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309" r:id="rId4"/>
    <p:sldId id="265" r:id="rId5"/>
    <p:sldId id="264" r:id="rId6"/>
    <p:sldId id="308" r:id="rId7"/>
    <p:sldId id="262"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Lst>
  <p:sldSz cx="12195175" cy="6858000"/>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p15:clr>
            <a:srgbClr val="A4A3A4"/>
          </p15:clr>
        </p15:guide>
        <p15:guide id="2" pos="38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9" autoAdjust="0"/>
    <p:restoredTop sz="94660"/>
  </p:normalViewPr>
  <p:slideViewPr>
    <p:cSldViewPr showGuides="1">
      <p:cViewPr varScale="1">
        <p:scale>
          <a:sx n="113" d="100"/>
          <a:sy n="113" d="100"/>
        </p:scale>
        <p:origin x="504" y="96"/>
      </p:cViewPr>
      <p:guideLst>
        <p:guide orient="horz" pos="391"/>
        <p:guide pos="3841"/>
      </p:guideLst>
    </p:cSldViewPr>
  </p:slideViewPr>
  <p:notesTextViewPr>
    <p:cViewPr>
      <p:scale>
        <a:sx n="1" d="1"/>
        <a:sy n="1" d="1"/>
      </p:scale>
      <p:origin x="0" y="0"/>
    </p:cViewPr>
  </p:notesTextViewPr>
  <p:notesViewPr>
    <p:cSldViewPr>
      <p:cViewPr varScale="1">
        <p:scale>
          <a:sx n="83" d="100"/>
          <a:sy n="83" d="100"/>
        </p:scale>
        <p:origin x="-3240" y="-90"/>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tags/tag1.xml" Type="http://schemas.openxmlformats.org/officeDocument/2006/relationships/tags"/><Relationship Id="rId45" Target="presProps.xml" Type="http://schemas.openxmlformats.org/officeDocument/2006/relationships/presProps"/><Relationship Id="rId46" Target="viewProps.xml" Type="http://schemas.openxmlformats.org/officeDocument/2006/relationships/viewProps"/><Relationship Id="rId47" Target="theme/theme1.xml" Type="http://schemas.openxmlformats.org/officeDocument/2006/relationships/theme"/><Relationship Id="rId48"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2D108D-23A9-466F-9360-CF31B0D447FE}" type="datetimeFigureOut">
              <a:rPr lang="zh-CN" altLang="en-US" smtClean="0"/>
              <a:t>2018/6/3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0E0A07-2C1C-45C5-985B-D6CD99FDD0F0}" type="slidenum">
              <a:rPr lang="zh-CN" altLang="en-US" smtClean="0"/>
              <a:t>‹#›</a:t>
            </a:fld>
            <a:endParaRPr lang="zh-CN" altLang="en-US"/>
          </a:p>
        </p:txBody>
      </p:sp>
    </p:spTree>
    <p:extLst>
      <p:ext uri="{BB962C8B-B14F-4D97-AF65-F5344CB8AC3E}">
        <p14:creationId val="20837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79416627"/>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20663842"/>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5378738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06859531"/>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0374786"/>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8408568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563527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4466596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05381447"/>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9361402"/>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800897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558504841"/>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1852082"/>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1300556"/>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65603688"/>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2100098"/>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43029486"/>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53828310"/>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7334925"/>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9270905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2826742"/>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16482607"/>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8763452"/>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24583915"/>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0955384"/>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212537483"/>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0908115"/>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24709798"/>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33458314"/>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5018902"/>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11530143"/>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27283833"/>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5026512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9433549"/>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97486789"/>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9680363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9884873"/>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3065892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03030426"/>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489599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extLst>
      <p:ext uri="{BB962C8B-B14F-4D97-AF65-F5344CB8AC3E}">
        <p14:creationId val="167829384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extLst>
      <p:ext uri="{BB962C8B-B14F-4D97-AF65-F5344CB8AC3E}">
        <p14:creationId val="48271677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extLst>
      <p:ext uri="{BB962C8B-B14F-4D97-AF65-F5344CB8AC3E}">
        <p14:creationId val="376813396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397" y="1122363"/>
            <a:ext cx="9146381"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397" y="3602038"/>
            <a:ext cx="914638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12178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6180163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2067" y="1709739"/>
            <a:ext cx="10518338"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2067" y="4589464"/>
            <a:ext cx="105183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414909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41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3808" y="1825625"/>
            <a:ext cx="5182949"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4873279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40007" y="365126"/>
            <a:ext cx="10518338"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40007" y="1681163"/>
            <a:ext cx="515913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40007" y="2505075"/>
            <a:ext cx="5159130"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3807" y="1681163"/>
            <a:ext cx="51845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3807" y="2505075"/>
            <a:ext cx="518453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0979980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9102437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7833695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4538" y="987426"/>
            <a:ext cx="617380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761831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7A518EE-751A-493E-82A1-3D6BEF00C280}"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extLst>
      <p:ext uri="{BB962C8B-B14F-4D97-AF65-F5344CB8AC3E}">
        <p14:creationId val="417705328"/>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40007" y="457200"/>
            <a:ext cx="3933261"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4538" y="987426"/>
            <a:ext cx="6173807"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40007" y="2057400"/>
            <a:ext cx="393326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3028883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4577355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7172" y="365125"/>
            <a:ext cx="2629585"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418" y="365125"/>
            <a:ext cx="7736314"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7365580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7A518EE-751A-493E-82A1-3D6BEF00C280}" type="datetimeFigureOut">
              <a:rPr lang="zh-CN" altLang="en-US" smtClean="0"/>
              <a:t>2018/6/3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A2177AA-A7BA-483D-9ED8-AE8A7305EACF}" type="slidenum">
              <a:rPr lang="zh-CN" altLang="en-US" smtClean="0"/>
              <a:t>‹#›</a:t>
            </a:fld>
            <a:endParaRPr lang="zh-CN" altLang="en-US"/>
          </a:p>
        </p:txBody>
      </p:sp>
    </p:spTree>
    <p:extLst>
      <p:ext uri="{BB962C8B-B14F-4D97-AF65-F5344CB8AC3E}">
        <p14:creationId val="122795840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7A518EE-751A-493E-82A1-3D6BEF00C280}"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extLst>
      <p:ext uri="{BB962C8B-B14F-4D97-AF65-F5344CB8AC3E}">
        <p14:creationId val="3697125907"/>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7A518EE-751A-493E-82A1-3D6BEF00C280}" type="datetimeFigureOut">
              <a:rPr lang="zh-CN" altLang="en-US" smtClean="0"/>
              <a:t>2018/6/3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A2177AA-A7BA-483D-9ED8-AE8A7305EACF}" type="slidenum">
              <a:rPr lang="zh-CN" altLang="en-US" smtClean="0"/>
              <a:t>‹#›</a:t>
            </a:fld>
            <a:endParaRPr lang="zh-CN" altLang="en-US"/>
          </a:p>
        </p:txBody>
      </p:sp>
    </p:spTree>
    <p:extLst>
      <p:ext uri="{BB962C8B-B14F-4D97-AF65-F5344CB8AC3E}">
        <p14:creationId val="89750748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7A518EE-751A-493E-82A1-3D6BEF00C280}" type="datetimeFigureOut">
              <a:rPr lang="zh-CN" altLang="en-US" smtClean="0"/>
              <a:t>2018/6/3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A2177AA-A7BA-483D-9ED8-AE8A7305EACF}" type="slidenum">
              <a:rPr lang="zh-CN" altLang="en-US" smtClean="0"/>
              <a:t>‹#›</a:t>
            </a:fld>
            <a:endParaRPr lang="zh-CN" altLang="en-US"/>
          </a:p>
        </p:txBody>
      </p:sp>
    </p:spTree>
    <p:extLst>
      <p:ext uri="{BB962C8B-B14F-4D97-AF65-F5344CB8AC3E}">
        <p14:creationId val="322260115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87A518EE-751A-493E-82A1-3D6BEF00C280}" type="datetimeFigureOut">
              <a:rPr lang="zh-CN" altLang="en-US" smtClean="0"/>
              <a:t>2018/6/3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A2177AA-A7BA-483D-9ED8-AE8A7305EACF}" type="slidenum">
              <a:rPr lang="zh-CN" altLang="en-US" smtClean="0"/>
              <a:t>‹#›</a:t>
            </a:fld>
            <a:endParaRPr lang="zh-CN" altLang="en-US"/>
          </a:p>
        </p:txBody>
      </p:sp>
    </p:spTree>
    <p:extLst>
      <p:ext uri="{BB962C8B-B14F-4D97-AF65-F5344CB8AC3E}">
        <p14:creationId val="293268491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7A518EE-751A-493E-82A1-3D6BEF00C280}"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extLst>
      <p:ext uri="{BB962C8B-B14F-4D97-AF65-F5344CB8AC3E}">
        <p14:creationId val="349709972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7A518EE-751A-493E-82A1-3D6BEF00C280}" type="datetimeFigureOut">
              <a:rPr lang="zh-CN" altLang="en-US" smtClean="0"/>
              <a:t>2018/6/3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A2177AA-A7BA-483D-9ED8-AE8A7305EACF}" type="slidenum">
              <a:rPr lang="zh-CN" altLang="en-US" smtClean="0"/>
              <a:t>‹#›</a:t>
            </a:fld>
            <a:endParaRPr lang="zh-CN" altLang="en-US"/>
          </a:p>
        </p:txBody>
      </p:sp>
    </p:spTree>
    <p:extLst>
      <p:ext uri="{BB962C8B-B14F-4D97-AF65-F5344CB8AC3E}">
        <p14:creationId val="186938721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extLst>
              <a:ext uri="{BEBA8EAE-BF5A-486C-A8C5-ECC9F3942E4B}">
                <a14:imgProps>
                  <a14:imgLayer xmlns:d3p1="http://schemas.openxmlformats.org/officeDocument/2006/relationships" d3p1:embed="">
                    <a14:imgEffect>
                      <a14:brightnessContrast bright="9000"/>
                    </a14:imgEffect>
                  </a14:imgLayer>
                </a14:imgProps>
              </a:ext>
            </a:extLst>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518EE-751A-493E-82A1-3D6BEF00C280}" type="datetimeFigureOut">
              <a:rPr lang="zh-CN" altLang="en-US" smtClean="0"/>
              <a:t>2018/6/3</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177AA-A7BA-483D-9ED8-AE8A7305EACF}" type="slidenum">
              <a:rPr lang="zh-CN" altLang="en-US" smtClean="0"/>
              <a:t>‹#›</a:t>
            </a:fld>
            <a:endParaRPr lang="zh-CN" altLang="en-US"/>
          </a:p>
        </p:txBody>
      </p:sp>
    </p:spTree>
    <p:extLst>
      <p:ext uri="{BB962C8B-B14F-4D97-AF65-F5344CB8AC3E}">
        <p14:creationId val="3361641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419" y="365126"/>
            <a:ext cx="10518338"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419" y="1825625"/>
            <a:ext cx="10518338"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418" y="6356351"/>
            <a:ext cx="27439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9652" y="6356351"/>
            <a:ext cx="411587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2843" y="6356351"/>
            <a:ext cx="27439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45221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8.png" Type="http://schemas.openxmlformats.org/officeDocument/2006/relationships/image"/><Relationship Id="rId4" Target="../media/image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8.png" Type="http://schemas.openxmlformats.org/officeDocument/2006/relationships/image"/><Relationship Id="rId4" Target="../media/image9.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3.jpeg" Type="http://schemas.openxmlformats.org/officeDocument/2006/relationships/image"/><Relationship Id="rId4" Target="../media/image4.jpeg" Type="http://schemas.openxmlformats.org/officeDocument/2006/relationships/image"/><Relationship Id="rId5" Target="../media/image5.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6.png" Type="http://schemas.openxmlformats.org/officeDocument/2006/relationships/image"/><Relationship Id="rId4" Target="../media/image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pic>
        <p:nvPicPr>
          <p:cNvPr id="36" name="Picture 2"/>
          <p:cNvPicPr>
            <a:picLocks noChangeArrowheads="1" noChangeAspect="1"/>
          </p:cNvPicPr>
          <p:nvPr/>
        </p:nvPicPr>
        <p:blipFill>
          <a:blip r:embed="rId3">
            <a:extLst>
              <a:ext uri="{28A0092B-C50C-407E-A947-70E740481C1C}">
                <a14:useLocalDpi val="0"/>
              </a:ext>
            </a:extLst>
          </a:blip>
          <a:stretch>
            <a:fillRect/>
          </a:stretch>
        </p:blipFill>
        <p:spPr bwMode="auto">
          <a:xfrm>
            <a:off x="-15799" y="1754"/>
            <a:ext cx="12210974" cy="6868672"/>
          </a:xfrm>
          <a:prstGeom prst="rect">
            <a:avLst/>
          </a:prstGeom>
          <a:noFill/>
          <a:extLst>
            <a:ext uri="{909E8E84-426E-40DD-AFC4-6F175D3DCCD1}">
              <a14:hiddenFill>
                <a:solidFill>
                  <a:srgbClr val="FFFFFF"/>
                </a:solidFill>
              </a14:hiddenFill>
            </a:ext>
          </a:extLst>
        </p:spPr>
      </p:pic>
      <p:sp>
        <p:nvSpPr>
          <p:cNvPr id="2" name="矩形 1"/>
          <p:cNvSpPr/>
          <p:nvPr/>
        </p:nvSpPr>
        <p:spPr>
          <a:xfrm>
            <a:off x="-15799" y="1754"/>
            <a:ext cx="12210974" cy="6868672"/>
          </a:xfrm>
          <a:prstGeom prst="rect">
            <a:avLst/>
          </a:prstGeom>
          <a:solidFill>
            <a:schemeClr val="tx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矩形 27"/>
          <p:cNvSpPr/>
          <p:nvPr/>
        </p:nvSpPr>
        <p:spPr>
          <a:xfrm>
            <a:off x="-1" y="3924300"/>
            <a:ext cx="12218267" cy="6731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p>
        </p:txBody>
      </p:sp>
      <p:sp>
        <p:nvSpPr>
          <p:cNvPr id="30" name="矩形 29"/>
          <p:cNvSpPr/>
          <p:nvPr/>
        </p:nvSpPr>
        <p:spPr>
          <a:xfrm>
            <a:off x="2105747" y="4030018"/>
            <a:ext cx="7994968" cy="518160"/>
          </a:xfrm>
          <a:prstGeom prst="rect">
            <a:avLst/>
          </a:prstGeom>
        </p:spPr>
        <p:txBody>
          <a:bodyPr wrap="none">
            <a:spAutoFit/>
          </a:bodyPr>
          <a:lstStyle/>
          <a:p>
            <a:pPr algn="ctr"/>
            <a:r>
              <a:rPr altLang="zh-CN" b="1" lang="en-US" smtClean="0" sz="2800">
                <a:solidFill>
                  <a:schemeClr val="bg1"/>
                </a:solidFill>
                <a:latin charset="-122" panose="020b0503020204020204" pitchFamily="34" typeface="微软雅黑"/>
                <a:ea charset="-122" panose="020b0503020204020204" pitchFamily="34" typeface="微软雅黑"/>
              </a:rPr>
              <a:t>BUSINESS/COMMERCIAL FINANCING PLAN</a:t>
            </a:r>
          </a:p>
        </p:txBody>
      </p:sp>
      <p:grpSp>
        <p:nvGrpSpPr>
          <p:cNvPr id="32" name="组合 31"/>
          <p:cNvGrpSpPr/>
          <p:nvPr/>
        </p:nvGrpSpPr>
        <p:grpSpPr>
          <a:xfrm>
            <a:off x="5173980" y="5141861"/>
            <a:ext cx="1844040" cy="372097"/>
            <a:chOff x="4927600" y="4908034"/>
            <a:chExt cx="2372440" cy="478720"/>
          </a:xfrm>
        </p:grpSpPr>
        <p:sp>
          <p:nvSpPr>
            <p:cNvPr id="33" name="圆角矩形 32"/>
            <p:cNvSpPr/>
            <p:nvPr/>
          </p:nvSpPr>
          <p:spPr>
            <a:xfrm>
              <a:off x="4945420" y="4908034"/>
              <a:ext cx="2336800" cy="464066"/>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29"/>
            <p:cNvSpPr txBox="1"/>
            <p:nvPr/>
          </p:nvSpPr>
          <p:spPr>
            <a:xfrm>
              <a:off x="4927600" y="4955402"/>
              <a:ext cx="2372440" cy="431353"/>
            </a:xfrm>
            <a:prstGeom prst="rect">
              <a:avLst/>
            </a:prstGeom>
            <a:noFill/>
          </p:spPr>
          <p:txBody>
            <a:bodyPr rtlCol="0" wrap="square">
              <a:spAutoFit/>
            </a:bodyPr>
            <a:lstStyle/>
            <a:p>
              <a:pPr algn="ctr"/>
              <a:r>
                <a:rPr altLang="en-US" lang="zh-CN" smtClean="0" spc="300" sz="1600">
                  <a:solidFill>
                    <a:schemeClr val="bg1"/>
                  </a:solidFill>
                  <a:latin charset="-122" panose="020b0503020204020204" pitchFamily="34" typeface="微软雅黑"/>
                  <a:ea charset="-122" panose="020b0503020204020204" pitchFamily="34" typeface="微软雅黑"/>
                </a:rPr>
                <a:t>点击开始吧</a:t>
              </a:r>
            </a:p>
          </p:txBody>
        </p:sp>
      </p:grpSp>
      <p:sp>
        <p:nvSpPr>
          <p:cNvPr id="38" name="TextBox 37"/>
          <p:cNvSpPr txBox="1"/>
          <p:nvPr/>
        </p:nvSpPr>
        <p:spPr>
          <a:xfrm>
            <a:off x="4357679" y="537626"/>
            <a:ext cx="3434080" cy="1844040"/>
          </a:xfrm>
          <a:prstGeom prst="rect">
            <a:avLst/>
          </a:prstGeom>
          <a:noFill/>
          <a:effectLst/>
        </p:spPr>
        <p:txBody>
          <a:bodyPr rtlCol="0" wrap="none">
            <a:spAutoFit/>
          </a:bodyPr>
          <a:lstStyle/>
          <a:p>
            <a:pPr algn="ctr"/>
            <a:r>
              <a:rPr altLang="zh-CN" lang="en-US" smtClean="0" sz="11500">
                <a:solidFill>
                  <a:schemeClr val="bg1"/>
                </a:solidFill>
                <a:latin charset="0" pitchFamily="34" typeface="Impact MT Std"/>
                <a:ea charset="-122" pitchFamily="50" typeface="造字工房俊雅锐宋体验版常规体"/>
              </a:rPr>
              <a:t>2017</a:t>
            </a:r>
          </a:p>
        </p:txBody>
      </p:sp>
      <p:sp>
        <p:nvSpPr>
          <p:cNvPr id="40" name="标题 4"/>
          <p:cNvSpPr txBox="1"/>
          <p:nvPr/>
        </p:nvSpPr>
        <p:spPr>
          <a:xfrm>
            <a:off x="3312367" y="2121802"/>
            <a:ext cx="5544616" cy="535775"/>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z="2400">
                <a:solidFill>
                  <a:schemeClr val="bg1"/>
                </a:solidFill>
                <a:latin charset="-122" panose="020b0503020204020204" pitchFamily="34" typeface="微软雅黑"/>
                <a:ea charset="-122" panose="020b0503020204020204" pitchFamily="34" typeface="微软雅黑"/>
              </a:rPr>
              <a:t>本模板框架完整贴近实用</a:t>
            </a:r>
          </a:p>
        </p:txBody>
      </p:sp>
      <p:sp>
        <p:nvSpPr>
          <p:cNvPr id="41" name="TextBox 40"/>
          <p:cNvSpPr txBox="1"/>
          <p:nvPr/>
        </p:nvSpPr>
        <p:spPr>
          <a:xfrm>
            <a:off x="2137147" y="2474291"/>
            <a:ext cx="7897788" cy="1005840"/>
          </a:xfrm>
          <a:prstGeom prst="rect">
            <a:avLst/>
          </a:prstGeom>
          <a:noFill/>
        </p:spPr>
        <p:txBody>
          <a:bodyPr rtlCol="0" wrap="square">
            <a:spAutoFit/>
          </a:bodyPr>
          <a:lstStyle/>
          <a:p>
            <a:pPr algn="ctr"/>
            <a:r>
              <a:rPr altLang="en-US" b="1" lang="zh-CN" smtClean="0" sz="6000">
                <a:solidFill>
                  <a:schemeClr val="bg1"/>
                </a:solidFill>
                <a:latin charset="-122" panose="020b0503020204020204" pitchFamily="34" typeface="微软雅黑"/>
                <a:ea charset="-122" panose="020b0503020204020204" pitchFamily="34" typeface="微软雅黑"/>
              </a:rPr>
              <a:t>创业/商业融资计划书</a:t>
            </a:r>
          </a:p>
        </p:txBody>
      </p:sp>
      <p:sp>
        <p:nvSpPr>
          <p:cNvPr id="42" name="标题 4"/>
          <p:cNvSpPr txBox="1"/>
          <p:nvPr/>
        </p:nvSpPr>
        <p:spPr>
          <a:xfrm>
            <a:off x="3331835" y="3273930"/>
            <a:ext cx="5502056" cy="51511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1800">
                <a:solidFill>
                  <a:schemeClr val="bg1"/>
                </a:solidFill>
                <a:latin charset="-122" panose="020b0503020204020204" pitchFamily="34" typeface="微软雅黑"/>
                <a:ea charset="-122" panose="020b0503020204020204" pitchFamily="34" typeface="微软雅黑"/>
              </a:rPr>
              <a:t>简洁实用·适用于投资合作/项目推广/企业宣传等</a:t>
            </a:r>
          </a:p>
        </p:txBody>
      </p:sp>
    </p:spTree>
    <p:extLst>
      <p:ext uri="{BB962C8B-B14F-4D97-AF65-F5344CB8AC3E}">
        <p14:creationId val="4261636719"/>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42" presetSubtype="0">
                                  <p:stCondLst>
                                    <p:cond delay="0"/>
                                  </p:stCondLst>
                                  <p:childTnLst>
                                    <p:set>
                                      <p:cBhvr>
                                        <p:cTn dur="1" fill="hold" id="10">
                                          <p:stCondLst>
                                            <p:cond delay="0"/>
                                          </p:stCondLst>
                                        </p:cTn>
                                        <p:tgtEl>
                                          <p:spTgt spid="28"/>
                                        </p:tgtEl>
                                        <p:attrNameLst>
                                          <p:attrName>style.visibility</p:attrName>
                                        </p:attrNameLst>
                                      </p:cBhvr>
                                      <p:to>
                                        <p:strVal val="visible"/>
                                      </p:to>
                                    </p:set>
                                    <p:animEffect filter="fade" transition="in">
                                      <p:cBhvr>
                                        <p:cTn dur="1000" id="11"/>
                                        <p:tgtEl>
                                          <p:spTgt spid="28"/>
                                        </p:tgtEl>
                                      </p:cBhvr>
                                    </p:animEffect>
                                    <p:anim calcmode="lin" valueType="num">
                                      <p:cBhvr>
                                        <p:cTn dur="1000" fill="hold" id="12"/>
                                        <p:tgtEl>
                                          <p:spTgt spid="28"/>
                                        </p:tgtEl>
                                        <p:attrNameLst>
                                          <p:attrName>ppt_x</p:attrName>
                                        </p:attrNameLst>
                                      </p:cBhvr>
                                      <p:tavLst>
                                        <p:tav tm="0">
                                          <p:val>
                                            <p:strVal val="#ppt_x"/>
                                          </p:val>
                                        </p:tav>
                                        <p:tav tm="100000">
                                          <p:val>
                                            <p:strVal val="#ppt_x"/>
                                          </p:val>
                                        </p:tav>
                                      </p:tavLst>
                                    </p:anim>
                                    <p:anim calcmode="lin" valueType="num">
                                      <p:cBhvr>
                                        <p:cTn dur="1000" fill="hold" id="13"/>
                                        <p:tgtEl>
                                          <p:spTgt spid="2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30"/>
                                        </p:tgtEl>
                                        <p:attrNameLst>
                                          <p:attrName>style.visibility</p:attrName>
                                        </p:attrNameLst>
                                      </p:cBhvr>
                                      <p:to>
                                        <p:strVal val="visible"/>
                                      </p:to>
                                    </p:set>
                                    <p:anim calcmode="lin" valueType="num">
                                      <p:cBhvr>
                                        <p:cTn dur="500" fill="hold" id="17"/>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
                                        <p:tgtEl>
                                          <p:spTgt spid="30"/>
                                        </p:tgtEl>
                                        <p:attrNameLst>
                                          <p:attrName>ppt_y</p:attrName>
                                        </p:attrNameLst>
                                      </p:cBhvr>
                                      <p:tavLst>
                                        <p:tav tm="0">
                                          <p:val>
                                            <p:strVal val="#ppt_y"/>
                                          </p:val>
                                        </p:tav>
                                        <p:tav tm="100000">
                                          <p:val>
                                            <p:strVal val="#ppt_y"/>
                                          </p:val>
                                        </p:tav>
                                      </p:tavLst>
                                    </p:anim>
                                    <p:anim calcmode="lin" valueType="num">
                                      <p:cBhvr>
                                        <p:cTn dur="500" fill="hold" id="19"/>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0"/>
                                        <p:tgtEl>
                                          <p:spTgt spid="3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1" tmFilter="0,0; .5, 1; 1, 1"/>
                                        <p:tgtEl>
                                          <p:spTgt spid="30"/>
                                        </p:tgtEl>
                                      </p:cBhvr>
                                    </p:animEffect>
                                  </p:childTnLst>
                                </p:cTn>
                              </p:par>
                            </p:childTnLst>
                          </p:cTn>
                        </p:par>
                        <p:par>
                          <p:cTn fill="hold" id="22" nodeType="afterGroup">
                            <p:stCondLst>
                              <p:cond delay="2000"/>
                            </p:stCondLst>
                            <p:childTnLst>
                              <p:par>
                                <p:cTn fill="hold" grpId="0" id="23" nodeType="afterEffect" presetClass="entr" presetID="53" presetSubtype="0">
                                  <p:stCondLst>
                                    <p:cond delay="0"/>
                                  </p:stCondLst>
                                  <p:iterate type="lt">
                                    <p:tmPct val="0"/>
                                  </p:iterate>
                                  <p:childTnLst>
                                    <p:set>
                                      <p:cBhvr>
                                        <p:cTn dur="1" fill="hold" id="24">
                                          <p:stCondLst>
                                            <p:cond delay="0"/>
                                          </p:stCondLst>
                                        </p:cTn>
                                        <p:tgtEl>
                                          <p:spTgt spid="38"/>
                                        </p:tgtEl>
                                        <p:attrNameLst>
                                          <p:attrName>style.visibility</p:attrName>
                                        </p:attrNameLst>
                                      </p:cBhvr>
                                      <p:to>
                                        <p:strVal val="visible"/>
                                      </p:to>
                                    </p:set>
                                    <p:anim calcmode="lin" valueType="num">
                                      <p:cBhvr>
                                        <p:cTn dur="500" fill="hold" id="25"/>
                                        <p:tgtEl>
                                          <p:spTgt spid="38"/>
                                        </p:tgtEl>
                                        <p:attrNameLst>
                                          <p:attrName>ppt_w</p:attrName>
                                        </p:attrNameLst>
                                      </p:cBhvr>
                                      <p:tavLst>
                                        <p:tav tm="0">
                                          <p:val>
                                            <p:fltVal val="0"/>
                                          </p:val>
                                        </p:tav>
                                        <p:tav tm="100000">
                                          <p:val>
                                            <p:strVal val="#ppt_w"/>
                                          </p:val>
                                        </p:tav>
                                      </p:tavLst>
                                    </p:anim>
                                    <p:anim calcmode="lin" valueType="num">
                                      <p:cBhvr>
                                        <p:cTn dur="500" fill="hold" id="26"/>
                                        <p:tgtEl>
                                          <p:spTgt spid="38"/>
                                        </p:tgtEl>
                                        <p:attrNameLst>
                                          <p:attrName>ppt_h</p:attrName>
                                        </p:attrNameLst>
                                      </p:cBhvr>
                                      <p:tavLst>
                                        <p:tav tm="0">
                                          <p:val>
                                            <p:fltVal val="0"/>
                                          </p:val>
                                        </p:tav>
                                        <p:tav tm="100000">
                                          <p:val>
                                            <p:strVal val="#ppt_h"/>
                                          </p:val>
                                        </p:tav>
                                      </p:tavLst>
                                    </p:anim>
                                    <p:animEffect filter="fade" transition="in">
                                      <p:cBhvr>
                                        <p:cTn dur="500" id="27"/>
                                        <p:tgtEl>
                                          <p:spTgt spid="38"/>
                                        </p:tgtEl>
                                      </p:cBhvr>
                                    </p:animEffect>
                                  </p:childTnLst>
                                </p:cTn>
                              </p:par>
                            </p:childTnLst>
                          </p:cTn>
                        </p:par>
                        <p:par>
                          <p:cTn fill="hold" id="28" nodeType="afterGroup">
                            <p:stCondLst>
                              <p:cond delay="2500"/>
                            </p:stCondLst>
                            <p:childTnLst>
                              <p:par>
                                <p:cTn fill="hold" grpId="1" id="29" nodeType="afterEffect" presetClass="emph" presetID="34" presetSubtype="0">
                                  <p:stCondLst>
                                    <p:cond delay="0"/>
                                  </p:stCondLst>
                                  <p:iterate type="lt">
                                    <p:tmPct val="10000"/>
                                  </p:iterate>
                                  <p:childTnLst>
                                    <p:animMotion origin="layout" path="M 0 0 L 0 -0.07213" pathEditMode="relative" ptsTypes="">
                                      <p:cBhvr>
                                        <p:cTn accel="50000" autoRev="1" decel="50000" dur="250" fill="hold" id="30">
                                          <p:stCondLst>
                                            <p:cond delay="0"/>
                                          </p:stCondLst>
                                        </p:cTn>
                                        <p:tgtEl>
                                          <p:spTgt spid="38"/>
                                        </p:tgtEl>
                                        <p:attrNameLst>
                                          <p:attrName>ppt_x</p:attrName>
                                          <p:attrName>ppt_y</p:attrName>
                                        </p:attrNameLst>
                                      </p:cBhvr>
                                    </p:animMotion>
                                    <p:animRot by="1500000">
                                      <p:cBhvr>
                                        <p:cTn dur="125" fill="hold" id="31">
                                          <p:stCondLst>
                                            <p:cond delay="0"/>
                                          </p:stCondLst>
                                        </p:cTn>
                                        <p:tgtEl>
                                          <p:spTgt spid="38"/>
                                        </p:tgtEl>
                                        <p:attrNameLst>
                                          <p:attrName>r</p:attrName>
                                        </p:attrNameLst>
                                      </p:cBhvr>
                                    </p:animRot>
                                    <p:animRot by="-1500000">
                                      <p:cBhvr>
                                        <p:cTn dur="125" fill="hold" id="32">
                                          <p:stCondLst>
                                            <p:cond delay="125"/>
                                          </p:stCondLst>
                                        </p:cTn>
                                        <p:tgtEl>
                                          <p:spTgt spid="38"/>
                                        </p:tgtEl>
                                        <p:attrNameLst>
                                          <p:attrName>r</p:attrName>
                                        </p:attrNameLst>
                                      </p:cBhvr>
                                    </p:animRot>
                                    <p:animRot by="-1500000">
                                      <p:cBhvr>
                                        <p:cTn dur="125" fill="hold" id="33">
                                          <p:stCondLst>
                                            <p:cond delay="250"/>
                                          </p:stCondLst>
                                        </p:cTn>
                                        <p:tgtEl>
                                          <p:spTgt spid="38"/>
                                        </p:tgtEl>
                                        <p:attrNameLst>
                                          <p:attrName>r</p:attrName>
                                        </p:attrNameLst>
                                      </p:cBhvr>
                                    </p:animRot>
                                    <p:animRot by="1500000">
                                      <p:cBhvr>
                                        <p:cTn dur="125" fill="hold" id="34">
                                          <p:stCondLst>
                                            <p:cond delay="375"/>
                                          </p:stCondLst>
                                        </p:cTn>
                                        <p:tgtEl>
                                          <p:spTgt spid="38"/>
                                        </p:tgtEl>
                                        <p:attrNameLst>
                                          <p:attrName>r</p:attrName>
                                        </p:attrNameLst>
                                      </p:cBhvr>
                                    </p:animRot>
                                  </p:childTnLst>
                                </p:cTn>
                              </p:par>
                            </p:childTnLst>
                          </p:cTn>
                        </p:par>
                        <p:par>
                          <p:cTn fill="hold" id="35" nodeType="afterGroup">
                            <p:stCondLst>
                              <p:cond delay="3000"/>
                            </p:stCondLst>
                            <p:childTnLst>
                              <p:par>
                                <p:cTn fill="hold" grpId="0" id="36" nodeType="afterEffect" presetClass="entr" presetID="41" presetSubtype="0">
                                  <p:stCondLst>
                                    <p:cond delay="0"/>
                                  </p:stCondLst>
                                  <p:iterate type="lt">
                                    <p:tmPct val="10000"/>
                                  </p:iterate>
                                  <p:childTnLst>
                                    <p:set>
                                      <p:cBhvr>
                                        <p:cTn dur="1" fill="hold" id="37">
                                          <p:stCondLst>
                                            <p:cond delay="0"/>
                                          </p:stCondLst>
                                        </p:cTn>
                                        <p:tgtEl>
                                          <p:spTgt spid="40"/>
                                        </p:tgtEl>
                                        <p:attrNameLst>
                                          <p:attrName>style.visibility</p:attrName>
                                        </p:attrNameLst>
                                      </p:cBhvr>
                                      <p:to>
                                        <p:strVal val="visible"/>
                                      </p:to>
                                    </p:set>
                                    <p:anim calcmode="lin" valueType="num">
                                      <p:cBhvr>
                                        <p:cTn dur="500" fill="hold" id="38"/>
                                        <p:tgtEl>
                                          <p:spTgt spid="4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39"/>
                                        <p:tgtEl>
                                          <p:spTgt spid="40"/>
                                        </p:tgtEl>
                                        <p:attrNameLst>
                                          <p:attrName>ppt_y</p:attrName>
                                        </p:attrNameLst>
                                      </p:cBhvr>
                                      <p:tavLst>
                                        <p:tav tm="0">
                                          <p:val>
                                            <p:strVal val="#ppt_y"/>
                                          </p:val>
                                        </p:tav>
                                        <p:tav tm="100000">
                                          <p:val>
                                            <p:strVal val="#ppt_y"/>
                                          </p:val>
                                        </p:tav>
                                      </p:tavLst>
                                    </p:anim>
                                    <p:anim calcmode="lin" valueType="num">
                                      <p:cBhvr>
                                        <p:cTn dur="500" fill="hold" id="40"/>
                                        <p:tgtEl>
                                          <p:spTgt spid="4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1"/>
                                        <p:tgtEl>
                                          <p:spTgt spid="4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42" tmFilter="0,0; .5, 1; 1, 1"/>
                                        <p:tgtEl>
                                          <p:spTgt spid="40"/>
                                        </p:tgtEl>
                                      </p:cBhvr>
                                    </p:animEffect>
                                  </p:childTnLst>
                                </p:cTn>
                              </p:par>
                            </p:childTnLst>
                          </p:cTn>
                        </p:par>
                        <p:par>
                          <p:cTn fill="hold" id="43" nodeType="afterGroup">
                            <p:stCondLst>
                              <p:cond delay="3500"/>
                            </p:stCondLst>
                            <p:childTnLst>
                              <p:par>
                                <p:cTn fill="hold" grpId="0" id="44" nodeType="afterEffect" presetClass="entr" presetID="41" presetSubtype="0">
                                  <p:stCondLst>
                                    <p:cond delay="0"/>
                                  </p:stCondLst>
                                  <p:iterate type="lt">
                                    <p:tmPct val="10000"/>
                                  </p:iterate>
                                  <p:childTnLst>
                                    <p:set>
                                      <p:cBhvr>
                                        <p:cTn dur="1" fill="hold" id="45">
                                          <p:stCondLst>
                                            <p:cond delay="0"/>
                                          </p:stCondLst>
                                        </p:cTn>
                                        <p:tgtEl>
                                          <p:spTgt spid="41"/>
                                        </p:tgtEl>
                                        <p:attrNameLst>
                                          <p:attrName>style.visibility</p:attrName>
                                        </p:attrNameLst>
                                      </p:cBhvr>
                                      <p:to>
                                        <p:strVal val="visible"/>
                                      </p:to>
                                    </p:set>
                                    <p:anim calcmode="lin" valueType="num">
                                      <p:cBhvr>
                                        <p:cTn dur="500" fill="hold" id="46"/>
                                        <p:tgtEl>
                                          <p:spTgt spid="4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41"/>
                                        </p:tgtEl>
                                        <p:attrNameLst>
                                          <p:attrName>ppt_y</p:attrName>
                                        </p:attrNameLst>
                                      </p:cBhvr>
                                      <p:tavLst>
                                        <p:tav tm="0">
                                          <p:val>
                                            <p:strVal val="#ppt_y"/>
                                          </p:val>
                                        </p:tav>
                                        <p:tav tm="100000">
                                          <p:val>
                                            <p:strVal val="#ppt_y"/>
                                          </p:val>
                                        </p:tav>
                                      </p:tavLst>
                                    </p:anim>
                                    <p:anim calcmode="lin" valueType="num">
                                      <p:cBhvr>
                                        <p:cTn dur="500" fill="hold" id="48"/>
                                        <p:tgtEl>
                                          <p:spTgt spid="4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4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41"/>
                                        </p:tgtEl>
                                      </p:cBhvr>
                                    </p:animEffect>
                                  </p:childTnLst>
                                </p:cTn>
                              </p:par>
                            </p:childTnLst>
                          </p:cTn>
                        </p:par>
                        <p:par>
                          <p:cTn fill="hold" id="51" nodeType="afterGroup">
                            <p:stCondLst>
                              <p:cond delay="4000"/>
                            </p:stCondLst>
                            <p:childTnLst>
                              <p:par>
                                <p:cTn fill="hold" grpId="0" id="52" nodeType="afterEffect" presetClass="entr" presetID="41" presetSubtype="0">
                                  <p:stCondLst>
                                    <p:cond delay="0"/>
                                  </p:stCondLst>
                                  <p:iterate type="lt">
                                    <p:tmPct val="10000"/>
                                  </p:iterate>
                                  <p:childTnLst>
                                    <p:set>
                                      <p:cBhvr>
                                        <p:cTn dur="1" fill="hold" id="53">
                                          <p:stCondLst>
                                            <p:cond delay="0"/>
                                          </p:stCondLst>
                                        </p:cTn>
                                        <p:tgtEl>
                                          <p:spTgt spid="42"/>
                                        </p:tgtEl>
                                        <p:attrNameLst>
                                          <p:attrName>style.visibility</p:attrName>
                                        </p:attrNameLst>
                                      </p:cBhvr>
                                      <p:to>
                                        <p:strVal val="visible"/>
                                      </p:to>
                                    </p:set>
                                    <p:anim calcmode="lin" valueType="num">
                                      <p:cBhvr>
                                        <p:cTn dur="500" fill="hold" id="54"/>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5"/>
                                        <p:tgtEl>
                                          <p:spTgt spid="42"/>
                                        </p:tgtEl>
                                        <p:attrNameLst>
                                          <p:attrName>ppt_y</p:attrName>
                                        </p:attrNameLst>
                                      </p:cBhvr>
                                      <p:tavLst>
                                        <p:tav tm="0">
                                          <p:val>
                                            <p:strVal val="#ppt_y"/>
                                          </p:val>
                                        </p:tav>
                                        <p:tav tm="100000">
                                          <p:val>
                                            <p:strVal val="#ppt_y"/>
                                          </p:val>
                                        </p:tav>
                                      </p:tavLst>
                                    </p:anim>
                                    <p:anim calcmode="lin" valueType="num">
                                      <p:cBhvr>
                                        <p:cTn dur="500" fill="hold" id="56"/>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7"/>
                                        <p:tgtEl>
                                          <p:spTgt spid="4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8" tmFilter="0,0; .5, 1; 1, 1"/>
                                        <p:tgtEl>
                                          <p:spTgt spid="42"/>
                                        </p:tgtEl>
                                      </p:cBhvr>
                                    </p:animEffect>
                                  </p:childTnLst>
                                </p:cTn>
                              </p:par>
                            </p:childTnLst>
                          </p:cTn>
                        </p:par>
                        <p:par>
                          <p:cTn fill="hold" id="59" nodeType="afterGroup">
                            <p:stCondLst>
                              <p:cond delay="4500"/>
                            </p:stCondLst>
                            <p:childTnLst>
                              <p:par>
                                <p:cTn fill="hold" id="60" nodeType="afterEffect" presetClass="entr" presetID="12" presetSubtype="1">
                                  <p:stCondLst>
                                    <p:cond delay="0"/>
                                  </p:stCondLst>
                                  <p:childTnLst>
                                    <p:set>
                                      <p:cBhvr>
                                        <p:cTn dur="1" fill="hold" id="61">
                                          <p:stCondLst>
                                            <p:cond delay="0"/>
                                          </p:stCondLst>
                                        </p:cTn>
                                        <p:tgtEl>
                                          <p:spTgt spid="32"/>
                                        </p:tgtEl>
                                        <p:attrNameLst>
                                          <p:attrName>style.visibility</p:attrName>
                                        </p:attrNameLst>
                                      </p:cBhvr>
                                      <p:to>
                                        <p:strVal val="visible"/>
                                      </p:to>
                                    </p:set>
                                    <p:anim calcmode="lin" valueType="num">
                                      <p:cBhvr additive="base">
                                        <p:cTn dur="500" id="62"/>
                                        <p:tgtEl>
                                          <p:spTgt spid="32"/>
                                        </p:tgtEl>
                                        <p:attrNameLst>
                                          <p:attrName>ppt_y</p:attrName>
                                        </p:attrNameLst>
                                      </p:cBhvr>
                                      <p:tavLst>
                                        <p:tav tm="0">
                                          <p:val>
                                            <p:strVal val="#ppt_y-#ppt_h*1.125000"/>
                                          </p:val>
                                        </p:tav>
                                        <p:tav tm="100000">
                                          <p:val>
                                            <p:strVal val="#ppt_y"/>
                                          </p:val>
                                        </p:tav>
                                      </p:tavLst>
                                    </p:anim>
                                    <p:animEffect filter="wipe(down)" transition="in">
                                      <p:cBhvr>
                                        <p:cTn dur="500" id="63"/>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8"/>
      <p:bldP grpId="0" spid="30"/>
      <p:bldP grpId="0" spid="38"/>
      <p:bldP grpId="1" spid="38"/>
      <p:bldP grpId="0" spid="40"/>
      <p:bldP grpId="0" spid="41"/>
      <p:bldP grpId="0" spid="4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35332"/>
            <a:ext cx="6692109"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大事件  |  THE BIG EVENT</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flipH="1">
            <a:off x="1345059" y="2204864"/>
            <a:ext cx="0" cy="2376264"/>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1" name="标题 4"/>
          <p:cNvSpPr txBox="1"/>
          <p:nvPr/>
        </p:nvSpPr>
        <p:spPr>
          <a:xfrm>
            <a:off x="1489075" y="2060848"/>
            <a:ext cx="1872208"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2800">
                <a:solidFill>
                  <a:srgbClr val="2C3637"/>
                </a:solidFill>
                <a:latin charset="0" pitchFamily="34" typeface="Impact MT Std"/>
                <a:ea charset="-122" panose="020b0503020204020204" pitchFamily="34" typeface="微软雅黑"/>
              </a:rPr>
              <a:t>75%</a:t>
            </a:r>
          </a:p>
        </p:txBody>
      </p:sp>
      <p:sp>
        <p:nvSpPr>
          <p:cNvPr id="22" name="标题 4"/>
          <p:cNvSpPr txBox="1"/>
          <p:nvPr/>
        </p:nvSpPr>
        <p:spPr>
          <a:xfrm>
            <a:off x="1489075" y="2564904"/>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23" name="标题 4"/>
          <p:cNvSpPr txBox="1"/>
          <p:nvPr/>
        </p:nvSpPr>
        <p:spPr>
          <a:xfrm>
            <a:off x="1489075" y="2852936"/>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24" name="标题 4"/>
          <p:cNvSpPr txBox="1"/>
          <p:nvPr/>
        </p:nvSpPr>
        <p:spPr>
          <a:xfrm>
            <a:off x="1489075" y="3140968"/>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25" name="标题 4"/>
          <p:cNvSpPr txBox="1"/>
          <p:nvPr/>
        </p:nvSpPr>
        <p:spPr>
          <a:xfrm>
            <a:off x="1489075" y="3429000"/>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26" name="标题 4"/>
          <p:cNvSpPr txBox="1"/>
          <p:nvPr/>
        </p:nvSpPr>
        <p:spPr>
          <a:xfrm>
            <a:off x="1489075" y="3717032"/>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27" name="矩形 26"/>
          <p:cNvSpPr/>
          <p:nvPr/>
        </p:nvSpPr>
        <p:spPr>
          <a:xfrm>
            <a:off x="1273051" y="4365104"/>
            <a:ext cx="230425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28" name="Freeform 34"/>
          <p:cNvSpPr>
            <a:spLocks noEditPoints="1"/>
          </p:cNvSpPr>
          <p:nvPr/>
        </p:nvSpPr>
        <p:spPr bwMode="auto">
          <a:xfrm>
            <a:off x="1417067" y="4437459"/>
            <a:ext cx="285750" cy="287338"/>
          </a:xfrm>
          <a:custGeom>
            <a:gdLst>
              <a:gd fmla="*/ 180 w 199" name="T0"/>
              <a:gd fmla="*/ 80 h 199" name="T1"/>
              <a:gd fmla="*/ 118 w 199" name="T2"/>
              <a:gd fmla="*/ 19 h 199" name="T3"/>
              <a:gd fmla="*/ 137 w 199" name="T4"/>
              <a:gd fmla="*/ 0 h 199" name="T5"/>
              <a:gd fmla="*/ 199 w 199" name="T6"/>
              <a:gd fmla="*/ 62 h 199" name="T7"/>
              <a:gd fmla="*/ 180 w 199" name="T8"/>
              <a:gd fmla="*/ 80 h 199" name="T9"/>
              <a:gd fmla="*/ 162 w 199" name="T10"/>
              <a:gd fmla="*/ 98 h 199" name="T11"/>
              <a:gd fmla="*/ 160 w 199" name="T12"/>
              <a:gd fmla="*/ 99 h 199" name="T13"/>
              <a:gd fmla="*/ 149 w 199" name="T14"/>
              <a:gd fmla="*/ 99 h 199" name="T15"/>
              <a:gd fmla="*/ 137 w 199" name="T16"/>
              <a:gd fmla="*/ 99 h 199" name="T17"/>
              <a:gd fmla="*/ 124 w 199" name="T18"/>
              <a:gd fmla="*/ 149 h 199" name="T19"/>
              <a:gd fmla="*/ 25 w 199" name="T20"/>
              <a:gd fmla="*/ 199 h 199" name="T21"/>
              <a:gd fmla="*/ 13 w 199" name="T22"/>
              <a:gd fmla="*/ 199 h 199" name="T23"/>
              <a:gd fmla="*/ 52 w 199" name="T24"/>
              <a:gd fmla="*/ 159 h 199" name="T25"/>
              <a:gd fmla="*/ 62 w 199" name="T26"/>
              <a:gd fmla="*/ 161 h 199" name="T27"/>
              <a:gd fmla="*/ 87 w 199" name="T28"/>
              <a:gd fmla="*/ 137 h 199" name="T29"/>
              <a:gd fmla="*/ 62 w 199" name="T30"/>
              <a:gd fmla="*/ 112 h 199" name="T31"/>
              <a:gd fmla="*/ 37 w 199" name="T32"/>
              <a:gd fmla="*/ 137 h 199" name="T33"/>
              <a:gd fmla="*/ 40 w 199" name="T34"/>
              <a:gd fmla="*/ 147 h 199" name="T35"/>
              <a:gd fmla="*/ 0 w 199" name="T36"/>
              <a:gd fmla="*/ 186 h 199" name="T37"/>
              <a:gd fmla="*/ 0 w 199" name="T38"/>
              <a:gd fmla="*/ 174 h 199" name="T39"/>
              <a:gd fmla="*/ 50 w 199" name="T40"/>
              <a:gd fmla="*/ 75 h 199" name="T41"/>
              <a:gd fmla="*/ 100 w 199" name="T42"/>
              <a:gd fmla="*/ 62 h 199" name="T43"/>
              <a:gd fmla="*/ 100 w 199" name="T44"/>
              <a:gd fmla="*/ 50 h 199" name="T45"/>
              <a:gd fmla="*/ 100 w 199" name="T46"/>
              <a:gd fmla="*/ 38 h 199" name="T47"/>
              <a:gd fmla="*/ 100 w 199" name="T48"/>
              <a:gd fmla="*/ 37 h 199" name="T49"/>
              <a:gd fmla="*/ 106 w 199" name="T50"/>
              <a:gd fmla="*/ 31 h 199" name="T51"/>
              <a:gd fmla="*/ 167 w 199" name="T52"/>
              <a:gd fmla="*/ 93 h 199" name="T53"/>
              <a:gd fmla="*/ 162 w 199" name="T54"/>
              <a:gd fmla="*/ 98 h 199" name="T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b="b" l="0" r="r" t="0"/>
            <a:pathLst>
              <a:path h="199" w="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latin charset="0" pitchFamily="34" typeface="Impact MT Std"/>
            </a:endParaRPr>
          </a:p>
        </p:txBody>
      </p:sp>
      <p:sp>
        <p:nvSpPr>
          <p:cNvPr id="29" name="标题 4"/>
          <p:cNvSpPr txBox="1"/>
          <p:nvPr/>
        </p:nvSpPr>
        <p:spPr>
          <a:xfrm>
            <a:off x="1849115" y="4365104"/>
            <a:ext cx="1728192" cy="432048"/>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solidFill>
                <a:latin charset="0" pitchFamily="34" typeface="Impact MT Std"/>
                <a:ea charset="-122" panose="020b0503020204020204" pitchFamily="34" typeface="微软雅黑"/>
              </a:rPr>
              <a:t>计划完成情况</a:t>
            </a:r>
          </a:p>
        </p:txBody>
      </p:sp>
      <p:cxnSp>
        <p:nvCxnSpPr>
          <p:cNvPr id="30" name="直接连接符 29"/>
          <p:cNvCxnSpPr/>
          <p:nvPr/>
        </p:nvCxnSpPr>
        <p:spPr>
          <a:xfrm flipH="1">
            <a:off x="3865339" y="2204864"/>
            <a:ext cx="0" cy="2376264"/>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1" name="标题 4"/>
          <p:cNvSpPr txBox="1"/>
          <p:nvPr/>
        </p:nvSpPr>
        <p:spPr>
          <a:xfrm>
            <a:off x="4009355" y="2060848"/>
            <a:ext cx="1872208"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2800">
                <a:solidFill>
                  <a:srgbClr val="2C3637"/>
                </a:solidFill>
                <a:latin charset="0" pitchFamily="34" typeface="Impact MT Std"/>
                <a:ea charset="-122" panose="020b0503020204020204" pitchFamily="34" typeface="微软雅黑"/>
              </a:rPr>
              <a:t>5件</a:t>
            </a:r>
          </a:p>
        </p:txBody>
      </p:sp>
      <p:sp>
        <p:nvSpPr>
          <p:cNvPr id="32" name="标题 4"/>
          <p:cNvSpPr txBox="1"/>
          <p:nvPr/>
        </p:nvSpPr>
        <p:spPr>
          <a:xfrm>
            <a:off x="4009355" y="2564904"/>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33" name="标题 4"/>
          <p:cNvSpPr txBox="1"/>
          <p:nvPr/>
        </p:nvSpPr>
        <p:spPr>
          <a:xfrm>
            <a:off x="4009355" y="2852936"/>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34" name="标题 4"/>
          <p:cNvSpPr txBox="1"/>
          <p:nvPr/>
        </p:nvSpPr>
        <p:spPr>
          <a:xfrm>
            <a:off x="4009355" y="3140968"/>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35" name="标题 4"/>
          <p:cNvSpPr txBox="1"/>
          <p:nvPr/>
        </p:nvSpPr>
        <p:spPr>
          <a:xfrm>
            <a:off x="4009355" y="3429000"/>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36" name="标题 4"/>
          <p:cNvSpPr txBox="1"/>
          <p:nvPr/>
        </p:nvSpPr>
        <p:spPr>
          <a:xfrm>
            <a:off x="4009355" y="3717032"/>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37" name="矩形 36"/>
          <p:cNvSpPr/>
          <p:nvPr/>
        </p:nvSpPr>
        <p:spPr>
          <a:xfrm>
            <a:off x="3793331" y="4365104"/>
            <a:ext cx="2304256" cy="432048"/>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38" name="标题 4"/>
          <p:cNvSpPr txBox="1"/>
          <p:nvPr/>
        </p:nvSpPr>
        <p:spPr>
          <a:xfrm>
            <a:off x="4369395" y="4365104"/>
            <a:ext cx="1728192" cy="432048"/>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solidFill>
                <a:latin charset="0" pitchFamily="34" typeface="Impact MT Std"/>
                <a:ea charset="-122" panose="020b0503020204020204" pitchFamily="34" typeface="微软雅黑"/>
              </a:rPr>
              <a:t>本年度大事件</a:t>
            </a:r>
          </a:p>
        </p:txBody>
      </p:sp>
      <p:cxnSp>
        <p:nvCxnSpPr>
          <p:cNvPr id="39" name="直接连接符 38"/>
          <p:cNvCxnSpPr/>
          <p:nvPr/>
        </p:nvCxnSpPr>
        <p:spPr>
          <a:xfrm flipH="1">
            <a:off x="6385619" y="2204864"/>
            <a:ext cx="0" cy="2376264"/>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0" name="标题 4"/>
          <p:cNvSpPr txBox="1"/>
          <p:nvPr/>
        </p:nvSpPr>
        <p:spPr>
          <a:xfrm>
            <a:off x="6529635" y="2060848"/>
            <a:ext cx="1872208"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2800">
                <a:solidFill>
                  <a:srgbClr val="2C3637"/>
                </a:solidFill>
                <a:latin charset="0" pitchFamily="34" typeface="Impact MT Std"/>
                <a:ea charset="-122" panose="020b0503020204020204" pitchFamily="34" typeface="微软雅黑"/>
              </a:rPr>
              <a:t>5项</a:t>
            </a:r>
          </a:p>
        </p:txBody>
      </p:sp>
      <p:sp>
        <p:nvSpPr>
          <p:cNvPr id="41" name="标题 4"/>
          <p:cNvSpPr txBox="1"/>
          <p:nvPr/>
        </p:nvSpPr>
        <p:spPr>
          <a:xfrm>
            <a:off x="6529635" y="2564904"/>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44" name="标题 4"/>
          <p:cNvSpPr txBox="1"/>
          <p:nvPr/>
        </p:nvSpPr>
        <p:spPr>
          <a:xfrm>
            <a:off x="6529635" y="2852936"/>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45" name="标题 4"/>
          <p:cNvSpPr txBox="1"/>
          <p:nvPr/>
        </p:nvSpPr>
        <p:spPr>
          <a:xfrm>
            <a:off x="6529635" y="3140968"/>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46" name="标题 4"/>
          <p:cNvSpPr txBox="1"/>
          <p:nvPr/>
        </p:nvSpPr>
        <p:spPr>
          <a:xfrm>
            <a:off x="6529635" y="3429000"/>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47" name="标题 4"/>
          <p:cNvSpPr txBox="1"/>
          <p:nvPr/>
        </p:nvSpPr>
        <p:spPr>
          <a:xfrm>
            <a:off x="6529635" y="3717032"/>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48" name="矩形 47"/>
          <p:cNvSpPr/>
          <p:nvPr/>
        </p:nvSpPr>
        <p:spPr>
          <a:xfrm>
            <a:off x="6313611" y="4365104"/>
            <a:ext cx="2304256" cy="4320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49" name="标题 4"/>
          <p:cNvSpPr txBox="1"/>
          <p:nvPr/>
        </p:nvSpPr>
        <p:spPr>
          <a:xfrm>
            <a:off x="6889675" y="4365104"/>
            <a:ext cx="1728192" cy="432048"/>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solidFill>
                <a:latin charset="0" pitchFamily="34" typeface="Impact MT Std"/>
                <a:ea charset="-122" panose="020b0503020204020204" pitchFamily="34" typeface="微软雅黑"/>
              </a:rPr>
              <a:t>获得各类奖项</a:t>
            </a:r>
          </a:p>
        </p:txBody>
      </p:sp>
      <p:cxnSp>
        <p:nvCxnSpPr>
          <p:cNvPr id="50" name="直接连接符 49"/>
          <p:cNvCxnSpPr/>
          <p:nvPr/>
        </p:nvCxnSpPr>
        <p:spPr>
          <a:xfrm flipH="1">
            <a:off x="8905899" y="2204864"/>
            <a:ext cx="0" cy="2376264"/>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1" name="标题 4"/>
          <p:cNvSpPr txBox="1"/>
          <p:nvPr/>
        </p:nvSpPr>
        <p:spPr>
          <a:xfrm>
            <a:off x="9049915" y="2060848"/>
            <a:ext cx="1872208"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b="1" lang="en-US" smtClean="0" sz="2800">
                <a:solidFill>
                  <a:srgbClr val="2C3637"/>
                </a:solidFill>
                <a:latin charset="0" pitchFamily="34" typeface="Impact MT Std"/>
                <a:ea charset="-122" panose="020b0503020204020204" pitchFamily="34" typeface="微软雅黑"/>
              </a:rPr>
              <a:t>5000万</a:t>
            </a:r>
          </a:p>
        </p:txBody>
      </p:sp>
      <p:sp>
        <p:nvSpPr>
          <p:cNvPr id="52" name="标题 4"/>
          <p:cNvSpPr txBox="1"/>
          <p:nvPr/>
        </p:nvSpPr>
        <p:spPr>
          <a:xfrm>
            <a:off x="9049915" y="2564904"/>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53" name="标题 4"/>
          <p:cNvSpPr txBox="1"/>
          <p:nvPr/>
        </p:nvSpPr>
        <p:spPr>
          <a:xfrm>
            <a:off x="9049915" y="2852936"/>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54" name="标题 4"/>
          <p:cNvSpPr txBox="1"/>
          <p:nvPr/>
        </p:nvSpPr>
        <p:spPr>
          <a:xfrm>
            <a:off x="9049915" y="3140968"/>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55" name="标题 4"/>
          <p:cNvSpPr txBox="1"/>
          <p:nvPr/>
        </p:nvSpPr>
        <p:spPr>
          <a:xfrm>
            <a:off x="9049915" y="3429000"/>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56" name="标题 4"/>
          <p:cNvSpPr txBox="1"/>
          <p:nvPr/>
        </p:nvSpPr>
        <p:spPr>
          <a:xfrm>
            <a:off x="9049915" y="3717032"/>
            <a:ext cx="2160240" cy="648072"/>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lumMod val="50000"/>
                  </a:schemeClr>
                </a:solidFill>
                <a:latin charset="0" pitchFamily="34" typeface="Impact MT Std"/>
                <a:ea charset="-122" panose="020b0503020204020204" pitchFamily="34" typeface="微软雅黑"/>
              </a:rPr>
              <a:t>单击此处添加文本</a:t>
            </a:r>
          </a:p>
        </p:txBody>
      </p:sp>
      <p:sp>
        <p:nvSpPr>
          <p:cNvPr id="57" name="矩形 56"/>
          <p:cNvSpPr/>
          <p:nvPr/>
        </p:nvSpPr>
        <p:spPr>
          <a:xfrm>
            <a:off x="8833891" y="4365104"/>
            <a:ext cx="2304256" cy="432048"/>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itchFamily="34" typeface="Impact MT Std"/>
            </a:endParaRPr>
          </a:p>
        </p:txBody>
      </p:sp>
      <p:sp>
        <p:nvSpPr>
          <p:cNvPr id="58" name="标题 4"/>
          <p:cNvSpPr txBox="1"/>
          <p:nvPr/>
        </p:nvSpPr>
        <p:spPr>
          <a:xfrm>
            <a:off x="9409955" y="4365104"/>
            <a:ext cx="1728192" cy="432048"/>
          </a:xfrm>
          <a:prstGeom prst="rect">
            <a:avLst/>
          </a:prstGeom>
        </p:spPr>
        <p:txBody>
          <a:bodyPr anchor="ctr" bIns="45720" lIns="91440" rIns="91440" rtlCol="0" tIns="45720" vert="horz">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solidFill>
                <a:latin charset="0" pitchFamily="34" typeface="Impact MT Std"/>
                <a:ea charset="-122" panose="020b0503020204020204" pitchFamily="34" typeface="微软雅黑"/>
              </a:rPr>
              <a:t>年度销售额</a:t>
            </a:r>
          </a:p>
        </p:txBody>
      </p:sp>
      <p:sp>
        <p:nvSpPr>
          <p:cNvPr id="59" name="Freeform 63"/>
          <p:cNvSpPr>
            <a:spLocks noEditPoints="1"/>
          </p:cNvSpPr>
          <p:nvPr/>
        </p:nvSpPr>
        <p:spPr bwMode="auto">
          <a:xfrm>
            <a:off x="3937347" y="4469527"/>
            <a:ext cx="280988" cy="293688"/>
          </a:xfrm>
          <a:custGeom>
            <a:gdLst>
              <a:gd fmla="*/ 17 w 195" name="T0"/>
              <a:gd fmla="*/ 103 h 203" name="T1"/>
              <a:gd fmla="*/ 17 w 195" name="T2"/>
              <a:gd fmla="*/ 45 h 203" name="T3"/>
              <a:gd fmla="*/ 0 w 195" name="T4"/>
              <a:gd fmla="*/ 74 h 203" name="T5"/>
              <a:gd fmla="*/ 17 w 195" name="T6"/>
              <a:gd fmla="*/ 103 h 203" name="T7"/>
              <a:gd fmla="*/ 29 w 195" name="T8"/>
              <a:gd fmla="*/ 112 h 203" name="T9"/>
              <a:gd fmla="*/ 77 w 195" name="T10"/>
              <a:gd fmla="*/ 112 h 203" name="T11"/>
              <a:gd fmla="*/ 77 w 195" name="T12"/>
              <a:gd fmla="*/ 40 h 203" name="T13"/>
              <a:gd fmla="*/ 29 w 195" name="T14"/>
              <a:gd fmla="*/ 40 h 203" name="T15"/>
              <a:gd fmla="*/ 21 w 195" name="T16"/>
              <a:gd fmla="*/ 48 h 203" name="T17"/>
              <a:gd fmla="*/ 21 w 195" name="T18"/>
              <a:gd fmla="*/ 104 h 203" name="T19"/>
              <a:gd fmla="*/ 29 w 195" name="T20"/>
              <a:gd fmla="*/ 112 h 203" name="T21"/>
              <a:gd fmla="*/ 161 w 195" name="T22"/>
              <a:gd fmla="*/ 13 h 203" name="T23"/>
              <a:gd fmla="*/ 81 w 195" name="T24"/>
              <a:gd fmla="*/ 40 h 203" name="T25"/>
              <a:gd fmla="*/ 81 w 195" name="T26"/>
              <a:gd fmla="*/ 113 h 203" name="T27"/>
              <a:gd fmla="*/ 161 w 195" name="T28"/>
              <a:gd fmla="*/ 140 h 203" name="T29"/>
              <a:gd fmla="*/ 161 w 195" name="T30"/>
              <a:gd fmla="*/ 13 h 203" name="T31"/>
              <a:gd fmla="*/ 89 w 195" name="T32"/>
              <a:gd fmla="*/ 68 h 203" name="T33"/>
              <a:gd fmla="*/ 89 w 195" name="T34"/>
              <a:gd fmla="*/ 52 h 203" name="T35"/>
              <a:gd fmla="*/ 154 w 195" name="T36"/>
              <a:gd fmla="*/ 29 h 203" name="T37"/>
              <a:gd fmla="*/ 89 w 195" name="T38"/>
              <a:gd fmla="*/ 68 h 203" name="T39"/>
              <a:gd fmla="*/ 177 w 195" name="T40"/>
              <a:gd fmla="*/ 0 h 203" name="T41"/>
              <a:gd fmla="*/ 165 w 195" name="T42"/>
              <a:gd fmla="*/ 0 h 203" name="T43"/>
              <a:gd fmla="*/ 165 w 195" name="T44"/>
              <a:gd fmla="*/ 152 h 203" name="T45"/>
              <a:gd fmla="*/ 177 w 195" name="T46"/>
              <a:gd fmla="*/ 152 h 203" name="T47"/>
              <a:gd fmla="*/ 177 w 195" name="T48"/>
              <a:gd fmla="*/ 0 h 203" name="T49"/>
              <a:gd fmla="*/ 195 w 195" name="T50"/>
              <a:gd fmla="*/ 75 h 203" name="T51"/>
              <a:gd fmla="*/ 181 w 195" name="T52"/>
              <a:gd fmla="*/ 54 h 203" name="T53"/>
              <a:gd fmla="*/ 181 w 195" name="T54"/>
              <a:gd fmla="*/ 96 h 203" name="T55"/>
              <a:gd fmla="*/ 195 w 195" name="T56"/>
              <a:gd fmla="*/ 75 h 203" name="T57"/>
              <a:gd fmla="*/ 65 w 195" name="T58"/>
              <a:gd fmla="*/ 116 h 203" name="T59"/>
              <a:gd fmla="*/ 29 w 195" name="T60"/>
              <a:gd fmla="*/ 116 h 203" name="T61"/>
              <a:gd fmla="*/ 41 w 195" name="T62"/>
              <a:gd fmla="*/ 186 h 203" name="T63"/>
              <a:gd fmla="*/ 65 w 195" name="T64"/>
              <a:gd fmla="*/ 180 h 203" name="T65"/>
              <a:gd fmla="*/ 65 w 195" name="T66"/>
              <a:gd fmla="*/ 116 h 20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203" w="195">
                <a:moveTo>
                  <a:pt x="17" y="103"/>
                </a:moveTo>
                <a:cubicBezTo>
                  <a:pt x="17" y="45"/>
                  <a:pt x="17" y="45"/>
                  <a:pt x="17" y="45"/>
                </a:cubicBezTo>
                <a:cubicBezTo>
                  <a:pt x="7" y="48"/>
                  <a:pt x="0" y="60"/>
                  <a:pt x="0" y="74"/>
                </a:cubicBezTo>
                <a:cubicBezTo>
                  <a:pt x="0" y="88"/>
                  <a:pt x="7" y="100"/>
                  <a:pt x="17" y="103"/>
                </a:cubicBezTo>
                <a:close/>
                <a:moveTo>
                  <a:pt x="29" y="112"/>
                </a:moveTo>
                <a:cubicBezTo>
                  <a:pt x="77" y="112"/>
                  <a:pt x="77" y="112"/>
                  <a:pt x="77" y="112"/>
                </a:cubicBezTo>
                <a:cubicBezTo>
                  <a:pt x="77" y="40"/>
                  <a:pt x="77" y="40"/>
                  <a:pt x="77" y="40"/>
                </a:cubicBezTo>
                <a:cubicBezTo>
                  <a:pt x="29" y="40"/>
                  <a:pt x="29" y="40"/>
                  <a:pt x="29" y="40"/>
                </a:cubicBezTo>
                <a:cubicBezTo>
                  <a:pt x="24" y="40"/>
                  <a:pt x="21" y="44"/>
                  <a:pt x="21" y="48"/>
                </a:cubicBezTo>
                <a:cubicBezTo>
                  <a:pt x="21" y="104"/>
                  <a:pt x="21" y="104"/>
                  <a:pt x="21" y="104"/>
                </a:cubicBezTo>
                <a:cubicBezTo>
                  <a:pt x="21" y="109"/>
                  <a:pt x="24" y="112"/>
                  <a:pt x="29" y="112"/>
                </a:cubicBezTo>
                <a:close/>
                <a:moveTo>
                  <a:pt x="161" y="13"/>
                </a:moveTo>
                <a:cubicBezTo>
                  <a:pt x="161" y="13"/>
                  <a:pt x="122" y="40"/>
                  <a:pt x="81" y="40"/>
                </a:cubicBezTo>
                <a:cubicBezTo>
                  <a:pt x="81" y="57"/>
                  <a:pt x="81" y="107"/>
                  <a:pt x="81" y="113"/>
                </a:cubicBezTo>
                <a:cubicBezTo>
                  <a:pt x="122" y="113"/>
                  <a:pt x="161" y="140"/>
                  <a:pt x="161" y="140"/>
                </a:cubicBezTo>
                <a:lnTo>
                  <a:pt x="161" y="13"/>
                </a:lnTo>
                <a:close/>
                <a:moveTo>
                  <a:pt x="89" y="68"/>
                </a:moveTo>
                <a:cubicBezTo>
                  <a:pt x="89" y="52"/>
                  <a:pt x="89" y="52"/>
                  <a:pt x="89" y="52"/>
                </a:cubicBezTo>
                <a:cubicBezTo>
                  <a:pt x="89" y="52"/>
                  <a:pt x="124" y="54"/>
                  <a:pt x="154" y="29"/>
                </a:cubicBezTo>
                <a:cubicBezTo>
                  <a:pt x="154" y="53"/>
                  <a:pt x="89" y="68"/>
                  <a:pt x="89" y="68"/>
                </a:cubicBezTo>
                <a:close/>
                <a:moveTo>
                  <a:pt x="177" y="0"/>
                </a:moveTo>
                <a:cubicBezTo>
                  <a:pt x="165" y="0"/>
                  <a:pt x="165" y="0"/>
                  <a:pt x="165" y="0"/>
                </a:cubicBezTo>
                <a:cubicBezTo>
                  <a:pt x="165" y="152"/>
                  <a:pt x="165" y="152"/>
                  <a:pt x="165" y="152"/>
                </a:cubicBezTo>
                <a:cubicBezTo>
                  <a:pt x="177" y="152"/>
                  <a:pt x="177" y="152"/>
                  <a:pt x="177" y="152"/>
                </a:cubicBezTo>
                <a:lnTo>
                  <a:pt x="177" y="0"/>
                </a:lnTo>
                <a:close/>
                <a:moveTo>
                  <a:pt x="195" y="75"/>
                </a:moveTo>
                <a:cubicBezTo>
                  <a:pt x="195" y="66"/>
                  <a:pt x="189" y="58"/>
                  <a:pt x="181" y="54"/>
                </a:cubicBezTo>
                <a:cubicBezTo>
                  <a:pt x="181" y="96"/>
                  <a:pt x="181" y="96"/>
                  <a:pt x="181" y="96"/>
                </a:cubicBezTo>
                <a:cubicBezTo>
                  <a:pt x="189" y="92"/>
                  <a:pt x="195" y="84"/>
                  <a:pt x="195" y="75"/>
                </a:cubicBezTo>
                <a:close/>
                <a:moveTo>
                  <a:pt x="65" y="116"/>
                </a:moveTo>
                <a:cubicBezTo>
                  <a:pt x="62" y="116"/>
                  <a:pt x="29" y="116"/>
                  <a:pt x="29" y="116"/>
                </a:cubicBezTo>
                <a:cubicBezTo>
                  <a:pt x="29" y="116"/>
                  <a:pt x="27" y="161"/>
                  <a:pt x="41" y="186"/>
                </a:cubicBezTo>
                <a:cubicBezTo>
                  <a:pt x="59" y="203"/>
                  <a:pt x="67" y="185"/>
                  <a:pt x="65" y="180"/>
                </a:cubicBezTo>
                <a:cubicBezTo>
                  <a:pt x="63" y="175"/>
                  <a:pt x="51" y="135"/>
                  <a:pt x="65" y="116"/>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latin charset="0" pitchFamily="34" typeface="Impact MT Std"/>
            </a:endParaRPr>
          </a:p>
        </p:txBody>
      </p:sp>
      <p:sp>
        <p:nvSpPr>
          <p:cNvPr id="60" name="流程图: 联系 20"/>
          <p:cNvSpPr/>
          <p:nvPr/>
        </p:nvSpPr>
        <p:spPr>
          <a:xfrm>
            <a:off x="6529634" y="4432415"/>
            <a:ext cx="216025" cy="318599"/>
          </a:xfrm>
          <a:custGeom>
            <a:rect b="b" l="l" r="r" t="t"/>
            <a:pathLst>
              <a:path h="1447800" w="977900">
                <a:moveTo>
                  <a:pt x="485775" y="203200"/>
                </a:moveTo>
                <a:lnTo>
                  <a:pt x="546485" y="399665"/>
                </a:lnTo>
                <a:lnTo>
                  <a:pt x="742949" y="399664"/>
                </a:lnTo>
                <a:lnTo>
                  <a:pt x="584005" y="521084"/>
                </a:lnTo>
                <a:lnTo>
                  <a:pt x="644718" y="717549"/>
                </a:lnTo>
                <a:lnTo>
                  <a:pt x="485775" y="596126"/>
                </a:lnTo>
                <a:lnTo>
                  <a:pt x="326832" y="717549"/>
                </a:lnTo>
                <a:lnTo>
                  <a:pt x="387545" y="521084"/>
                </a:lnTo>
                <a:lnTo>
                  <a:pt x="228601" y="399664"/>
                </a:lnTo>
                <a:lnTo>
                  <a:pt x="425065" y="399665"/>
                </a:lnTo>
                <a:close/>
                <a:moveTo>
                  <a:pt x="486229" y="136980"/>
                </a:moveTo>
                <a:cubicBezTo>
                  <a:pt x="290839" y="136980"/>
                  <a:pt x="132444" y="295375"/>
                  <a:pt x="132444" y="490765"/>
                </a:cubicBezTo>
                <a:cubicBezTo>
                  <a:pt x="132444" y="686155"/>
                  <a:pt x="290839" y="844550"/>
                  <a:pt x="486229" y="844550"/>
                </a:cubicBezTo>
                <a:cubicBezTo>
                  <a:pt x="681619" y="844550"/>
                  <a:pt x="840014" y="686155"/>
                  <a:pt x="840014" y="490765"/>
                </a:cubicBezTo>
                <a:cubicBezTo>
                  <a:pt x="840014" y="295375"/>
                  <a:pt x="681619" y="136980"/>
                  <a:pt x="486229" y="136980"/>
                </a:cubicBezTo>
                <a:close/>
                <a:moveTo>
                  <a:pt x="488950" y="0"/>
                </a:moveTo>
                <a:cubicBezTo>
                  <a:pt x="758990" y="0"/>
                  <a:pt x="977900" y="218910"/>
                  <a:pt x="977900" y="488950"/>
                </a:cubicBezTo>
                <a:cubicBezTo>
                  <a:pt x="977900" y="682898"/>
                  <a:pt x="864979" y="850470"/>
                  <a:pt x="700535" y="927935"/>
                </a:cubicBezTo>
                <a:lnTo>
                  <a:pt x="809625" y="1447800"/>
                </a:lnTo>
                <a:lnTo>
                  <a:pt x="506413" y="1206950"/>
                </a:lnTo>
                <a:lnTo>
                  <a:pt x="203200" y="1447800"/>
                </a:lnTo>
                <a:lnTo>
                  <a:pt x="309181" y="942752"/>
                </a:lnTo>
                <a:cubicBezTo>
                  <a:pt x="127925" y="871931"/>
                  <a:pt x="0" y="695380"/>
                  <a:pt x="0" y="488950"/>
                </a:cubicBezTo>
                <a:cubicBezTo>
                  <a:pt x="0" y="218910"/>
                  <a:pt x="218910" y="0"/>
                  <a:pt x="4889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1349" fontAlgn="auto">
              <a:spcBef>
                <a:spcPct val="0"/>
              </a:spcBef>
              <a:spcAft>
                <a:spcPct val="0"/>
              </a:spcAft>
              <a:defRPr/>
            </a:pPr>
            <a:endParaRPr altLang="en-US" lang="zh-CN">
              <a:latin charset="0" pitchFamily="34" typeface="Impact MT Std"/>
            </a:endParaRPr>
          </a:p>
        </p:txBody>
      </p:sp>
      <p:sp>
        <p:nvSpPr>
          <p:cNvPr id="61" name="Freeform 174"/>
          <p:cNvSpPr>
            <a:spLocks noEditPoints="1"/>
          </p:cNvSpPr>
          <p:nvPr/>
        </p:nvSpPr>
        <p:spPr bwMode="auto">
          <a:xfrm>
            <a:off x="9030962" y="4439840"/>
            <a:ext cx="282575" cy="282575"/>
          </a:xfrm>
          <a:custGeom>
            <a:gdLst>
              <a:gd fmla="*/ 99 w 197" name="T0"/>
              <a:gd fmla="*/ 0 h 197" name="T1"/>
              <a:gd fmla="*/ 158 w 197" name="T2"/>
              <a:gd fmla="*/ 159 h 197" name="T3"/>
              <a:gd fmla="*/ 159 w 197" name="T4"/>
              <a:gd fmla="*/ 122 h 197" name="T5"/>
              <a:gd fmla="*/ 154 w 197" name="T6"/>
              <a:gd fmla="*/ 131 h 197" name="T7"/>
              <a:gd fmla="*/ 150 w 197" name="T8"/>
              <a:gd fmla="*/ 137 h 197" name="T9"/>
              <a:gd fmla="*/ 99 w 197" name="T10"/>
              <a:gd fmla="*/ 183 h 197" name="T11"/>
              <a:gd fmla="*/ 104 w 197" name="T12"/>
              <a:gd fmla="*/ 162 h 197" name="T13"/>
              <a:gd fmla="*/ 86 w 197" name="T14"/>
              <a:gd fmla="*/ 161 h 197" name="T15"/>
              <a:gd fmla="*/ 99 w 197" name="T16"/>
              <a:gd fmla="*/ 183 h 197" name="T17"/>
              <a:gd fmla="*/ 48 w 197" name="T18"/>
              <a:gd fmla="*/ 139 h 197" name="T19"/>
              <a:gd fmla="*/ 39 w 197" name="T20"/>
              <a:gd fmla="*/ 122 h 197" name="T21"/>
              <a:gd fmla="*/ 38 w 197" name="T22"/>
              <a:gd fmla="*/ 39 h 197" name="T23"/>
              <a:gd fmla="*/ 41 w 197" name="T24"/>
              <a:gd fmla="*/ 71 h 197" name="T25"/>
              <a:gd fmla="*/ 44 w 197" name="T26"/>
              <a:gd fmla="*/ 65 h 197" name="T27"/>
              <a:gd fmla="*/ 38 w 197" name="T28"/>
              <a:gd fmla="*/ 39 h 197" name="T29"/>
              <a:gd fmla="*/ 86 w 197" name="T30"/>
              <a:gd fmla="*/ 35 h 197" name="T31"/>
              <a:gd fmla="*/ 99 w 197" name="T32"/>
              <a:gd fmla="*/ 34 h 197" name="T33"/>
              <a:gd fmla="*/ 109 w 197" name="T34"/>
              <a:gd fmla="*/ 35 h 197" name="T35"/>
              <a:gd fmla="*/ 130 w 197" name="T36"/>
              <a:gd fmla="*/ 52 h 197" name="T37"/>
              <a:gd fmla="*/ 99 w 197" name="T38"/>
              <a:gd fmla="*/ 43 h 197" name="T39"/>
              <a:gd fmla="*/ 68 w 197" name="T40"/>
              <a:gd fmla="*/ 52 h 197" name="T41"/>
              <a:gd fmla="*/ 45 w 197" name="T42"/>
              <a:gd fmla="*/ 109 h 197" name="T43"/>
              <a:gd fmla="*/ 82 w 197" name="T44"/>
              <a:gd fmla="*/ 151 h 197" name="T45"/>
              <a:gd fmla="*/ 125 w 197" name="T46"/>
              <a:gd fmla="*/ 147 h 197" name="T47"/>
              <a:gd fmla="*/ 154 w 197" name="T48"/>
              <a:gd fmla="*/ 98 h 197" name="T49"/>
              <a:gd fmla="*/ 158 w 197" name="T50"/>
              <a:gd fmla="*/ 38 h 197" name="T51"/>
              <a:gd fmla="*/ 151 w 197" name="T52"/>
              <a:gd fmla="*/ 60 h 197" name="T53"/>
              <a:gd fmla="*/ 154 w 197" name="T54"/>
              <a:gd fmla="*/ 65 h 197" name="T55"/>
              <a:gd fmla="*/ 159 w 197" name="T56"/>
              <a:gd fmla="*/ 75 h 197" name="T57"/>
              <a:gd fmla="*/ 158 w 197" name="T58"/>
              <a:gd fmla="*/ 38 h 197" name="T59"/>
              <a:gd fmla="*/ 123 w 197" name="T60"/>
              <a:gd fmla="*/ 96 h 197" name="T61"/>
              <a:gd fmla="*/ 104 w 197" name="T62"/>
              <a:gd fmla="*/ 131 h 197" name="T63"/>
              <a:gd fmla="*/ 99 w 197" name="T64"/>
              <a:gd fmla="*/ 131 h 197" name="T65"/>
              <a:gd fmla="*/ 75 w 197" name="T66"/>
              <a:gd fmla="*/ 109 h 197" name="T67"/>
              <a:gd fmla="*/ 90 w 197" name="T68"/>
              <a:gd fmla="*/ 114 h 197" name="T69"/>
              <a:gd fmla="*/ 92 w 197" name="T70"/>
              <a:gd fmla="*/ 125 h 197" name="T71"/>
              <a:gd fmla="*/ 97 w 197" name="T72"/>
              <a:gd fmla="*/ 103 h 197" name="T73"/>
              <a:gd fmla="*/ 75 w 197" name="T74"/>
              <a:gd fmla="*/ 84 h 197" name="T75"/>
              <a:gd fmla="*/ 87 w 197" name="T76"/>
              <a:gd fmla="*/ 66 h 197" name="T77"/>
              <a:gd fmla="*/ 104 w 197" name="T78"/>
              <a:gd fmla="*/ 52 h 197" name="T79"/>
              <a:gd fmla="*/ 127 w 197" name="T80"/>
              <a:gd fmla="*/ 77 h 197" name="T81"/>
              <a:gd fmla="*/ 113 w 197" name="T82"/>
              <a:gd fmla="*/ 84 h 197" name="T83"/>
              <a:gd fmla="*/ 113 w 197" name="T84"/>
              <a:gd fmla="*/ 69 h 197" name="T85"/>
              <a:gd fmla="*/ 104 w 197" name="T86"/>
              <a:gd fmla="*/ 88 h 197" name="T87"/>
              <a:gd fmla="*/ 114 w 197" name="T88"/>
              <a:gd fmla="*/ 122 h 197" name="T89"/>
              <a:gd fmla="*/ 106 w 197" name="T90"/>
              <a:gd fmla="*/ 104 h 197" name="T91"/>
              <a:gd fmla="*/ 104 w 197" name="T92"/>
              <a:gd fmla="*/ 126 h 197" name="T93"/>
              <a:gd fmla="*/ 87 w 197" name="T94"/>
              <a:gd fmla="*/ 78 h 197" name="T95"/>
              <a:gd fmla="*/ 98 w 197" name="T96"/>
              <a:gd fmla="*/ 88 h 19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97" w="197">
                <a:moveTo>
                  <a:pt x="99" y="197"/>
                </a:moveTo>
                <a:cubicBezTo>
                  <a:pt x="44" y="197"/>
                  <a:pt x="0" y="153"/>
                  <a:pt x="0" y="98"/>
                </a:cubicBezTo>
                <a:cubicBezTo>
                  <a:pt x="0" y="44"/>
                  <a:pt x="44" y="0"/>
                  <a:pt x="99" y="0"/>
                </a:cubicBezTo>
                <a:cubicBezTo>
                  <a:pt x="153" y="0"/>
                  <a:pt x="197" y="44"/>
                  <a:pt x="197" y="98"/>
                </a:cubicBezTo>
                <a:cubicBezTo>
                  <a:pt x="197" y="153"/>
                  <a:pt x="153" y="197"/>
                  <a:pt x="99" y="197"/>
                </a:cubicBezTo>
                <a:close/>
                <a:moveTo>
                  <a:pt x="158" y="159"/>
                </a:moveTo>
                <a:cubicBezTo>
                  <a:pt x="168" y="149"/>
                  <a:pt x="176" y="136"/>
                  <a:pt x="180" y="122"/>
                </a:cubicBezTo>
                <a:cubicBezTo>
                  <a:pt x="159" y="122"/>
                  <a:pt x="159" y="122"/>
                  <a:pt x="159" y="122"/>
                </a:cubicBezTo>
                <a:cubicBezTo>
                  <a:pt x="159" y="122"/>
                  <a:pt x="159" y="122"/>
                  <a:pt x="159" y="122"/>
                </a:cubicBezTo>
                <a:cubicBezTo>
                  <a:pt x="158" y="124"/>
                  <a:pt x="157" y="125"/>
                  <a:pt x="157" y="127"/>
                </a:cubicBezTo>
                <a:cubicBezTo>
                  <a:pt x="156" y="127"/>
                  <a:pt x="156" y="127"/>
                  <a:pt x="156" y="127"/>
                </a:cubicBezTo>
                <a:cubicBezTo>
                  <a:pt x="156" y="129"/>
                  <a:pt x="155" y="130"/>
                  <a:pt x="154" y="131"/>
                </a:cubicBezTo>
                <a:cubicBezTo>
                  <a:pt x="154" y="132"/>
                  <a:pt x="154" y="132"/>
                  <a:pt x="153" y="132"/>
                </a:cubicBezTo>
                <a:cubicBezTo>
                  <a:pt x="153" y="134"/>
                  <a:pt x="152" y="135"/>
                  <a:pt x="151" y="136"/>
                </a:cubicBezTo>
                <a:cubicBezTo>
                  <a:pt x="151" y="136"/>
                  <a:pt x="151" y="137"/>
                  <a:pt x="150" y="137"/>
                </a:cubicBezTo>
                <a:cubicBezTo>
                  <a:pt x="149" y="138"/>
                  <a:pt x="148" y="139"/>
                  <a:pt x="147" y="141"/>
                </a:cubicBezTo>
                <a:lnTo>
                  <a:pt x="158" y="159"/>
                </a:lnTo>
                <a:close/>
                <a:moveTo>
                  <a:pt x="99" y="183"/>
                </a:moveTo>
                <a:cubicBezTo>
                  <a:pt x="106" y="183"/>
                  <a:pt x="113" y="182"/>
                  <a:pt x="119" y="180"/>
                </a:cubicBezTo>
                <a:cubicBezTo>
                  <a:pt x="109" y="162"/>
                  <a:pt x="109" y="162"/>
                  <a:pt x="109" y="162"/>
                </a:cubicBezTo>
                <a:cubicBezTo>
                  <a:pt x="107" y="162"/>
                  <a:pt x="106" y="162"/>
                  <a:pt x="104" y="162"/>
                </a:cubicBezTo>
                <a:cubicBezTo>
                  <a:pt x="102" y="163"/>
                  <a:pt x="101" y="163"/>
                  <a:pt x="99" y="163"/>
                </a:cubicBezTo>
                <a:cubicBezTo>
                  <a:pt x="97" y="163"/>
                  <a:pt x="94" y="163"/>
                  <a:pt x="92" y="162"/>
                </a:cubicBezTo>
                <a:cubicBezTo>
                  <a:pt x="90" y="162"/>
                  <a:pt x="88" y="162"/>
                  <a:pt x="86" y="161"/>
                </a:cubicBezTo>
                <a:cubicBezTo>
                  <a:pt x="86" y="161"/>
                  <a:pt x="86" y="161"/>
                  <a:pt x="86" y="161"/>
                </a:cubicBezTo>
                <a:cubicBezTo>
                  <a:pt x="76" y="179"/>
                  <a:pt x="76" y="179"/>
                  <a:pt x="76" y="179"/>
                </a:cubicBezTo>
                <a:cubicBezTo>
                  <a:pt x="83" y="182"/>
                  <a:pt x="91" y="183"/>
                  <a:pt x="99" y="183"/>
                </a:cubicBezTo>
                <a:close/>
                <a:moveTo>
                  <a:pt x="38" y="157"/>
                </a:moveTo>
                <a:cubicBezTo>
                  <a:pt x="48" y="139"/>
                  <a:pt x="48" y="139"/>
                  <a:pt x="48" y="139"/>
                </a:cubicBezTo>
                <a:cubicBezTo>
                  <a:pt x="48" y="139"/>
                  <a:pt x="48" y="139"/>
                  <a:pt x="48" y="139"/>
                </a:cubicBezTo>
                <a:cubicBezTo>
                  <a:pt x="47" y="136"/>
                  <a:pt x="45" y="134"/>
                  <a:pt x="43" y="131"/>
                </a:cubicBezTo>
                <a:cubicBezTo>
                  <a:pt x="43" y="131"/>
                  <a:pt x="43" y="131"/>
                  <a:pt x="43" y="131"/>
                </a:cubicBezTo>
                <a:cubicBezTo>
                  <a:pt x="41" y="128"/>
                  <a:pt x="40" y="125"/>
                  <a:pt x="39" y="122"/>
                </a:cubicBezTo>
                <a:cubicBezTo>
                  <a:pt x="18" y="122"/>
                  <a:pt x="18" y="122"/>
                  <a:pt x="18" y="122"/>
                </a:cubicBezTo>
                <a:cubicBezTo>
                  <a:pt x="22" y="135"/>
                  <a:pt x="29" y="147"/>
                  <a:pt x="38" y="157"/>
                </a:cubicBezTo>
                <a:close/>
                <a:moveTo>
                  <a:pt x="38" y="39"/>
                </a:moveTo>
                <a:cubicBezTo>
                  <a:pt x="29" y="49"/>
                  <a:pt x="21" y="61"/>
                  <a:pt x="18" y="75"/>
                </a:cubicBezTo>
                <a:cubicBezTo>
                  <a:pt x="39" y="75"/>
                  <a:pt x="39" y="75"/>
                  <a:pt x="39" y="75"/>
                </a:cubicBezTo>
                <a:cubicBezTo>
                  <a:pt x="39" y="73"/>
                  <a:pt x="40" y="72"/>
                  <a:pt x="41" y="71"/>
                </a:cubicBezTo>
                <a:cubicBezTo>
                  <a:pt x="41" y="70"/>
                  <a:pt x="41" y="70"/>
                  <a:pt x="41" y="70"/>
                </a:cubicBezTo>
                <a:cubicBezTo>
                  <a:pt x="42" y="69"/>
                  <a:pt x="42" y="67"/>
                  <a:pt x="43" y="66"/>
                </a:cubicBezTo>
                <a:cubicBezTo>
                  <a:pt x="43" y="66"/>
                  <a:pt x="43" y="65"/>
                  <a:pt x="44" y="65"/>
                </a:cubicBezTo>
                <a:cubicBezTo>
                  <a:pt x="45" y="62"/>
                  <a:pt x="47" y="60"/>
                  <a:pt x="49" y="58"/>
                </a:cubicBezTo>
                <a:cubicBezTo>
                  <a:pt x="49" y="58"/>
                  <a:pt x="49" y="58"/>
                  <a:pt x="49" y="58"/>
                </a:cubicBezTo>
                <a:lnTo>
                  <a:pt x="38" y="39"/>
                </a:lnTo>
                <a:close/>
                <a:moveTo>
                  <a:pt x="99" y="14"/>
                </a:moveTo>
                <a:cubicBezTo>
                  <a:pt x="91" y="14"/>
                  <a:pt x="83" y="15"/>
                  <a:pt x="76" y="17"/>
                </a:cubicBezTo>
                <a:cubicBezTo>
                  <a:pt x="86" y="35"/>
                  <a:pt x="86" y="35"/>
                  <a:pt x="86" y="35"/>
                </a:cubicBezTo>
                <a:cubicBezTo>
                  <a:pt x="86" y="35"/>
                  <a:pt x="86" y="35"/>
                  <a:pt x="86" y="35"/>
                </a:cubicBezTo>
                <a:cubicBezTo>
                  <a:pt x="88" y="35"/>
                  <a:pt x="90" y="34"/>
                  <a:pt x="92" y="34"/>
                </a:cubicBezTo>
                <a:cubicBezTo>
                  <a:pt x="95" y="34"/>
                  <a:pt x="97" y="34"/>
                  <a:pt x="99" y="34"/>
                </a:cubicBezTo>
                <a:cubicBezTo>
                  <a:pt x="101" y="34"/>
                  <a:pt x="102" y="34"/>
                  <a:pt x="104" y="34"/>
                </a:cubicBezTo>
                <a:cubicBezTo>
                  <a:pt x="106" y="34"/>
                  <a:pt x="107" y="34"/>
                  <a:pt x="109" y="35"/>
                </a:cubicBezTo>
                <a:cubicBezTo>
                  <a:pt x="109" y="35"/>
                  <a:pt x="109" y="35"/>
                  <a:pt x="109" y="35"/>
                </a:cubicBezTo>
                <a:cubicBezTo>
                  <a:pt x="119" y="16"/>
                  <a:pt x="119" y="16"/>
                  <a:pt x="119" y="16"/>
                </a:cubicBezTo>
                <a:cubicBezTo>
                  <a:pt x="113" y="15"/>
                  <a:pt x="106" y="14"/>
                  <a:pt x="99" y="14"/>
                </a:cubicBezTo>
                <a:close/>
                <a:moveTo>
                  <a:pt x="130" y="52"/>
                </a:moveTo>
                <a:cubicBezTo>
                  <a:pt x="128" y="51"/>
                  <a:pt x="127" y="50"/>
                  <a:pt x="125" y="50"/>
                </a:cubicBezTo>
                <a:cubicBezTo>
                  <a:pt x="122" y="48"/>
                  <a:pt x="119" y="46"/>
                  <a:pt x="115" y="45"/>
                </a:cubicBezTo>
                <a:cubicBezTo>
                  <a:pt x="110" y="44"/>
                  <a:pt x="105" y="43"/>
                  <a:pt x="99" y="43"/>
                </a:cubicBezTo>
                <a:cubicBezTo>
                  <a:pt x="93" y="43"/>
                  <a:pt x="88" y="44"/>
                  <a:pt x="82" y="45"/>
                </a:cubicBezTo>
                <a:cubicBezTo>
                  <a:pt x="79" y="46"/>
                  <a:pt x="76" y="48"/>
                  <a:pt x="72" y="50"/>
                </a:cubicBezTo>
                <a:cubicBezTo>
                  <a:pt x="71" y="50"/>
                  <a:pt x="69" y="51"/>
                  <a:pt x="68" y="52"/>
                </a:cubicBezTo>
                <a:cubicBezTo>
                  <a:pt x="56" y="60"/>
                  <a:pt x="47" y="73"/>
                  <a:pt x="45" y="87"/>
                </a:cubicBezTo>
                <a:cubicBezTo>
                  <a:pt x="44" y="91"/>
                  <a:pt x="43" y="94"/>
                  <a:pt x="43" y="98"/>
                </a:cubicBezTo>
                <a:cubicBezTo>
                  <a:pt x="43" y="102"/>
                  <a:pt x="44" y="106"/>
                  <a:pt x="45" y="109"/>
                </a:cubicBezTo>
                <a:cubicBezTo>
                  <a:pt x="47" y="124"/>
                  <a:pt x="56" y="136"/>
                  <a:pt x="68" y="144"/>
                </a:cubicBezTo>
                <a:cubicBezTo>
                  <a:pt x="69" y="145"/>
                  <a:pt x="71" y="146"/>
                  <a:pt x="72" y="147"/>
                </a:cubicBezTo>
                <a:cubicBezTo>
                  <a:pt x="76" y="149"/>
                  <a:pt x="79" y="150"/>
                  <a:pt x="82" y="151"/>
                </a:cubicBezTo>
                <a:cubicBezTo>
                  <a:pt x="88" y="153"/>
                  <a:pt x="93" y="154"/>
                  <a:pt x="99" y="154"/>
                </a:cubicBezTo>
                <a:cubicBezTo>
                  <a:pt x="105" y="154"/>
                  <a:pt x="110" y="153"/>
                  <a:pt x="115" y="151"/>
                </a:cubicBezTo>
                <a:cubicBezTo>
                  <a:pt x="119" y="150"/>
                  <a:pt x="122" y="149"/>
                  <a:pt x="125" y="147"/>
                </a:cubicBezTo>
                <a:cubicBezTo>
                  <a:pt x="127" y="146"/>
                  <a:pt x="128" y="145"/>
                  <a:pt x="130" y="144"/>
                </a:cubicBezTo>
                <a:cubicBezTo>
                  <a:pt x="142" y="136"/>
                  <a:pt x="150" y="124"/>
                  <a:pt x="153" y="109"/>
                </a:cubicBezTo>
                <a:cubicBezTo>
                  <a:pt x="154" y="106"/>
                  <a:pt x="154" y="102"/>
                  <a:pt x="154" y="98"/>
                </a:cubicBezTo>
                <a:cubicBezTo>
                  <a:pt x="154" y="94"/>
                  <a:pt x="154" y="91"/>
                  <a:pt x="153" y="87"/>
                </a:cubicBezTo>
                <a:cubicBezTo>
                  <a:pt x="150" y="73"/>
                  <a:pt x="142" y="60"/>
                  <a:pt x="130" y="52"/>
                </a:cubicBezTo>
                <a:close/>
                <a:moveTo>
                  <a:pt x="158" y="38"/>
                </a:moveTo>
                <a:cubicBezTo>
                  <a:pt x="147" y="56"/>
                  <a:pt x="147" y="56"/>
                  <a:pt x="147" y="56"/>
                </a:cubicBezTo>
                <a:cubicBezTo>
                  <a:pt x="147" y="56"/>
                  <a:pt x="147" y="56"/>
                  <a:pt x="147" y="56"/>
                </a:cubicBezTo>
                <a:cubicBezTo>
                  <a:pt x="148" y="57"/>
                  <a:pt x="149" y="58"/>
                  <a:pt x="151" y="60"/>
                </a:cubicBezTo>
                <a:cubicBezTo>
                  <a:pt x="151" y="60"/>
                  <a:pt x="151" y="60"/>
                  <a:pt x="151" y="60"/>
                </a:cubicBezTo>
                <a:cubicBezTo>
                  <a:pt x="152" y="62"/>
                  <a:pt x="153" y="63"/>
                  <a:pt x="154" y="65"/>
                </a:cubicBezTo>
                <a:cubicBezTo>
                  <a:pt x="154" y="65"/>
                  <a:pt x="154" y="65"/>
                  <a:pt x="154" y="65"/>
                </a:cubicBezTo>
                <a:cubicBezTo>
                  <a:pt x="155" y="66"/>
                  <a:pt x="156" y="68"/>
                  <a:pt x="156" y="70"/>
                </a:cubicBezTo>
                <a:cubicBezTo>
                  <a:pt x="157" y="70"/>
                  <a:pt x="157" y="70"/>
                  <a:pt x="157" y="70"/>
                </a:cubicBezTo>
                <a:cubicBezTo>
                  <a:pt x="157" y="71"/>
                  <a:pt x="158" y="73"/>
                  <a:pt x="159" y="75"/>
                </a:cubicBezTo>
                <a:cubicBezTo>
                  <a:pt x="159" y="75"/>
                  <a:pt x="159" y="75"/>
                  <a:pt x="159" y="75"/>
                </a:cubicBezTo>
                <a:cubicBezTo>
                  <a:pt x="180" y="75"/>
                  <a:pt x="180" y="75"/>
                  <a:pt x="180" y="75"/>
                </a:cubicBezTo>
                <a:cubicBezTo>
                  <a:pt x="176" y="60"/>
                  <a:pt x="168" y="48"/>
                  <a:pt x="158" y="38"/>
                </a:cubicBezTo>
                <a:close/>
                <a:moveTo>
                  <a:pt x="105" y="89"/>
                </a:moveTo>
                <a:cubicBezTo>
                  <a:pt x="106" y="89"/>
                  <a:pt x="107" y="89"/>
                  <a:pt x="107" y="89"/>
                </a:cubicBezTo>
                <a:cubicBezTo>
                  <a:pt x="114" y="90"/>
                  <a:pt x="120" y="92"/>
                  <a:pt x="123" y="96"/>
                </a:cubicBezTo>
                <a:cubicBezTo>
                  <a:pt x="127" y="99"/>
                  <a:pt x="129" y="103"/>
                  <a:pt x="129" y="109"/>
                </a:cubicBezTo>
                <a:cubicBezTo>
                  <a:pt x="129" y="115"/>
                  <a:pt x="126" y="120"/>
                  <a:pt x="121" y="124"/>
                </a:cubicBezTo>
                <a:cubicBezTo>
                  <a:pt x="117" y="128"/>
                  <a:pt x="111" y="130"/>
                  <a:pt x="104" y="131"/>
                </a:cubicBezTo>
                <a:cubicBezTo>
                  <a:pt x="104" y="145"/>
                  <a:pt x="104" y="145"/>
                  <a:pt x="104" y="145"/>
                </a:cubicBezTo>
                <a:cubicBezTo>
                  <a:pt x="99" y="145"/>
                  <a:pt x="99" y="145"/>
                  <a:pt x="99" y="145"/>
                </a:cubicBezTo>
                <a:cubicBezTo>
                  <a:pt x="99" y="131"/>
                  <a:pt x="99" y="131"/>
                  <a:pt x="99" y="131"/>
                </a:cubicBezTo>
                <a:cubicBezTo>
                  <a:pt x="91" y="130"/>
                  <a:pt x="85" y="129"/>
                  <a:pt x="80" y="126"/>
                </a:cubicBezTo>
                <a:cubicBezTo>
                  <a:pt x="75" y="123"/>
                  <a:pt x="73" y="119"/>
                  <a:pt x="73" y="115"/>
                </a:cubicBezTo>
                <a:cubicBezTo>
                  <a:pt x="73" y="112"/>
                  <a:pt x="73" y="110"/>
                  <a:pt x="75" y="109"/>
                </a:cubicBezTo>
                <a:cubicBezTo>
                  <a:pt x="76" y="107"/>
                  <a:pt x="78" y="106"/>
                  <a:pt x="81" y="106"/>
                </a:cubicBezTo>
                <a:cubicBezTo>
                  <a:pt x="84" y="106"/>
                  <a:pt x="86" y="107"/>
                  <a:pt x="87" y="108"/>
                </a:cubicBezTo>
                <a:cubicBezTo>
                  <a:pt x="89" y="110"/>
                  <a:pt x="90" y="112"/>
                  <a:pt x="90" y="114"/>
                </a:cubicBezTo>
                <a:cubicBezTo>
                  <a:pt x="90" y="116"/>
                  <a:pt x="89" y="118"/>
                  <a:pt x="89" y="119"/>
                </a:cubicBezTo>
                <a:cubicBezTo>
                  <a:pt x="88" y="121"/>
                  <a:pt x="88" y="122"/>
                  <a:pt x="87" y="123"/>
                </a:cubicBezTo>
                <a:cubicBezTo>
                  <a:pt x="88" y="124"/>
                  <a:pt x="90" y="124"/>
                  <a:pt x="92" y="125"/>
                </a:cubicBezTo>
                <a:cubicBezTo>
                  <a:pt x="94" y="126"/>
                  <a:pt x="96" y="126"/>
                  <a:pt x="99" y="126"/>
                </a:cubicBezTo>
                <a:cubicBezTo>
                  <a:pt x="99" y="103"/>
                  <a:pt x="99" y="103"/>
                  <a:pt x="99" y="103"/>
                </a:cubicBezTo>
                <a:cubicBezTo>
                  <a:pt x="98" y="103"/>
                  <a:pt x="98" y="103"/>
                  <a:pt x="97" y="103"/>
                </a:cubicBezTo>
                <a:cubicBezTo>
                  <a:pt x="97" y="103"/>
                  <a:pt x="96" y="103"/>
                  <a:pt x="96" y="103"/>
                </a:cubicBezTo>
                <a:cubicBezTo>
                  <a:pt x="89" y="103"/>
                  <a:pt x="84" y="101"/>
                  <a:pt x="80" y="97"/>
                </a:cubicBezTo>
                <a:cubicBezTo>
                  <a:pt x="76" y="94"/>
                  <a:pt x="75" y="90"/>
                  <a:pt x="75" y="84"/>
                </a:cubicBezTo>
                <a:cubicBezTo>
                  <a:pt x="75" y="82"/>
                  <a:pt x="75" y="80"/>
                  <a:pt x="76" y="77"/>
                </a:cubicBezTo>
                <a:cubicBezTo>
                  <a:pt x="77" y="75"/>
                  <a:pt x="78" y="73"/>
                  <a:pt x="80" y="71"/>
                </a:cubicBezTo>
                <a:cubicBezTo>
                  <a:pt x="82" y="69"/>
                  <a:pt x="84" y="67"/>
                  <a:pt x="87" y="66"/>
                </a:cubicBezTo>
                <a:cubicBezTo>
                  <a:pt x="90" y="64"/>
                  <a:pt x="94" y="64"/>
                  <a:pt x="99" y="63"/>
                </a:cubicBezTo>
                <a:cubicBezTo>
                  <a:pt x="99" y="52"/>
                  <a:pt x="99" y="52"/>
                  <a:pt x="99" y="52"/>
                </a:cubicBezTo>
                <a:cubicBezTo>
                  <a:pt x="104" y="52"/>
                  <a:pt x="104" y="52"/>
                  <a:pt x="104" y="52"/>
                </a:cubicBezTo>
                <a:cubicBezTo>
                  <a:pt x="104" y="63"/>
                  <a:pt x="104" y="63"/>
                  <a:pt x="104" y="63"/>
                </a:cubicBezTo>
                <a:cubicBezTo>
                  <a:pt x="110" y="64"/>
                  <a:pt x="116" y="65"/>
                  <a:pt x="120" y="68"/>
                </a:cubicBezTo>
                <a:cubicBezTo>
                  <a:pt x="125" y="70"/>
                  <a:pt x="127" y="74"/>
                  <a:pt x="127" y="77"/>
                </a:cubicBezTo>
                <a:cubicBezTo>
                  <a:pt x="127" y="80"/>
                  <a:pt x="126" y="82"/>
                  <a:pt x="125" y="83"/>
                </a:cubicBezTo>
                <a:cubicBezTo>
                  <a:pt x="123" y="85"/>
                  <a:pt x="121" y="86"/>
                  <a:pt x="119" y="86"/>
                </a:cubicBezTo>
                <a:cubicBezTo>
                  <a:pt x="116" y="86"/>
                  <a:pt x="114" y="85"/>
                  <a:pt x="113" y="84"/>
                </a:cubicBezTo>
                <a:cubicBezTo>
                  <a:pt x="111" y="82"/>
                  <a:pt x="111" y="81"/>
                  <a:pt x="111" y="78"/>
                </a:cubicBezTo>
                <a:cubicBezTo>
                  <a:pt x="111" y="77"/>
                  <a:pt x="111" y="75"/>
                  <a:pt x="111" y="74"/>
                </a:cubicBezTo>
                <a:cubicBezTo>
                  <a:pt x="112" y="72"/>
                  <a:pt x="112" y="71"/>
                  <a:pt x="113" y="69"/>
                </a:cubicBezTo>
                <a:cubicBezTo>
                  <a:pt x="112" y="69"/>
                  <a:pt x="111" y="69"/>
                  <a:pt x="109" y="68"/>
                </a:cubicBezTo>
                <a:cubicBezTo>
                  <a:pt x="107" y="68"/>
                  <a:pt x="105" y="68"/>
                  <a:pt x="104" y="68"/>
                </a:cubicBezTo>
                <a:cubicBezTo>
                  <a:pt x="104" y="88"/>
                  <a:pt x="104" y="88"/>
                  <a:pt x="104" y="88"/>
                </a:cubicBezTo>
                <a:cubicBezTo>
                  <a:pt x="104" y="88"/>
                  <a:pt x="105" y="89"/>
                  <a:pt x="105" y="89"/>
                </a:cubicBezTo>
                <a:close/>
                <a:moveTo>
                  <a:pt x="104" y="126"/>
                </a:moveTo>
                <a:cubicBezTo>
                  <a:pt x="108" y="126"/>
                  <a:pt x="111" y="125"/>
                  <a:pt x="114" y="122"/>
                </a:cubicBezTo>
                <a:cubicBezTo>
                  <a:pt x="116" y="120"/>
                  <a:pt x="117" y="118"/>
                  <a:pt x="117" y="115"/>
                </a:cubicBezTo>
                <a:cubicBezTo>
                  <a:pt x="117" y="112"/>
                  <a:pt x="116" y="110"/>
                  <a:pt x="114" y="108"/>
                </a:cubicBezTo>
                <a:cubicBezTo>
                  <a:pt x="113" y="106"/>
                  <a:pt x="110" y="105"/>
                  <a:pt x="106" y="104"/>
                </a:cubicBezTo>
                <a:cubicBezTo>
                  <a:pt x="106" y="104"/>
                  <a:pt x="106" y="104"/>
                  <a:pt x="105" y="104"/>
                </a:cubicBezTo>
                <a:cubicBezTo>
                  <a:pt x="104" y="104"/>
                  <a:pt x="104" y="104"/>
                  <a:pt x="104" y="104"/>
                </a:cubicBezTo>
                <a:lnTo>
                  <a:pt x="104" y="126"/>
                </a:lnTo>
                <a:close/>
                <a:moveTo>
                  <a:pt x="99" y="68"/>
                </a:moveTo>
                <a:cubicBezTo>
                  <a:pt x="95" y="68"/>
                  <a:pt x="92" y="69"/>
                  <a:pt x="90" y="71"/>
                </a:cubicBezTo>
                <a:cubicBezTo>
                  <a:pt x="88" y="73"/>
                  <a:pt x="87" y="75"/>
                  <a:pt x="87" y="78"/>
                </a:cubicBezTo>
                <a:cubicBezTo>
                  <a:pt x="87" y="81"/>
                  <a:pt x="87" y="83"/>
                  <a:pt x="89" y="85"/>
                </a:cubicBezTo>
                <a:cubicBezTo>
                  <a:pt x="91" y="86"/>
                  <a:pt x="93" y="87"/>
                  <a:pt x="96" y="88"/>
                </a:cubicBezTo>
                <a:cubicBezTo>
                  <a:pt x="97" y="88"/>
                  <a:pt x="97" y="88"/>
                  <a:pt x="98" y="88"/>
                </a:cubicBezTo>
                <a:cubicBezTo>
                  <a:pt x="98" y="88"/>
                  <a:pt x="98" y="88"/>
                  <a:pt x="99" y="88"/>
                </a:cubicBezTo>
                <a:lnTo>
                  <a:pt x="99" y="68"/>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latin charset="0" pitchFamily="34" typeface="Impact MT Std"/>
            </a:endParaRPr>
          </a:p>
        </p:txBody>
      </p:sp>
      <p:sp>
        <p:nvSpPr>
          <p:cNvPr id="72" name="圆角矩形 71"/>
          <p:cNvSpPr/>
          <p:nvPr/>
        </p:nvSpPr>
        <p:spPr>
          <a:xfrm>
            <a:off x="-239117" y="12827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圆角矩形 72"/>
          <p:cNvSpPr/>
          <p:nvPr/>
        </p:nvSpPr>
        <p:spPr>
          <a:xfrm>
            <a:off x="-383132" y="1665978"/>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标题 4"/>
          <p:cNvSpPr txBox="1"/>
          <p:nvPr/>
        </p:nvSpPr>
        <p:spPr>
          <a:xfrm>
            <a:off x="48915" y="1303956"/>
            <a:ext cx="1224135"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solidFill>
                <a:latin charset="-122" panose="020b0503020204020204" pitchFamily="34" typeface="微软雅黑"/>
                <a:ea charset="-122" panose="020b0503020204020204" pitchFamily="34" typeface="微软雅黑"/>
              </a:rPr>
              <a:t>我们是谁</a:t>
            </a:r>
          </a:p>
        </p:txBody>
      </p:sp>
      <p:sp>
        <p:nvSpPr>
          <p:cNvPr id="75" name="标题 4"/>
          <p:cNvSpPr txBox="1"/>
          <p:nvPr/>
        </p:nvSpPr>
        <p:spPr>
          <a:xfrm>
            <a:off x="48916" y="1665978"/>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76" name="圆角矩形 75"/>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78" name="圆角矩形 77"/>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84" name="圆角矩形 83"/>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88" name="圆角矩形 87"/>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10</a:t>
            </a:r>
          </a:p>
        </p:txBody>
      </p:sp>
    </p:spTree>
    <p:extLst>
      <p:ext uri="{BB962C8B-B14F-4D97-AF65-F5344CB8AC3E}">
        <p14:creationId val="286865650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27"/>
                                        </p:tgtEl>
                                        <p:attrNameLst>
                                          <p:attrName>style.visibility</p:attrName>
                                        </p:attrNameLst>
                                      </p:cBhvr>
                                      <p:to>
                                        <p:strVal val="visible"/>
                                      </p:to>
                                    </p:set>
                                    <p:animEffect filter="fade" transition="in">
                                      <p:cBhvr>
                                        <p:cTn dur="1000" id="7"/>
                                        <p:tgtEl>
                                          <p:spTgt spid="27"/>
                                        </p:tgtEl>
                                      </p:cBhvr>
                                    </p:animEffect>
                                    <p:anim calcmode="lin" valueType="num">
                                      <p:cBhvr>
                                        <p:cTn dur="1000" fill="hold" id="8"/>
                                        <p:tgtEl>
                                          <p:spTgt spid="27"/>
                                        </p:tgtEl>
                                        <p:attrNameLst>
                                          <p:attrName>ppt_x</p:attrName>
                                        </p:attrNameLst>
                                      </p:cBhvr>
                                      <p:tavLst>
                                        <p:tav tm="0">
                                          <p:val>
                                            <p:strVal val="#ppt_x"/>
                                          </p:val>
                                        </p:tav>
                                        <p:tav tm="100000">
                                          <p:val>
                                            <p:strVal val="#ppt_x"/>
                                          </p:val>
                                        </p:tav>
                                      </p:tavLst>
                                    </p:anim>
                                    <p:anim calcmode="lin" valueType="num">
                                      <p:cBhvr>
                                        <p:cTn dur="1000" fill="hold" id="9"/>
                                        <p:tgtEl>
                                          <p:spTgt spid="27"/>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28"/>
                                        </p:tgtEl>
                                        <p:attrNameLst>
                                          <p:attrName>style.visibility</p:attrName>
                                        </p:attrNameLst>
                                      </p:cBhvr>
                                      <p:to>
                                        <p:strVal val="visible"/>
                                      </p:to>
                                    </p:set>
                                    <p:anim calcmode="lin" valueType="num">
                                      <p:cBhvr>
                                        <p:cTn dur="500" fill="hold" id="13"/>
                                        <p:tgtEl>
                                          <p:spTgt spid="28"/>
                                        </p:tgtEl>
                                        <p:attrNameLst>
                                          <p:attrName>ppt_w</p:attrName>
                                        </p:attrNameLst>
                                      </p:cBhvr>
                                      <p:tavLst>
                                        <p:tav tm="0">
                                          <p:val>
                                            <p:fltVal val="0"/>
                                          </p:val>
                                        </p:tav>
                                        <p:tav tm="100000">
                                          <p:val>
                                            <p:strVal val="#ppt_w"/>
                                          </p:val>
                                        </p:tav>
                                      </p:tavLst>
                                    </p:anim>
                                    <p:anim calcmode="lin" valueType="num">
                                      <p:cBhvr>
                                        <p:cTn dur="500" fill="hold" id="14"/>
                                        <p:tgtEl>
                                          <p:spTgt spid="28"/>
                                        </p:tgtEl>
                                        <p:attrNameLst>
                                          <p:attrName>ppt_h</p:attrName>
                                        </p:attrNameLst>
                                      </p:cBhvr>
                                      <p:tavLst>
                                        <p:tav tm="0">
                                          <p:val>
                                            <p:fltVal val="0"/>
                                          </p:val>
                                        </p:tav>
                                        <p:tav tm="100000">
                                          <p:val>
                                            <p:strVal val="#ppt_h"/>
                                          </p:val>
                                        </p:tav>
                                      </p:tavLst>
                                    </p:anim>
                                    <p:animEffect filter="fade" transition="in">
                                      <p:cBhvr>
                                        <p:cTn dur="500" id="15"/>
                                        <p:tgtEl>
                                          <p:spTgt spid="28"/>
                                        </p:tgtEl>
                                      </p:cBhvr>
                                    </p:animEffect>
                                  </p:childTnLst>
                                </p:cTn>
                              </p:par>
                            </p:childTnLst>
                          </p:cTn>
                        </p:par>
                        <p:par>
                          <p:cTn fill="hold" id="16" nodeType="afterGroup">
                            <p:stCondLst>
                              <p:cond delay="1500"/>
                            </p:stCondLst>
                            <p:childTnLst>
                              <p:par>
                                <p:cTn fill="hold" grpId="0" id="17" nodeType="afterEffect" presetClass="entr" presetID="41" presetSubtype="0">
                                  <p:stCondLst>
                                    <p:cond delay="0"/>
                                  </p:stCondLst>
                                  <p:iterate type="lt">
                                    <p:tmPct val="10000"/>
                                  </p:iterate>
                                  <p:childTnLst>
                                    <p:set>
                                      <p:cBhvr>
                                        <p:cTn dur="1" fill="hold" id="18">
                                          <p:stCondLst>
                                            <p:cond delay="0"/>
                                          </p:stCondLst>
                                        </p:cTn>
                                        <p:tgtEl>
                                          <p:spTgt spid="29"/>
                                        </p:tgtEl>
                                        <p:attrNameLst>
                                          <p:attrName>style.visibility</p:attrName>
                                        </p:attrNameLst>
                                      </p:cBhvr>
                                      <p:to>
                                        <p:strVal val="visible"/>
                                      </p:to>
                                    </p:set>
                                    <p:anim calcmode="lin" valueType="num">
                                      <p:cBhvr>
                                        <p:cTn dur="500" fill="hold" id="19"/>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0"/>
                                        <p:tgtEl>
                                          <p:spTgt spid="29"/>
                                        </p:tgtEl>
                                        <p:attrNameLst>
                                          <p:attrName>ppt_y</p:attrName>
                                        </p:attrNameLst>
                                      </p:cBhvr>
                                      <p:tavLst>
                                        <p:tav tm="0">
                                          <p:val>
                                            <p:strVal val="#ppt_y"/>
                                          </p:val>
                                        </p:tav>
                                        <p:tav tm="100000">
                                          <p:val>
                                            <p:strVal val="#ppt_y"/>
                                          </p:val>
                                        </p:tav>
                                      </p:tavLst>
                                    </p:anim>
                                    <p:anim calcmode="lin" valueType="num">
                                      <p:cBhvr>
                                        <p:cTn dur="500" fill="hold" id="21"/>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22"/>
                                        <p:tgtEl>
                                          <p:spTgt spid="2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3" tmFilter="0,0; .5, 1; 1, 1"/>
                                        <p:tgtEl>
                                          <p:spTgt spid="29"/>
                                        </p:tgtEl>
                                      </p:cBhvr>
                                    </p:animEffect>
                                  </p:childTnLst>
                                </p:cTn>
                              </p:par>
                            </p:childTnLst>
                          </p:cTn>
                        </p:par>
                        <p:par>
                          <p:cTn fill="hold" id="24" nodeType="afterGroup">
                            <p:stCondLst>
                              <p:cond delay="2000"/>
                            </p:stCondLst>
                            <p:childTnLst>
                              <p:par>
                                <p:cTn fill="hold" id="25" nodeType="afterEffect" presetClass="entr" presetID="22" presetSubtype="4">
                                  <p:stCondLst>
                                    <p:cond delay="0"/>
                                  </p:stCondLst>
                                  <p:childTnLst>
                                    <p:set>
                                      <p:cBhvr>
                                        <p:cTn dur="1" fill="hold" id="26">
                                          <p:stCondLst>
                                            <p:cond delay="0"/>
                                          </p:stCondLst>
                                        </p:cTn>
                                        <p:tgtEl>
                                          <p:spTgt spid="20"/>
                                        </p:tgtEl>
                                        <p:attrNameLst>
                                          <p:attrName>style.visibility</p:attrName>
                                        </p:attrNameLst>
                                      </p:cBhvr>
                                      <p:to>
                                        <p:strVal val="visible"/>
                                      </p:to>
                                    </p:set>
                                    <p:animEffect filter="wipe(down)" transition="in">
                                      <p:cBhvr>
                                        <p:cTn dur="500" id="27"/>
                                        <p:tgtEl>
                                          <p:spTgt spid="20"/>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21"/>
                                        </p:tgtEl>
                                        <p:attrNameLst>
                                          <p:attrName>style.visibility</p:attrName>
                                        </p:attrNameLst>
                                      </p:cBhvr>
                                      <p:to>
                                        <p:strVal val="visible"/>
                                      </p:to>
                                    </p:set>
                                    <p:anim calcmode="lin" valueType="num">
                                      <p:cBhvr>
                                        <p:cTn dur="500" fill="hold" id="31"/>
                                        <p:tgtEl>
                                          <p:spTgt spid="21"/>
                                        </p:tgtEl>
                                        <p:attrNameLst>
                                          <p:attrName>ppt_w</p:attrName>
                                        </p:attrNameLst>
                                      </p:cBhvr>
                                      <p:tavLst>
                                        <p:tav tm="0">
                                          <p:val>
                                            <p:fltVal val="0"/>
                                          </p:val>
                                        </p:tav>
                                        <p:tav tm="100000">
                                          <p:val>
                                            <p:strVal val="#ppt_w"/>
                                          </p:val>
                                        </p:tav>
                                      </p:tavLst>
                                    </p:anim>
                                    <p:anim calcmode="lin" valueType="num">
                                      <p:cBhvr>
                                        <p:cTn dur="500" fill="hold" id="32"/>
                                        <p:tgtEl>
                                          <p:spTgt spid="21"/>
                                        </p:tgtEl>
                                        <p:attrNameLst>
                                          <p:attrName>ppt_h</p:attrName>
                                        </p:attrNameLst>
                                      </p:cBhvr>
                                      <p:tavLst>
                                        <p:tav tm="0">
                                          <p:val>
                                            <p:fltVal val="0"/>
                                          </p:val>
                                        </p:tav>
                                        <p:tav tm="100000">
                                          <p:val>
                                            <p:strVal val="#ppt_h"/>
                                          </p:val>
                                        </p:tav>
                                      </p:tavLst>
                                    </p:anim>
                                    <p:animEffect filter="fade" transition="in">
                                      <p:cBhvr>
                                        <p:cTn dur="500" id="33"/>
                                        <p:tgtEl>
                                          <p:spTgt spid="21"/>
                                        </p:tgtEl>
                                      </p:cBhvr>
                                    </p:animEffect>
                                  </p:childTnLst>
                                </p:cTn>
                              </p:par>
                              <p:par>
                                <p:cTn fill="hold" grpId="0" id="34" nodeType="withEffect" presetClass="entr" presetID="53" presetSubtype="0">
                                  <p:stCondLst>
                                    <p:cond delay="500"/>
                                  </p:stCondLst>
                                  <p:childTnLst>
                                    <p:set>
                                      <p:cBhvr>
                                        <p:cTn dur="1" fill="hold" id="35">
                                          <p:stCondLst>
                                            <p:cond delay="0"/>
                                          </p:stCondLst>
                                        </p:cTn>
                                        <p:tgtEl>
                                          <p:spTgt spid="22"/>
                                        </p:tgtEl>
                                        <p:attrNameLst>
                                          <p:attrName>style.visibility</p:attrName>
                                        </p:attrNameLst>
                                      </p:cBhvr>
                                      <p:to>
                                        <p:strVal val="visible"/>
                                      </p:to>
                                    </p:set>
                                    <p:anim calcmode="lin" valueType="num">
                                      <p:cBhvr>
                                        <p:cTn dur="500" fill="hold" id="36"/>
                                        <p:tgtEl>
                                          <p:spTgt spid="22"/>
                                        </p:tgtEl>
                                        <p:attrNameLst>
                                          <p:attrName>ppt_w</p:attrName>
                                        </p:attrNameLst>
                                      </p:cBhvr>
                                      <p:tavLst>
                                        <p:tav tm="0">
                                          <p:val>
                                            <p:fltVal val="0"/>
                                          </p:val>
                                        </p:tav>
                                        <p:tav tm="100000">
                                          <p:val>
                                            <p:strVal val="#ppt_w"/>
                                          </p:val>
                                        </p:tav>
                                      </p:tavLst>
                                    </p:anim>
                                    <p:anim calcmode="lin" valueType="num">
                                      <p:cBhvr>
                                        <p:cTn dur="500" fill="hold" id="37"/>
                                        <p:tgtEl>
                                          <p:spTgt spid="22"/>
                                        </p:tgtEl>
                                        <p:attrNameLst>
                                          <p:attrName>ppt_h</p:attrName>
                                        </p:attrNameLst>
                                      </p:cBhvr>
                                      <p:tavLst>
                                        <p:tav tm="0">
                                          <p:val>
                                            <p:fltVal val="0"/>
                                          </p:val>
                                        </p:tav>
                                        <p:tav tm="100000">
                                          <p:val>
                                            <p:strVal val="#ppt_h"/>
                                          </p:val>
                                        </p:tav>
                                      </p:tavLst>
                                    </p:anim>
                                    <p:animEffect filter="fade" transition="in">
                                      <p:cBhvr>
                                        <p:cTn dur="500" id="38"/>
                                        <p:tgtEl>
                                          <p:spTgt spid="22"/>
                                        </p:tgtEl>
                                      </p:cBhvr>
                                    </p:animEffect>
                                  </p:childTnLst>
                                </p:cTn>
                              </p:par>
                              <p:par>
                                <p:cTn fill="hold" grpId="0" id="39" nodeType="withEffect" presetClass="entr" presetID="53" presetSubtype="0">
                                  <p:stCondLst>
                                    <p:cond delay="500"/>
                                  </p:stCondLst>
                                  <p:childTnLst>
                                    <p:set>
                                      <p:cBhvr>
                                        <p:cTn dur="1" fill="hold" id="40">
                                          <p:stCondLst>
                                            <p:cond delay="0"/>
                                          </p:stCondLst>
                                        </p:cTn>
                                        <p:tgtEl>
                                          <p:spTgt spid="23"/>
                                        </p:tgtEl>
                                        <p:attrNameLst>
                                          <p:attrName>style.visibility</p:attrName>
                                        </p:attrNameLst>
                                      </p:cBhvr>
                                      <p:to>
                                        <p:strVal val="visible"/>
                                      </p:to>
                                    </p:set>
                                    <p:anim calcmode="lin" valueType="num">
                                      <p:cBhvr>
                                        <p:cTn dur="500" fill="hold" id="41"/>
                                        <p:tgtEl>
                                          <p:spTgt spid="23"/>
                                        </p:tgtEl>
                                        <p:attrNameLst>
                                          <p:attrName>ppt_w</p:attrName>
                                        </p:attrNameLst>
                                      </p:cBhvr>
                                      <p:tavLst>
                                        <p:tav tm="0">
                                          <p:val>
                                            <p:fltVal val="0"/>
                                          </p:val>
                                        </p:tav>
                                        <p:tav tm="100000">
                                          <p:val>
                                            <p:strVal val="#ppt_w"/>
                                          </p:val>
                                        </p:tav>
                                      </p:tavLst>
                                    </p:anim>
                                    <p:anim calcmode="lin" valueType="num">
                                      <p:cBhvr>
                                        <p:cTn dur="500" fill="hold" id="42"/>
                                        <p:tgtEl>
                                          <p:spTgt spid="23"/>
                                        </p:tgtEl>
                                        <p:attrNameLst>
                                          <p:attrName>ppt_h</p:attrName>
                                        </p:attrNameLst>
                                      </p:cBhvr>
                                      <p:tavLst>
                                        <p:tav tm="0">
                                          <p:val>
                                            <p:fltVal val="0"/>
                                          </p:val>
                                        </p:tav>
                                        <p:tav tm="100000">
                                          <p:val>
                                            <p:strVal val="#ppt_h"/>
                                          </p:val>
                                        </p:tav>
                                      </p:tavLst>
                                    </p:anim>
                                    <p:animEffect filter="fade" transition="in">
                                      <p:cBhvr>
                                        <p:cTn dur="500" id="43"/>
                                        <p:tgtEl>
                                          <p:spTgt spid="23"/>
                                        </p:tgtEl>
                                      </p:cBhvr>
                                    </p:animEffect>
                                  </p:childTnLst>
                                </p:cTn>
                              </p:par>
                              <p:par>
                                <p:cTn fill="hold" grpId="0" id="44" nodeType="withEffect" presetClass="entr" presetID="53" presetSubtype="0">
                                  <p:stCondLst>
                                    <p:cond delay="500"/>
                                  </p:stCondLst>
                                  <p:childTnLst>
                                    <p:set>
                                      <p:cBhvr>
                                        <p:cTn dur="1" fill="hold" id="45">
                                          <p:stCondLst>
                                            <p:cond delay="0"/>
                                          </p:stCondLst>
                                        </p:cTn>
                                        <p:tgtEl>
                                          <p:spTgt spid="24"/>
                                        </p:tgtEl>
                                        <p:attrNameLst>
                                          <p:attrName>style.visibility</p:attrName>
                                        </p:attrNameLst>
                                      </p:cBhvr>
                                      <p:to>
                                        <p:strVal val="visible"/>
                                      </p:to>
                                    </p:set>
                                    <p:anim calcmode="lin" valueType="num">
                                      <p:cBhvr>
                                        <p:cTn dur="500" fill="hold" id="46"/>
                                        <p:tgtEl>
                                          <p:spTgt spid="24"/>
                                        </p:tgtEl>
                                        <p:attrNameLst>
                                          <p:attrName>ppt_w</p:attrName>
                                        </p:attrNameLst>
                                      </p:cBhvr>
                                      <p:tavLst>
                                        <p:tav tm="0">
                                          <p:val>
                                            <p:fltVal val="0"/>
                                          </p:val>
                                        </p:tav>
                                        <p:tav tm="100000">
                                          <p:val>
                                            <p:strVal val="#ppt_w"/>
                                          </p:val>
                                        </p:tav>
                                      </p:tavLst>
                                    </p:anim>
                                    <p:anim calcmode="lin" valueType="num">
                                      <p:cBhvr>
                                        <p:cTn dur="500" fill="hold" id="47"/>
                                        <p:tgtEl>
                                          <p:spTgt spid="24"/>
                                        </p:tgtEl>
                                        <p:attrNameLst>
                                          <p:attrName>ppt_h</p:attrName>
                                        </p:attrNameLst>
                                      </p:cBhvr>
                                      <p:tavLst>
                                        <p:tav tm="0">
                                          <p:val>
                                            <p:fltVal val="0"/>
                                          </p:val>
                                        </p:tav>
                                        <p:tav tm="100000">
                                          <p:val>
                                            <p:strVal val="#ppt_h"/>
                                          </p:val>
                                        </p:tav>
                                      </p:tavLst>
                                    </p:anim>
                                    <p:animEffect filter="fade" transition="in">
                                      <p:cBhvr>
                                        <p:cTn dur="500" id="48"/>
                                        <p:tgtEl>
                                          <p:spTgt spid="24"/>
                                        </p:tgtEl>
                                      </p:cBhvr>
                                    </p:animEffect>
                                  </p:childTnLst>
                                </p:cTn>
                              </p:par>
                              <p:par>
                                <p:cTn fill="hold" grpId="0" id="49" nodeType="withEffect" presetClass="entr" presetID="53" presetSubtype="0">
                                  <p:stCondLst>
                                    <p:cond delay="500"/>
                                  </p:stCondLst>
                                  <p:childTnLst>
                                    <p:set>
                                      <p:cBhvr>
                                        <p:cTn dur="1" fill="hold" id="50">
                                          <p:stCondLst>
                                            <p:cond delay="0"/>
                                          </p:stCondLst>
                                        </p:cTn>
                                        <p:tgtEl>
                                          <p:spTgt spid="25"/>
                                        </p:tgtEl>
                                        <p:attrNameLst>
                                          <p:attrName>style.visibility</p:attrName>
                                        </p:attrNameLst>
                                      </p:cBhvr>
                                      <p:to>
                                        <p:strVal val="visible"/>
                                      </p:to>
                                    </p:set>
                                    <p:anim calcmode="lin" valueType="num">
                                      <p:cBhvr>
                                        <p:cTn dur="500" fill="hold" id="51"/>
                                        <p:tgtEl>
                                          <p:spTgt spid="25"/>
                                        </p:tgtEl>
                                        <p:attrNameLst>
                                          <p:attrName>ppt_w</p:attrName>
                                        </p:attrNameLst>
                                      </p:cBhvr>
                                      <p:tavLst>
                                        <p:tav tm="0">
                                          <p:val>
                                            <p:fltVal val="0"/>
                                          </p:val>
                                        </p:tav>
                                        <p:tav tm="100000">
                                          <p:val>
                                            <p:strVal val="#ppt_w"/>
                                          </p:val>
                                        </p:tav>
                                      </p:tavLst>
                                    </p:anim>
                                    <p:anim calcmode="lin" valueType="num">
                                      <p:cBhvr>
                                        <p:cTn dur="500" fill="hold" id="52"/>
                                        <p:tgtEl>
                                          <p:spTgt spid="25"/>
                                        </p:tgtEl>
                                        <p:attrNameLst>
                                          <p:attrName>ppt_h</p:attrName>
                                        </p:attrNameLst>
                                      </p:cBhvr>
                                      <p:tavLst>
                                        <p:tav tm="0">
                                          <p:val>
                                            <p:fltVal val="0"/>
                                          </p:val>
                                        </p:tav>
                                        <p:tav tm="100000">
                                          <p:val>
                                            <p:strVal val="#ppt_h"/>
                                          </p:val>
                                        </p:tav>
                                      </p:tavLst>
                                    </p:anim>
                                    <p:animEffect filter="fade" transition="in">
                                      <p:cBhvr>
                                        <p:cTn dur="500" id="53"/>
                                        <p:tgtEl>
                                          <p:spTgt spid="25"/>
                                        </p:tgtEl>
                                      </p:cBhvr>
                                    </p:animEffect>
                                  </p:childTnLst>
                                </p:cTn>
                              </p:par>
                              <p:par>
                                <p:cTn fill="hold" grpId="0" id="54" nodeType="withEffect" presetClass="entr" presetID="53" presetSubtype="0">
                                  <p:stCondLst>
                                    <p:cond delay="500"/>
                                  </p:stCondLst>
                                  <p:childTnLst>
                                    <p:set>
                                      <p:cBhvr>
                                        <p:cTn dur="1" fill="hold" id="55">
                                          <p:stCondLst>
                                            <p:cond delay="0"/>
                                          </p:stCondLst>
                                        </p:cTn>
                                        <p:tgtEl>
                                          <p:spTgt spid="26"/>
                                        </p:tgtEl>
                                        <p:attrNameLst>
                                          <p:attrName>style.visibility</p:attrName>
                                        </p:attrNameLst>
                                      </p:cBhvr>
                                      <p:to>
                                        <p:strVal val="visible"/>
                                      </p:to>
                                    </p:set>
                                    <p:anim calcmode="lin" valueType="num">
                                      <p:cBhvr>
                                        <p:cTn dur="500" fill="hold" id="56"/>
                                        <p:tgtEl>
                                          <p:spTgt spid="26"/>
                                        </p:tgtEl>
                                        <p:attrNameLst>
                                          <p:attrName>ppt_w</p:attrName>
                                        </p:attrNameLst>
                                      </p:cBhvr>
                                      <p:tavLst>
                                        <p:tav tm="0">
                                          <p:val>
                                            <p:fltVal val="0"/>
                                          </p:val>
                                        </p:tav>
                                        <p:tav tm="100000">
                                          <p:val>
                                            <p:strVal val="#ppt_w"/>
                                          </p:val>
                                        </p:tav>
                                      </p:tavLst>
                                    </p:anim>
                                    <p:anim calcmode="lin" valueType="num">
                                      <p:cBhvr>
                                        <p:cTn dur="500" fill="hold" id="57"/>
                                        <p:tgtEl>
                                          <p:spTgt spid="26"/>
                                        </p:tgtEl>
                                        <p:attrNameLst>
                                          <p:attrName>ppt_h</p:attrName>
                                        </p:attrNameLst>
                                      </p:cBhvr>
                                      <p:tavLst>
                                        <p:tav tm="0">
                                          <p:val>
                                            <p:fltVal val="0"/>
                                          </p:val>
                                        </p:tav>
                                        <p:tav tm="100000">
                                          <p:val>
                                            <p:strVal val="#ppt_h"/>
                                          </p:val>
                                        </p:tav>
                                      </p:tavLst>
                                    </p:anim>
                                    <p:animEffect filter="fade" transition="in">
                                      <p:cBhvr>
                                        <p:cTn dur="500" id="58"/>
                                        <p:tgtEl>
                                          <p:spTgt spid="26"/>
                                        </p:tgtEl>
                                      </p:cBhvr>
                                    </p:animEffect>
                                  </p:childTnLst>
                                </p:cTn>
                              </p:par>
                            </p:childTnLst>
                          </p:cTn>
                        </p:par>
                        <p:par>
                          <p:cTn fill="hold" id="59" nodeType="afterGroup">
                            <p:stCondLst>
                              <p:cond delay="3500"/>
                            </p:stCondLst>
                            <p:childTnLst>
                              <p:par>
                                <p:cTn fill="hold" grpId="0" id="60" nodeType="afterEffect" presetClass="entr" presetID="42" presetSubtype="0">
                                  <p:stCondLst>
                                    <p:cond delay="0"/>
                                  </p:stCondLst>
                                  <p:childTnLst>
                                    <p:set>
                                      <p:cBhvr>
                                        <p:cTn dur="1" fill="hold" id="61">
                                          <p:stCondLst>
                                            <p:cond delay="0"/>
                                          </p:stCondLst>
                                        </p:cTn>
                                        <p:tgtEl>
                                          <p:spTgt spid="37"/>
                                        </p:tgtEl>
                                        <p:attrNameLst>
                                          <p:attrName>style.visibility</p:attrName>
                                        </p:attrNameLst>
                                      </p:cBhvr>
                                      <p:to>
                                        <p:strVal val="visible"/>
                                      </p:to>
                                    </p:set>
                                    <p:animEffect filter="fade" transition="in">
                                      <p:cBhvr>
                                        <p:cTn dur="1000" id="62"/>
                                        <p:tgtEl>
                                          <p:spTgt spid="37"/>
                                        </p:tgtEl>
                                      </p:cBhvr>
                                    </p:animEffect>
                                    <p:anim calcmode="lin" valueType="num">
                                      <p:cBhvr>
                                        <p:cTn dur="1000" fill="hold" id="63"/>
                                        <p:tgtEl>
                                          <p:spTgt spid="37"/>
                                        </p:tgtEl>
                                        <p:attrNameLst>
                                          <p:attrName>ppt_x</p:attrName>
                                        </p:attrNameLst>
                                      </p:cBhvr>
                                      <p:tavLst>
                                        <p:tav tm="0">
                                          <p:val>
                                            <p:strVal val="#ppt_x"/>
                                          </p:val>
                                        </p:tav>
                                        <p:tav tm="100000">
                                          <p:val>
                                            <p:strVal val="#ppt_x"/>
                                          </p:val>
                                        </p:tav>
                                      </p:tavLst>
                                    </p:anim>
                                    <p:anim calcmode="lin" valueType="num">
                                      <p:cBhvr>
                                        <p:cTn dur="1000" fill="hold" id="64"/>
                                        <p:tgtEl>
                                          <p:spTgt spid="37"/>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4500"/>
                            </p:stCondLst>
                            <p:childTnLst>
                              <p:par>
                                <p:cTn fill="hold" grpId="0" id="66" nodeType="afterEffect" presetClass="entr" presetID="53" presetSubtype="0">
                                  <p:stCondLst>
                                    <p:cond delay="0"/>
                                  </p:stCondLst>
                                  <p:childTnLst>
                                    <p:set>
                                      <p:cBhvr>
                                        <p:cTn dur="1" fill="hold" id="67">
                                          <p:stCondLst>
                                            <p:cond delay="0"/>
                                          </p:stCondLst>
                                        </p:cTn>
                                        <p:tgtEl>
                                          <p:spTgt spid="59"/>
                                        </p:tgtEl>
                                        <p:attrNameLst>
                                          <p:attrName>style.visibility</p:attrName>
                                        </p:attrNameLst>
                                      </p:cBhvr>
                                      <p:to>
                                        <p:strVal val="visible"/>
                                      </p:to>
                                    </p:set>
                                    <p:anim calcmode="lin" valueType="num">
                                      <p:cBhvr>
                                        <p:cTn dur="500" fill="hold" id="68"/>
                                        <p:tgtEl>
                                          <p:spTgt spid="59"/>
                                        </p:tgtEl>
                                        <p:attrNameLst>
                                          <p:attrName>ppt_w</p:attrName>
                                        </p:attrNameLst>
                                      </p:cBhvr>
                                      <p:tavLst>
                                        <p:tav tm="0">
                                          <p:val>
                                            <p:fltVal val="0"/>
                                          </p:val>
                                        </p:tav>
                                        <p:tav tm="100000">
                                          <p:val>
                                            <p:strVal val="#ppt_w"/>
                                          </p:val>
                                        </p:tav>
                                      </p:tavLst>
                                    </p:anim>
                                    <p:anim calcmode="lin" valueType="num">
                                      <p:cBhvr>
                                        <p:cTn dur="500" fill="hold" id="69"/>
                                        <p:tgtEl>
                                          <p:spTgt spid="59"/>
                                        </p:tgtEl>
                                        <p:attrNameLst>
                                          <p:attrName>ppt_h</p:attrName>
                                        </p:attrNameLst>
                                      </p:cBhvr>
                                      <p:tavLst>
                                        <p:tav tm="0">
                                          <p:val>
                                            <p:fltVal val="0"/>
                                          </p:val>
                                        </p:tav>
                                        <p:tav tm="100000">
                                          <p:val>
                                            <p:strVal val="#ppt_h"/>
                                          </p:val>
                                        </p:tav>
                                      </p:tavLst>
                                    </p:anim>
                                    <p:animEffect filter="fade" transition="in">
                                      <p:cBhvr>
                                        <p:cTn dur="500" id="70"/>
                                        <p:tgtEl>
                                          <p:spTgt spid="59"/>
                                        </p:tgtEl>
                                      </p:cBhvr>
                                    </p:animEffect>
                                  </p:childTnLst>
                                </p:cTn>
                              </p:par>
                            </p:childTnLst>
                          </p:cTn>
                        </p:par>
                        <p:par>
                          <p:cTn fill="hold" id="71" nodeType="afterGroup">
                            <p:stCondLst>
                              <p:cond delay="5000"/>
                            </p:stCondLst>
                            <p:childTnLst>
                              <p:par>
                                <p:cTn fill="hold" grpId="0" id="72" nodeType="afterEffect" presetClass="entr" presetID="41" presetSubtype="0">
                                  <p:stCondLst>
                                    <p:cond delay="0"/>
                                  </p:stCondLst>
                                  <p:iterate type="lt">
                                    <p:tmPct val="10000"/>
                                  </p:iterate>
                                  <p:childTnLst>
                                    <p:set>
                                      <p:cBhvr>
                                        <p:cTn dur="1" fill="hold" id="73">
                                          <p:stCondLst>
                                            <p:cond delay="0"/>
                                          </p:stCondLst>
                                        </p:cTn>
                                        <p:tgtEl>
                                          <p:spTgt spid="38"/>
                                        </p:tgtEl>
                                        <p:attrNameLst>
                                          <p:attrName>style.visibility</p:attrName>
                                        </p:attrNameLst>
                                      </p:cBhvr>
                                      <p:to>
                                        <p:strVal val="visible"/>
                                      </p:to>
                                    </p:set>
                                    <p:anim calcmode="lin" valueType="num">
                                      <p:cBhvr>
                                        <p:cTn dur="500" fill="hold" id="74"/>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5"/>
                                        <p:tgtEl>
                                          <p:spTgt spid="38"/>
                                        </p:tgtEl>
                                        <p:attrNameLst>
                                          <p:attrName>ppt_y</p:attrName>
                                        </p:attrNameLst>
                                      </p:cBhvr>
                                      <p:tavLst>
                                        <p:tav tm="0">
                                          <p:val>
                                            <p:strVal val="#ppt_y"/>
                                          </p:val>
                                        </p:tav>
                                        <p:tav tm="100000">
                                          <p:val>
                                            <p:strVal val="#ppt_y"/>
                                          </p:val>
                                        </p:tav>
                                      </p:tavLst>
                                    </p:anim>
                                    <p:anim calcmode="lin" valueType="num">
                                      <p:cBhvr>
                                        <p:cTn dur="500" fill="hold" id="76"/>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7"/>
                                        <p:tgtEl>
                                          <p:spTgt spid="3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8" tmFilter="0,0; .5, 1; 1, 1"/>
                                        <p:tgtEl>
                                          <p:spTgt spid="38"/>
                                        </p:tgtEl>
                                      </p:cBhvr>
                                    </p:animEffect>
                                  </p:childTnLst>
                                </p:cTn>
                              </p:par>
                            </p:childTnLst>
                          </p:cTn>
                        </p:par>
                        <p:par>
                          <p:cTn fill="hold" id="79" nodeType="afterGroup">
                            <p:stCondLst>
                              <p:cond delay="5500"/>
                            </p:stCondLst>
                            <p:childTnLst>
                              <p:par>
                                <p:cTn fill="hold" id="80" nodeType="afterEffect" presetClass="entr" presetID="22" presetSubtype="4">
                                  <p:stCondLst>
                                    <p:cond delay="0"/>
                                  </p:stCondLst>
                                  <p:childTnLst>
                                    <p:set>
                                      <p:cBhvr>
                                        <p:cTn dur="1" fill="hold" id="81">
                                          <p:stCondLst>
                                            <p:cond delay="0"/>
                                          </p:stCondLst>
                                        </p:cTn>
                                        <p:tgtEl>
                                          <p:spTgt spid="30"/>
                                        </p:tgtEl>
                                        <p:attrNameLst>
                                          <p:attrName>style.visibility</p:attrName>
                                        </p:attrNameLst>
                                      </p:cBhvr>
                                      <p:to>
                                        <p:strVal val="visible"/>
                                      </p:to>
                                    </p:set>
                                    <p:animEffect filter="wipe(down)" transition="in">
                                      <p:cBhvr>
                                        <p:cTn dur="500" id="82"/>
                                        <p:tgtEl>
                                          <p:spTgt spid="30"/>
                                        </p:tgtEl>
                                      </p:cBhvr>
                                    </p:animEffect>
                                  </p:childTnLst>
                                </p:cTn>
                              </p:par>
                            </p:childTnLst>
                          </p:cTn>
                        </p:par>
                        <p:par>
                          <p:cTn fill="hold" id="83" nodeType="afterGroup">
                            <p:stCondLst>
                              <p:cond delay="6000"/>
                            </p:stCondLst>
                            <p:childTnLst>
                              <p:par>
                                <p:cTn fill="hold" grpId="0" id="84" nodeType="afterEffect" presetClass="entr" presetID="53" presetSubtype="0">
                                  <p:stCondLst>
                                    <p:cond delay="0"/>
                                  </p:stCondLst>
                                  <p:childTnLst>
                                    <p:set>
                                      <p:cBhvr>
                                        <p:cTn dur="1" fill="hold" id="85">
                                          <p:stCondLst>
                                            <p:cond delay="0"/>
                                          </p:stCondLst>
                                        </p:cTn>
                                        <p:tgtEl>
                                          <p:spTgt spid="31"/>
                                        </p:tgtEl>
                                        <p:attrNameLst>
                                          <p:attrName>style.visibility</p:attrName>
                                        </p:attrNameLst>
                                      </p:cBhvr>
                                      <p:to>
                                        <p:strVal val="visible"/>
                                      </p:to>
                                    </p:set>
                                    <p:anim calcmode="lin" valueType="num">
                                      <p:cBhvr>
                                        <p:cTn dur="500" fill="hold" id="86"/>
                                        <p:tgtEl>
                                          <p:spTgt spid="31"/>
                                        </p:tgtEl>
                                        <p:attrNameLst>
                                          <p:attrName>ppt_w</p:attrName>
                                        </p:attrNameLst>
                                      </p:cBhvr>
                                      <p:tavLst>
                                        <p:tav tm="0">
                                          <p:val>
                                            <p:fltVal val="0"/>
                                          </p:val>
                                        </p:tav>
                                        <p:tav tm="100000">
                                          <p:val>
                                            <p:strVal val="#ppt_w"/>
                                          </p:val>
                                        </p:tav>
                                      </p:tavLst>
                                    </p:anim>
                                    <p:anim calcmode="lin" valueType="num">
                                      <p:cBhvr>
                                        <p:cTn dur="500" fill="hold" id="87"/>
                                        <p:tgtEl>
                                          <p:spTgt spid="31"/>
                                        </p:tgtEl>
                                        <p:attrNameLst>
                                          <p:attrName>ppt_h</p:attrName>
                                        </p:attrNameLst>
                                      </p:cBhvr>
                                      <p:tavLst>
                                        <p:tav tm="0">
                                          <p:val>
                                            <p:fltVal val="0"/>
                                          </p:val>
                                        </p:tav>
                                        <p:tav tm="100000">
                                          <p:val>
                                            <p:strVal val="#ppt_h"/>
                                          </p:val>
                                        </p:tav>
                                      </p:tavLst>
                                    </p:anim>
                                    <p:animEffect filter="fade" transition="in">
                                      <p:cBhvr>
                                        <p:cTn dur="500" id="88"/>
                                        <p:tgtEl>
                                          <p:spTgt spid="31"/>
                                        </p:tgtEl>
                                      </p:cBhvr>
                                    </p:animEffect>
                                  </p:childTnLst>
                                </p:cTn>
                              </p:par>
                              <p:par>
                                <p:cTn fill="hold" grpId="0" id="89" nodeType="withEffect" presetClass="entr" presetID="53" presetSubtype="0">
                                  <p:stCondLst>
                                    <p:cond delay="500"/>
                                  </p:stCondLst>
                                  <p:childTnLst>
                                    <p:set>
                                      <p:cBhvr>
                                        <p:cTn dur="1" fill="hold" id="90">
                                          <p:stCondLst>
                                            <p:cond delay="0"/>
                                          </p:stCondLst>
                                        </p:cTn>
                                        <p:tgtEl>
                                          <p:spTgt spid="32"/>
                                        </p:tgtEl>
                                        <p:attrNameLst>
                                          <p:attrName>style.visibility</p:attrName>
                                        </p:attrNameLst>
                                      </p:cBhvr>
                                      <p:to>
                                        <p:strVal val="visible"/>
                                      </p:to>
                                    </p:set>
                                    <p:anim calcmode="lin" valueType="num">
                                      <p:cBhvr>
                                        <p:cTn dur="500" fill="hold" id="91"/>
                                        <p:tgtEl>
                                          <p:spTgt spid="32"/>
                                        </p:tgtEl>
                                        <p:attrNameLst>
                                          <p:attrName>ppt_w</p:attrName>
                                        </p:attrNameLst>
                                      </p:cBhvr>
                                      <p:tavLst>
                                        <p:tav tm="0">
                                          <p:val>
                                            <p:fltVal val="0"/>
                                          </p:val>
                                        </p:tav>
                                        <p:tav tm="100000">
                                          <p:val>
                                            <p:strVal val="#ppt_w"/>
                                          </p:val>
                                        </p:tav>
                                      </p:tavLst>
                                    </p:anim>
                                    <p:anim calcmode="lin" valueType="num">
                                      <p:cBhvr>
                                        <p:cTn dur="500" fill="hold" id="92"/>
                                        <p:tgtEl>
                                          <p:spTgt spid="32"/>
                                        </p:tgtEl>
                                        <p:attrNameLst>
                                          <p:attrName>ppt_h</p:attrName>
                                        </p:attrNameLst>
                                      </p:cBhvr>
                                      <p:tavLst>
                                        <p:tav tm="0">
                                          <p:val>
                                            <p:fltVal val="0"/>
                                          </p:val>
                                        </p:tav>
                                        <p:tav tm="100000">
                                          <p:val>
                                            <p:strVal val="#ppt_h"/>
                                          </p:val>
                                        </p:tav>
                                      </p:tavLst>
                                    </p:anim>
                                    <p:animEffect filter="fade" transition="in">
                                      <p:cBhvr>
                                        <p:cTn dur="500" id="93"/>
                                        <p:tgtEl>
                                          <p:spTgt spid="32"/>
                                        </p:tgtEl>
                                      </p:cBhvr>
                                    </p:animEffect>
                                  </p:childTnLst>
                                </p:cTn>
                              </p:par>
                              <p:par>
                                <p:cTn fill="hold" grpId="0" id="94" nodeType="withEffect" presetClass="entr" presetID="53" presetSubtype="0">
                                  <p:stCondLst>
                                    <p:cond delay="500"/>
                                  </p:stCondLst>
                                  <p:childTnLst>
                                    <p:set>
                                      <p:cBhvr>
                                        <p:cTn dur="1" fill="hold" id="95">
                                          <p:stCondLst>
                                            <p:cond delay="0"/>
                                          </p:stCondLst>
                                        </p:cTn>
                                        <p:tgtEl>
                                          <p:spTgt spid="33"/>
                                        </p:tgtEl>
                                        <p:attrNameLst>
                                          <p:attrName>style.visibility</p:attrName>
                                        </p:attrNameLst>
                                      </p:cBhvr>
                                      <p:to>
                                        <p:strVal val="visible"/>
                                      </p:to>
                                    </p:set>
                                    <p:anim calcmode="lin" valueType="num">
                                      <p:cBhvr>
                                        <p:cTn dur="500" fill="hold" id="96"/>
                                        <p:tgtEl>
                                          <p:spTgt spid="33"/>
                                        </p:tgtEl>
                                        <p:attrNameLst>
                                          <p:attrName>ppt_w</p:attrName>
                                        </p:attrNameLst>
                                      </p:cBhvr>
                                      <p:tavLst>
                                        <p:tav tm="0">
                                          <p:val>
                                            <p:fltVal val="0"/>
                                          </p:val>
                                        </p:tav>
                                        <p:tav tm="100000">
                                          <p:val>
                                            <p:strVal val="#ppt_w"/>
                                          </p:val>
                                        </p:tav>
                                      </p:tavLst>
                                    </p:anim>
                                    <p:anim calcmode="lin" valueType="num">
                                      <p:cBhvr>
                                        <p:cTn dur="500" fill="hold" id="97"/>
                                        <p:tgtEl>
                                          <p:spTgt spid="33"/>
                                        </p:tgtEl>
                                        <p:attrNameLst>
                                          <p:attrName>ppt_h</p:attrName>
                                        </p:attrNameLst>
                                      </p:cBhvr>
                                      <p:tavLst>
                                        <p:tav tm="0">
                                          <p:val>
                                            <p:fltVal val="0"/>
                                          </p:val>
                                        </p:tav>
                                        <p:tav tm="100000">
                                          <p:val>
                                            <p:strVal val="#ppt_h"/>
                                          </p:val>
                                        </p:tav>
                                      </p:tavLst>
                                    </p:anim>
                                    <p:animEffect filter="fade" transition="in">
                                      <p:cBhvr>
                                        <p:cTn dur="500" id="98"/>
                                        <p:tgtEl>
                                          <p:spTgt spid="33"/>
                                        </p:tgtEl>
                                      </p:cBhvr>
                                    </p:animEffect>
                                  </p:childTnLst>
                                </p:cTn>
                              </p:par>
                              <p:par>
                                <p:cTn fill="hold" grpId="0" id="99" nodeType="withEffect" presetClass="entr" presetID="53" presetSubtype="0">
                                  <p:stCondLst>
                                    <p:cond delay="500"/>
                                  </p:stCondLst>
                                  <p:childTnLst>
                                    <p:set>
                                      <p:cBhvr>
                                        <p:cTn dur="1" fill="hold" id="100">
                                          <p:stCondLst>
                                            <p:cond delay="0"/>
                                          </p:stCondLst>
                                        </p:cTn>
                                        <p:tgtEl>
                                          <p:spTgt spid="34"/>
                                        </p:tgtEl>
                                        <p:attrNameLst>
                                          <p:attrName>style.visibility</p:attrName>
                                        </p:attrNameLst>
                                      </p:cBhvr>
                                      <p:to>
                                        <p:strVal val="visible"/>
                                      </p:to>
                                    </p:set>
                                    <p:anim calcmode="lin" valueType="num">
                                      <p:cBhvr>
                                        <p:cTn dur="500" fill="hold" id="101"/>
                                        <p:tgtEl>
                                          <p:spTgt spid="34"/>
                                        </p:tgtEl>
                                        <p:attrNameLst>
                                          <p:attrName>ppt_w</p:attrName>
                                        </p:attrNameLst>
                                      </p:cBhvr>
                                      <p:tavLst>
                                        <p:tav tm="0">
                                          <p:val>
                                            <p:fltVal val="0"/>
                                          </p:val>
                                        </p:tav>
                                        <p:tav tm="100000">
                                          <p:val>
                                            <p:strVal val="#ppt_w"/>
                                          </p:val>
                                        </p:tav>
                                      </p:tavLst>
                                    </p:anim>
                                    <p:anim calcmode="lin" valueType="num">
                                      <p:cBhvr>
                                        <p:cTn dur="500" fill="hold" id="102"/>
                                        <p:tgtEl>
                                          <p:spTgt spid="34"/>
                                        </p:tgtEl>
                                        <p:attrNameLst>
                                          <p:attrName>ppt_h</p:attrName>
                                        </p:attrNameLst>
                                      </p:cBhvr>
                                      <p:tavLst>
                                        <p:tav tm="0">
                                          <p:val>
                                            <p:fltVal val="0"/>
                                          </p:val>
                                        </p:tav>
                                        <p:tav tm="100000">
                                          <p:val>
                                            <p:strVal val="#ppt_h"/>
                                          </p:val>
                                        </p:tav>
                                      </p:tavLst>
                                    </p:anim>
                                    <p:animEffect filter="fade" transition="in">
                                      <p:cBhvr>
                                        <p:cTn dur="500" id="103"/>
                                        <p:tgtEl>
                                          <p:spTgt spid="34"/>
                                        </p:tgtEl>
                                      </p:cBhvr>
                                    </p:animEffect>
                                  </p:childTnLst>
                                </p:cTn>
                              </p:par>
                              <p:par>
                                <p:cTn fill="hold" grpId="0" id="104" nodeType="withEffect" presetClass="entr" presetID="53" presetSubtype="0">
                                  <p:stCondLst>
                                    <p:cond delay="500"/>
                                  </p:stCondLst>
                                  <p:childTnLst>
                                    <p:set>
                                      <p:cBhvr>
                                        <p:cTn dur="1" fill="hold" id="105">
                                          <p:stCondLst>
                                            <p:cond delay="0"/>
                                          </p:stCondLst>
                                        </p:cTn>
                                        <p:tgtEl>
                                          <p:spTgt spid="35"/>
                                        </p:tgtEl>
                                        <p:attrNameLst>
                                          <p:attrName>style.visibility</p:attrName>
                                        </p:attrNameLst>
                                      </p:cBhvr>
                                      <p:to>
                                        <p:strVal val="visible"/>
                                      </p:to>
                                    </p:set>
                                    <p:anim calcmode="lin" valueType="num">
                                      <p:cBhvr>
                                        <p:cTn dur="500" fill="hold" id="106"/>
                                        <p:tgtEl>
                                          <p:spTgt spid="35"/>
                                        </p:tgtEl>
                                        <p:attrNameLst>
                                          <p:attrName>ppt_w</p:attrName>
                                        </p:attrNameLst>
                                      </p:cBhvr>
                                      <p:tavLst>
                                        <p:tav tm="0">
                                          <p:val>
                                            <p:fltVal val="0"/>
                                          </p:val>
                                        </p:tav>
                                        <p:tav tm="100000">
                                          <p:val>
                                            <p:strVal val="#ppt_w"/>
                                          </p:val>
                                        </p:tav>
                                      </p:tavLst>
                                    </p:anim>
                                    <p:anim calcmode="lin" valueType="num">
                                      <p:cBhvr>
                                        <p:cTn dur="500" fill="hold" id="107"/>
                                        <p:tgtEl>
                                          <p:spTgt spid="35"/>
                                        </p:tgtEl>
                                        <p:attrNameLst>
                                          <p:attrName>ppt_h</p:attrName>
                                        </p:attrNameLst>
                                      </p:cBhvr>
                                      <p:tavLst>
                                        <p:tav tm="0">
                                          <p:val>
                                            <p:fltVal val="0"/>
                                          </p:val>
                                        </p:tav>
                                        <p:tav tm="100000">
                                          <p:val>
                                            <p:strVal val="#ppt_h"/>
                                          </p:val>
                                        </p:tav>
                                      </p:tavLst>
                                    </p:anim>
                                    <p:animEffect filter="fade" transition="in">
                                      <p:cBhvr>
                                        <p:cTn dur="500" id="108"/>
                                        <p:tgtEl>
                                          <p:spTgt spid="35"/>
                                        </p:tgtEl>
                                      </p:cBhvr>
                                    </p:animEffect>
                                  </p:childTnLst>
                                </p:cTn>
                              </p:par>
                              <p:par>
                                <p:cTn fill="hold" grpId="0" id="109" nodeType="withEffect" presetClass="entr" presetID="53" presetSubtype="0">
                                  <p:stCondLst>
                                    <p:cond delay="500"/>
                                  </p:stCondLst>
                                  <p:childTnLst>
                                    <p:set>
                                      <p:cBhvr>
                                        <p:cTn dur="1" fill="hold" id="110">
                                          <p:stCondLst>
                                            <p:cond delay="0"/>
                                          </p:stCondLst>
                                        </p:cTn>
                                        <p:tgtEl>
                                          <p:spTgt spid="36"/>
                                        </p:tgtEl>
                                        <p:attrNameLst>
                                          <p:attrName>style.visibility</p:attrName>
                                        </p:attrNameLst>
                                      </p:cBhvr>
                                      <p:to>
                                        <p:strVal val="visible"/>
                                      </p:to>
                                    </p:set>
                                    <p:anim calcmode="lin" valueType="num">
                                      <p:cBhvr>
                                        <p:cTn dur="500" fill="hold" id="111"/>
                                        <p:tgtEl>
                                          <p:spTgt spid="36"/>
                                        </p:tgtEl>
                                        <p:attrNameLst>
                                          <p:attrName>ppt_w</p:attrName>
                                        </p:attrNameLst>
                                      </p:cBhvr>
                                      <p:tavLst>
                                        <p:tav tm="0">
                                          <p:val>
                                            <p:fltVal val="0"/>
                                          </p:val>
                                        </p:tav>
                                        <p:tav tm="100000">
                                          <p:val>
                                            <p:strVal val="#ppt_w"/>
                                          </p:val>
                                        </p:tav>
                                      </p:tavLst>
                                    </p:anim>
                                    <p:anim calcmode="lin" valueType="num">
                                      <p:cBhvr>
                                        <p:cTn dur="500" fill="hold" id="112"/>
                                        <p:tgtEl>
                                          <p:spTgt spid="36"/>
                                        </p:tgtEl>
                                        <p:attrNameLst>
                                          <p:attrName>ppt_h</p:attrName>
                                        </p:attrNameLst>
                                      </p:cBhvr>
                                      <p:tavLst>
                                        <p:tav tm="0">
                                          <p:val>
                                            <p:fltVal val="0"/>
                                          </p:val>
                                        </p:tav>
                                        <p:tav tm="100000">
                                          <p:val>
                                            <p:strVal val="#ppt_h"/>
                                          </p:val>
                                        </p:tav>
                                      </p:tavLst>
                                    </p:anim>
                                    <p:animEffect filter="fade" transition="in">
                                      <p:cBhvr>
                                        <p:cTn dur="500" id="113"/>
                                        <p:tgtEl>
                                          <p:spTgt spid="36"/>
                                        </p:tgtEl>
                                      </p:cBhvr>
                                    </p:animEffect>
                                  </p:childTnLst>
                                </p:cTn>
                              </p:par>
                            </p:childTnLst>
                          </p:cTn>
                        </p:par>
                        <p:par>
                          <p:cTn fill="hold" id="114" nodeType="afterGroup">
                            <p:stCondLst>
                              <p:cond delay="7000"/>
                            </p:stCondLst>
                            <p:childTnLst>
                              <p:par>
                                <p:cTn fill="hold" grpId="0" id="115" nodeType="afterEffect" presetClass="entr" presetID="42" presetSubtype="0">
                                  <p:stCondLst>
                                    <p:cond delay="0"/>
                                  </p:stCondLst>
                                  <p:childTnLst>
                                    <p:set>
                                      <p:cBhvr>
                                        <p:cTn dur="1" fill="hold" id="116">
                                          <p:stCondLst>
                                            <p:cond delay="0"/>
                                          </p:stCondLst>
                                        </p:cTn>
                                        <p:tgtEl>
                                          <p:spTgt spid="48"/>
                                        </p:tgtEl>
                                        <p:attrNameLst>
                                          <p:attrName>style.visibility</p:attrName>
                                        </p:attrNameLst>
                                      </p:cBhvr>
                                      <p:to>
                                        <p:strVal val="visible"/>
                                      </p:to>
                                    </p:set>
                                    <p:animEffect filter="fade" transition="in">
                                      <p:cBhvr>
                                        <p:cTn dur="1000" id="117"/>
                                        <p:tgtEl>
                                          <p:spTgt spid="48"/>
                                        </p:tgtEl>
                                      </p:cBhvr>
                                    </p:animEffect>
                                    <p:anim calcmode="lin" valueType="num">
                                      <p:cBhvr>
                                        <p:cTn dur="1000" fill="hold" id="118"/>
                                        <p:tgtEl>
                                          <p:spTgt spid="48"/>
                                        </p:tgtEl>
                                        <p:attrNameLst>
                                          <p:attrName>ppt_x</p:attrName>
                                        </p:attrNameLst>
                                      </p:cBhvr>
                                      <p:tavLst>
                                        <p:tav tm="0">
                                          <p:val>
                                            <p:strVal val="#ppt_x"/>
                                          </p:val>
                                        </p:tav>
                                        <p:tav tm="100000">
                                          <p:val>
                                            <p:strVal val="#ppt_x"/>
                                          </p:val>
                                        </p:tav>
                                      </p:tavLst>
                                    </p:anim>
                                    <p:anim calcmode="lin" valueType="num">
                                      <p:cBhvr>
                                        <p:cTn dur="1000" fill="hold" id="119"/>
                                        <p:tgtEl>
                                          <p:spTgt spid="48"/>
                                        </p:tgtEl>
                                        <p:attrNameLst>
                                          <p:attrName>ppt_y</p:attrName>
                                        </p:attrNameLst>
                                      </p:cBhvr>
                                      <p:tavLst>
                                        <p:tav tm="0">
                                          <p:val>
                                            <p:strVal val="#ppt_y+.1"/>
                                          </p:val>
                                        </p:tav>
                                        <p:tav tm="100000">
                                          <p:val>
                                            <p:strVal val="#ppt_y"/>
                                          </p:val>
                                        </p:tav>
                                      </p:tavLst>
                                    </p:anim>
                                  </p:childTnLst>
                                </p:cTn>
                              </p:par>
                            </p:childTnLst>
                          </p:cTn>
                        </p:par>
                        <p:par>
                          <p:cTn fill="hold" id="120" nodeType="afterGroup">
                            <p:stCondLst>
                              <p:cond delay="8000"/>
                            </p:stCondLst>
                            <p:childTnLst>
                              <p:par>
                                <p:cTn fill="hold" grpId="0" id="121" nodeType="afterEffect" presetClass="entr" presetID="53" presetSubtype="0">
                                  <p:stCondLst>
                                    <p:cond delay="0"/>
                                  </p:stCondLst>
                                  <p:childTnLst>
                                    <p:set>
                                      <p:cBhvr>
                                        <p:cTn dur="1" fill="hold" id="122">
                                          <p:stCondLst>
                                            <p:cond delay="0"/>
                                          </p:stCondLst>
                                        </p:cTn>
                                        <p:tgtEl>
                                          <p:spTgt spid="60"/>
                                        </p:tgtEl>
                                        <p:attrNameLst>
                                          <p:attrName>style.visibility</p:attrName>
                                        </p:attrNameLst>
                                      </p:cBhvr>
                                      <p:to>
                                        <p:strVal val="visible"/>
                                      </p:to>
                                    </p:set>
                                    <p:anim calcmode="lin" valueType="num">
                                      <p:cBhvr>
                                        <p:cTn dur="500" fill="hold" id="123"/>
                                        <p:tgtEl>
                                          <p:spTgt spid="60"/>
                                        </p:tgtEl>
                                        <p:attrNameLst>
                                          <p:attrName>ppt_w</p:attrName>
                                        </p:attrNameLst>
                                      </p:cBhvr>
                                      <p:tavLst>
                                        <p:tav tm="0">
                                          <p:val>
                                            <p:fltVal val="0"/>
                                          </p:val>
                                        </p:tav>
                                        <p:tav tm="100000">
                                          <p:val>
                                            <p:strVal val="#ppt_w"/>
                                          </p:val>
                                        </p:tav>
                                      </p:tavLst>
                                    </p:anim>
                                    <p:anim calcmode="lin" valueType="num">
                                      <p:cBhvr>
                                        <p:cTn dur="500" fill="hold" id="124"/>
                                        <p:tgtEl>
                                          <p:spTgt spid="60"/>
                                        </p:tgtEl>
                                        <p:attrNameLst>
                                          <p:attrName>ppt_h</p:attrName>
                                        </p:attrNameLst>
                                      </p:cBhvr>
                                      <p:tavLst>
                                        <p:tav tm="0">
                                          <p:val>
                                            <p:fltVal val="0"/>
                                          </p:val>
                                        </p:tav>
                                        <p:tav tm="100000">
                                          <p:val>
                                            <p:strVal val="#ppt_h"/>
                                          </p:val>
                                        </p:tav>
                                      </p:tavLst>
                                    </p:anim>
                                    <p:animEffect filter="fade" transition="in">
                                      <p:cBhvr>
                                        <p:cTn dur="500" id="125"/>
                                        <p:tgtEl>
                                          <p:spTgt spid="60"/>
                                        </p:tgtEl>
                                      </p:cBhvr>
                                    </p:animEffect>
                                  </p:childTnLst>
                                </p:cTn>
                              </p:par>
                            </p:childTnLst>
                          </p:cTn>
                        </p:par>
                        <p:par>
                          <p:cTn fill="hold" id="126" nodeType="afterGroup">
                            <p:stCondLst>
                              <p:cond delay="8500"/>
                            </p:stCondLst>
                            <p:childTnLst>
                              <p:par>
                                <p:cTn fill="hold" grpId="0" id="127" nodeType="afterEffect" presetClass="entr" presetID="41" presetSubtype="0">
                                  <p:stCondLst>
                                    <p:cond delay="0"/>
                                  </p:stCondLst>
                                  <p:iterate type="lt">
                                    <p:tmPct val="10000"/>
                                  </p:iterate>
                                  <p:childTnLst>
                                    <p:set>
                                      <p:cBhvr>
                                        <p:cTn dur="1" fill="hold" id="128">
                                          <p:stCondLst>
                                            <p:cond delay="0"/>
                                          </p:stCondLst>
                                        </p:cTn>
                                        <p:tgtEl>
                                          <p:spTgt spid="49"/>
                                        </p:tgtEl>
                                        <p:attrNameLst>
                                          <p:attrName>style.visibility</p:attrName>
                                        </p:attrNameLst>
                                      </p:cBhvr>
                                      <p:to>
                                        <p:strVal val="visible"/>
                                      </p:to>
                                    </p:set>
                                    <p:anim calcmode="lin" valueType="num">
                                      <p:cBhvr>
                                        <p:cTn dur="500" fill="hold" id="129"/>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30"/>
                                        <p:tgtEl>
                                          <p:spTgt spid="49"/>
                                        </p:tgtEl>
                                        <p:attrNameLst>
                                          <p:attrName>ppt_y</p:attrName>
                                        </p:attrNameLst>
                                      </p:cBhvr>
                                      <p:tavLst>
                                        <p:tav tm="0">
                                          <p:val>
                                            <p:strVal val="#ppt_y"/>
                                          </p:val>
                                        </p:tav>
                                        <p:tav tm="100000">
                                          <p:val>
                                            <p:strVal val="#ppt_y"/>
                                          </p:val>
                                        </p:tav>
                                      </p:tavLst>
                                    </p:anim>
                                    <p:anim calcmode="lin" valueType="num">
                                      <p:cBhvr>
                                        <p:cTn dur="500" fill="hold" id="131"/>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32"/>
                                        <p:tgtEl>
                                          <p:spTgt spid="4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33" tmFilter="0,0; .5, 1; 1, 1"/>
                                        <p:tgtEl>
                                          <p:spTgt spid="49"/>
                                        </p:tgtEl>
                                      </p:cBhvr>
                                    </p:animEffect>
                                  </p:childTnLst>
                                </p:cTn>
                              </p:par>
                            </p:childTnLst>
                          </p:cTn>
                        </p:par>
                        <p:par>
                          <p:cTn fill="hold" id="134" nodeType="afterGroup">
                            <p:stCondLst>
                              <p:cond delay="9000"/>
                            </p:stCondLst>
                            <p:childTnLst>
                              <p:par>
                                <p:cTn fill="hold" id="135" nodeType="afterEffect" presetClass="entr" presetID="22" presetSubtype="4">
                                  <p:stCondLst>
                                    <p:cond delay="0"/>
                                  </p:stCondLst>
                                  <p:childTnLst>
                                    <p:set>
                                      <p:cBhvr>
                                        <p:cTn dur="1" fill="hold" id="136">
                                          <p:stCondLst>
                                            <p:cond delay="0"/>
                                          </p:stCondLst>
                                        </p:cTn>
                                        <p:tgtEl>
                                          <p:spTgt spid="39"/>
                                        </p:tgtEl>
                                        <p:attrNameLst>
                                          <p:attrName>style.visibility</p:attrName>
                                        </p:attrNameLst>
                                      </p:cBhvr>
                                      <p:to>
                                        <p:strVal val="visible"/>
                                      </p:to>
                                    </p:set>
                                    <p:animEffect filter="wipe(down)" transition="in">
                                      <p:cBhvr>
                                        <p:cTn dur="500" id="137"/>
                                        <p:tgtEl>
                                          <p:spTgt spid="39"/>
                                        </p:tgtEl>
                                      </p:cBhvr>
                                    </p:animEffect>
                                  </p:childTnLst>
                                </p:cTn>
                              </p:par>
                            </p:childTnLst>
                          </p:cTn>
                        </p:par>
                        <p:par>
                          <p:cTn fill="hold" id="138" nodeType="afterGroup">
                            <p:stCondLst>
                              <p:cond delay="9500"/>
                            </p:stCondLst>
                            <p:childTnLst>
                              <p:par>
                                <p:cTn fill="hold" grpId="0" id="139" nodeType="afterEffect" presetClass="entr" presetID="53" presetSubtype="0">
                                  <p:stCondLst>
                                    <p:cond delay="0"/>
                                  </p:stCondLst>
                                  <p:childTnLst>
                                    <p:set>
                                      <p:cBhvr>
                                        <p:cTn dur="1" fill="hold" id="140">
                                          <p:stCondLst>
                                            <p:cond delay="0"/>
                                          </p:stCondLst>
                                        </p:cTn>
                                        <p:tgtEl>
                                          <p:spTgt spid="40"/>
                                        </p:tgtEl>
                                        <p:attrNameLst>
                                          <p:attrName>style.visibility</p:attrName>
                                        </p:attrNameLst>
                                      </p:cBhvr>
                                      <p:to>
                                        <p:strVal val="visible"/>
                                      </p:to>
                                    </p:set>
                                    <p:anim calcmode="lin" valueType="num">
                                      <p:cBhvr>
                                        <p:cTn dur="500" fill="hold" id="141"/>
                                        <p:tgtEl>
                                          <p:spTgt spid="40"/>
                                        </p:tgtEl>
                                        <p:attrNameLst>
                                          <p:attrName>ppt_w</p:attrName>
                                        </p:attrNameLst>
                                      </p:cBhvr>
                                      <p:tavLst>
                                        <p:tav tm="0">
                                          <p:val>
                                            <p:fltVal val="0"/>
                                          </p:val>
                                        </p:tav>
                                        <p:tav tm="100000">
                                          <p:val>
                                            <p:strVal val="#ppt_w"/>
                                          </p:val>
                                        </p:tav>
                                      </p:tavLst>
                                    </p:anim>
                                    <p:anim calcmode="lin" valueType="num">
                                      <p:cBhvr>
                                        <p:cTn dur="500" fill="hold" id="142"/>
                                        <p:tgtEl>
                                          <p:spTgt spid="40"/>
                                        </p:tgtEl>
                                        <p:attrNameLst>
                                          <p:attrName>ppt_h</p:attrName>
                                        </p:attrNameLst>
                                      </p:cBhvr>
                                      <p:tavLst>
                                        <p:tav tm="0">
                                          <p:val>
                                            <p:fltVal val="0"/>
                                          </p:val>
                                        </p:tav>
                                        <p:tav tm="100000">
                                          <p:val>
                                            <p:strVal val="#ppt_h"/>
                                          </p:val>
                                        </p:tav>
                                      </p:tavLst>
                                    </p:anim>
                                    <p:animEffect filter="fade" transition="in">
                                      <p:cBhvr>
                                        <p:cTn dur="500" id="143"/>
                                        <p:tgtEl>
                                          <p:spTgt spid="40"/>
                                        </p:tgtEl>
                                      </p:cBhvr>
                                    </p:animEffect>
                                  </p:childTnLst>
                                </p:cTn>
                              </p:par>
                              <p:par>
                                <p:cTn fill="hold" grpId="0" id="144" nodeType="withEffect" presetClass="entr" presetID="53" presetSubtype="0">
                                  <p:stCondLst>
                                    <p:cond delay="500"/>
                                  </p:stCondLst>
                                  <p:childTnLst>
                                    <p:set>
                                      <p:cBhvr>
                                        <p:cTn dur="1" fill="hold" id="145">
                                          <p:stCondLst>
                                            <p:cond delay="0"/>
                                          </p:stCondLst>
                                        </p:cTn>
                                        <p:tgtEl>
                                          <p:spTgt spid="41"/>
                                        </p:tgtEl>
                                        <p:attrNameLst>
                                          <p:attrName>style.visibility</p:attrName>
                                        </p:attrNameLst>
                                      </p:cBhvr>
                                      <p:to>
                                        <p:strVal val="visible"/>
                                      </p:to>
                                    </p:set>
                                    <p:anim calcmode="lin" valueType="num">
                                      <p:cBhvr>
                                        <p:cTn dur="500" fill="hold" id="146"/>
                                        <p:tgtEl>
                                          <p:spTgt spid="41"/>
                                        </p:tgtEl>
                                        <p:attrNameLst>
                                          <p:attrName>ppt_w</p:attrName>
                                        </p:attrNameLst>
                                      </p:cBhvr>
                                      <p:tavLst>
                                        <p:tav tm="0">
                                          <p:val>
                                            <p:fltVal val="0"/>
                                          </p:val>
                                        </p:tav>
                                        <p:tav tm="100000">
                                          <p:val>
                                            <p:strVal val="#ppt_w"/>
                                          </p:val>
                                        </p:tav>
                                      </p:tavLst>
                                    </p:anim>
                                    <p:anim calcmode="lin" valueType="num">
                                      <p:cBhvr>
                                        <p:cTn dur="500" fill="hold" id="147"/>
                                        <p:tgtEl>
                                          <p:spTgt spid="41"/>
                                        </p:tgtEl>
                                        <p:attrNameLst>
                                          <p:attrName>ppt_h</p:attrName>
                                        </p:attrNameLst>
                                      </p:cBhvr>
                                      <p:tavLst>
                                        <p:tav tm="0">
                                          <p:val>
                                            <p:fltVal val="0"/>
                                          </p:val>
                                        </p:tav>
                                        <p:tav tm="100000">
                                          <p:val>
                                            <p:strVal val="#ppt_h"/>
                                          </p:val>
                                        </p:tav>
                                      </p:tavLst>
                                    </p:anim>
                                    <p:animEffect filter="fade" transition="in">
                                      <p:cBhvr>
                                        <p:cTn dur="500" id="148"/>
                                        <p:tgtEl>
                                          <p:spTgt spid="41"/>
                                        </p:tgtEl>
                                      </p:cBhvr>
                                    </p:animEffect>
                                  </p:childTnLst>
                                </p:cTn>
                              </p:par>
                              <p:par>
                                <p:cTn fill="hold" grpId="0" id="149" nodeType="withEffect" presetClass="entr" presetID="53" presetSubtype="0">
                                  <p:stCondLst>
                                    <p:cond delay="500"/>
                                  </p:stCondLst>
                                  <p:childTnLst>
                                    <p:set>
                                      <p:cBhvr>
                                        <p:cTn dur="1" fill="hold" id="150">
                                          <p:stCondLst>
                                            <p:cond delay="0"/>
                                          </p:stCondLst>
                                        </p:cTn>
                                        <p:tgtEl>
                                          <p:spTgt spid="44"/>
                                        </p:tgtEl>
                                        <p:attrNameLst>
                                          <p:attrName>style.visibility</p:attrName>
                                        </p:attrNameLst>
                                      </p:cBhvr>
                                      <p:to>
                                        <p:strVal val="visible"/>
                                      </p:to>
                                    </p:set>
                                    <p:anim calcmode="lin" valueType="num">
                                      <p:cBhvr>
                                        <p:cTn dur="500" fill="hold" id="151"/>
                                        <p:tgtEl>
                                          <p:spTgt spid="44"/>
                                        </p:tgtEl>
                                        <p:attrNameLst>
                                          <p:attrName>ppt_w</p:attrName>
                                        </p:attrNameLst>
                                      </p:cBhvr>
                                      <p:tavLst>
                                        <p:tav tm="0">
                                          <p:val>
                                            <p:fltVal val="0"/>
                                          </p:val>
                                        </p:tav>
                                        <p:tav tm="100000">
                                          <p:val>
                                            <p:strVal val="#ppt_w"/>
                                          </p:val>
                                        </p:tav>
                                      </p:tavLst>
                                    </p:anim>
                                    <p:anim calcmode="lin" valueType="num">
                                      <p:cBhvr>
                                        <p:cTn dur="500" fill="hold" id="152"/>
                                        <p:tgtEl>
                                          <p:spTgt spid="44"/>
                                        </p:tgtEl>
                                        <p:attrNameLst>
                                          <p:attrName>ppt_h</p:attrName>
                                        </p:attrNameLst>
                                      </p:cBhvr>
                                      <p:tavLst>
                                        <p:tav tm="0">
                                          <p:val>
                                            <p:fltVal val="0"/>
                                          </p:val>
                                        </p:tav>
                                        <p:tav tm="100000">
                                          <p:val>
                                            <p:strVal val="#ppt_h"/>
                                          </p:val>
                                        </p:tav>
                                      </p:tavLst>
                                    </p:anim>
                                    <p:animEffect filter="fade" transition="in">
                                      <p:cBhvr>
                                        <p:cTn dur="500" id="153"/>
                                        <p:tgtEl>
                                          <p:spTgt spid="44"/>
                                        </p:tgtEl>
                                      </p:cBhvr>
                                    </p:animEffect>
                                  </p:childTnLst>
                                </p:cTn>
                              </p:par>
                              <p:par>
                                <p:cTn fill="hold" grpId="0" id="154" nodeType="withEffect" presetClass="entr" presetID="53" presetSubtype="0">
                                  <p:stCondLst>
                                    <p:cond delay="500"/>
                                  </p:stCondLst>
                                  <p:childTnLst>
                                    <p:set>
                                      <p:cBhvr>
                                        <p:cTn dur="1" fill="hold" id="155">
                                          <p:stCondLst>
                                            <p:cond delay="0"/>
                                          </p:stCondLst>
                                        </p:cTn>
                                        <p:tgtEl>
                                          <p:spTgt spid="45"/>
                                        </p:tgtEl>
                                        <p:attrNameLst>
                                          <p:attrName>style.visibility</p:attrName>
                                        </p:attrNameLst>
                                      </p:cBhvr>
                                      <p:to>
                                        <p:strVal val="visible"/>
                                      </p:to>
                                    </p:set>
                                    <p:anim calcmode="lin" valueType="num">
                                      <p:cBhvr>
                                        <p:cTn dur="500" fill="hold" id="156"/>
                                        <p:tgtEl>
                                          <p:spTgt spid="45"/>
                                        </p:tgtEl>
                                        <p:attrNameLst>
                                          <p:attrName>ppt_w</p:attrName>
                                        </p:attrNameLst>
                                      </p:cBhvr>
                                      <p:tavLst>
                                        <p:tav tm="0">
                                          <p:val>
                                            <p:fltVal val="0"/>
                                          </p:val>
                                        </p:tav>
                                        <p:tav tm="100000">
                                          <p:val>
                                            <p:strVal val="#ppt_w"/>
                                          </p:val>
                                        </p:tav>
                                      </p:tavLst>
                                    </p:anim>
                                    <p:anim calcmode="lin" valueType="num">
                                      <p:cBhvr>
                                        <p:cTn dur="500" fill="hold" id="157"/>
                                        <p:tgtEl>
                                          <p:spTgt spid="45"/>
                                        </p:tgtEl>
                                        <p:attrNameLst>
                                          <p:attrName>ppt_h</p:attrName>
                                        </p:attrNameLst>
                                      </p:cBhvr>
                                      <p:tavLst>
                                        <p:tav tm="0">
                                          <p:val>
                                            <p:fltVal val="0"/>
                                          </p:val>
                                        </p:tav>
                                        <p:tav tm="100000">
                                          <p:val>
                                            <p:strVal val="#ppt_h"/>
                                          </p:val>
                                        </p:tav>
                                      </p:tavLst>
                                    </p:anim>
                                    <p:animEffect filter="fade" transition="in">
                                      <p:cBhvr>
                                        <p:cTn dur="500" id="158"/>
                                        <p:tgtEl>
                                          <p:spTgt spid="45"/>
                                        </p:tgtEl>
                                      </p:cBhvr>
                                    </p:animEffect>
                                  </p:childTnLst>
                                </p:cTn>
                              </p:par>
                              <p:par>
                                <p:cTn fill="hold" grpId="0" id="159" nodeType="withEffect" presetClass="entr" presetID="53" presetSubtype="0">
                                  <p:stCondLst>
                                    <p:cond delay="500"/>
                                  </p:stCondLst>
                                  <p:childTnLst>
                                    <p:set>
                                      <p:cBhvr>
                                        <p:cTn dur="1" fill="hold" id="160">
                                          <p:stCondLst>
                                            <p:cond delay="0"/>
                                          </p:stCondLst>
                                        </p:cTn>
                                        <p:tgtEl>
                                          <p:spTgt spid="46"/>
                                        </p:tgtEl>
                                        <p:attrNameLst>
                                          <p:attrName>style.visibility</p:attrName>
                                        </p:attrNameLst>
                                      </p:cBhvr>
                                      <p:to>
                                        <p:strVal val="visible"/>
                                      </p:to>
                                    </p:set>
                                    <p:anim calcmode="lin" valueType="num">
                                      <p:cBhvr>
                                        <p:cTn dur="500" fill="hold" id="161"/>
                                        <p:tgtEl>
                                          <p:spTgt spid="46"/>
                                        </p:tgtEl>
                                        <p:attrNameLst>
                                          <p:attrName>ppt_w</p:attrName>
                                        </p:attrNameLst>
                                      </p:cBhvr>
                                      <p:tavLst>
                                        <p:tav tm="0">
                                          <p:val>
                                            <p:fltVal val="0"/>
                                          </p:val>
                                        </p:tav>
                                        <p:tav tm="100000">
                                          <p:val>
                                            <p:strVal val="#ppt_w"/>
                                          </p:val>
                                        </p:tav>
                                      </p:tavLst>
                                    </p:anim>
                                    <p:anim calcmode="lin" valueType="num">
                                      <p:cBhvr>
                                        <p:cTn dur="500" fill="hold" id="162"/>
                                        <p:tgtEl>
                                          <p:spTgt spid="46"/>
                                        </p:tgtEl>
                                        <p:attrNameLst>
                                          <p:attrName>ppt_h</p:attrName>
                                        </p:attrNameLst>
                                      </p:cBhvr>
                                      <p:tavLst>
                                        <p:tav tm="0">
                                          <p:val>
                                            <p:fltVal val="0"/>
                                          </p:val>
                                        </p:tav>
                                        <p:tav tm="100000">
                                          <p:val>
                                            <p:strVal val="#ppt_h"/>
                                          </p:val>
                                        </p:tav>
                                      </p:tavLst>
                                    </p:anim>
                                    <p:animEffect filter="fade" transition="in">
                                      <p:cBhvr>
                                        <p:cTn dur="500" id="163"/>
                                        <p:tgtEl>
                                          <p:spTgt spid="46"/>
                                        </p:tgtEl>
                                      </p:cBhvr>
                                    </p:animEffect>
                                  </p:childTnLst>
                                </p:cTn>
                              </p:par>
                              <p:par>
                                <p:cTn fill="hold" grpId="0" id="164" nodeType="withEffect" presetClass="entr" presetID="53" presetSubtype="0">
                                  <p:stCondLst>
                                    <p:cond delay="500"/>
                                  </p:stCondLst>
                                  <p:childTnLst>
                                    <p:set>
                                      <p:cBhvr>
                                        <p:cTn dur="1" fill="hold" id="165">
                                          <p:stCondLst>
                                            <p:cond delay="0"/>
                                          </p:stCondLst>
                                        </p:cTn>
                                        <p:tgtEl>
                                          <p:spTgt spid="47"/>
                                        </p:tgtEl>
                                        <p:attrNameLst>
                                          <p:attrName>style.visibility</p:attrName>
                                        </p:attrNameLst>
                                      </p:cBhvr>
                                      <p:to>
                                        <p:strVal val="visible"/>
                                      </p:to>
                                    </p:set>
                                    <p:anim calcmode="lin" valueType="num">
                                      <p:cBhvr>
                                        <p:cTn dur="500" fill="hold" id="166"/>
                                        <p:tgtEl>
                                          <p:spTgt spid="47"/>
                                        </p:tgtEl>
                                        <p:attrNameLst>
                                          <p:attrName>ppt_w</p:attrName>
                                        </p:attrNameLst>
                                      </p:cBhvr>
                                      <p:tavLst>
                                        <p:tav tm="0">
                                          <p:val>
                                            <p:fltVal val="0"/>
                                          </p:val>
                                        </p:tav>
                                        <p:tav tm="100000">
                                          <p:val>
                                            <p:strVal val="#ppt_w"/>
                                          </p:val>
                                        </p:tav>
                                      </p:tavLst>
                                    </p:anim>
                                    <p:anim calcmode="lin" valueType="num">
                                      <p:cBhvr>
                                        <p:cTn dur="500" fill="hold" id="167"/>
                                        <p:tgtEl>
                                          <p:spTgt spid="47"/>
                                        </p:tgtEl>
                                        <p:attrNameLst>
                                          <p:attrName>ppt_h</p:attrName>
                                        </p:attrNameLst>
                                      </p:cBhvr>
                                      <p:tavLst>
                                        <p:tav tm="0">
                                          <p:val>
                                            <p:fltVal val="0"/>
                                          </p:val>
                                        </p:tav>
                                        <p:tav tm="100000">
                                          <p:val>
                                            <p:strVal val="#ppt_h"/>
                                          </p:val>
                                        </p:tav>
                                      </p:tavLst>
                                    </p:anim>
                                    <p:animEffect filter="fade" transition="in">
                                      <p:cBhvr>
                                        <p:cTn dur="500" id="168"/>
                                        <p:tgtEl>
                                          <p:spTgt spid="47"/>
                                        </p:tgtEl>
                                      </p:cBhvr>
                                    </p:animEffect>
                                  </p:childTnLst>
                                </p:cTn>
                              </p:par>
                            </p:childTnLst>
                          </p:cTn>
                        </p:par>
                        <p:par>
                          <p:cTn fill="hold" id="169" nodeType="afterGroup">
                            <p:stCondLst>
                              <p:cond delay="10500"/>
                            </p:stCondLst>
                            <p:childTnLst>
                              <p:par>
                                <p:cTn fill="hold" grpId="0" id="170" nodeType="afterEffect" presetClass="entr" presetID="42" presetSubtype="0">
                                  <p:stCondLst>
                                    <p:cond delay="0"/>
                                  </p:stCondLst>
                                  <p:childTnLst>
                                    <p:set>
                                      <p:cBhvr>
                                        <p:cTn dur="1" fill="hold" id="171">
                                          <p:stCondLst>
                                            <p:cond delay="0"/>
                                          </p:stCondLst>
                                        </p:cTn>
                                        <p:tgtEl>
                                          <p:spTgt spid="57"/>
                                        </p:tgtEl>
                                        <p:attrNameLst>
                                          <p:attrName>style.visibility</p:attrName>
                                        </p:attrNameLst>
                                      </p:cBhvr>
                                      <p:to>
                                        <p:strVal val="visible"/>
                                      </p:to>
                                    </p:set>
                                    <p:animEffect filter="fade" transition="in">
                                      <p:cBhvr>
                                        <p:cTn dur="1000" id="172"/>
                                        <p:tgtEl>
                                          <p:spTgt spid="57"/>
                                        </p:tgtEl>
                                      </p:cBhvr>
                                    </p:animEffect>
                                    <p:anim calcmode="lin" valueType="num">
                                      <p:cBhvr>
                                        <p:cTn dur="1000" fill="hold" id="173"/>
                                        <p:tgtEl>
                                          <p:spTgt spid="57"/>
                                        </p:tgtEl>
                                        <p:attrNameLst>
                                          <p:attrName>ppt_x</p:attrName>
                                        </p:attrNameLst>
                                      </p:cBhvr>
                                      <p:tavLst>
                                        <p:tav tm="0">
                                          <p:val>
                                            <p:strVal val="#ppt_x"/>
                                          </p:val>
                                        </p:tav>
                                        <p:tav tm="100000">
                                          <p:val>
                                            <p:strVal val="#ppt_x"/>
                                          </p:val>
                                        </p:tav>
                                      </p:tavLst>
                                    </p:anim>
                                    <p:anim calcmode="lin" valueType="num">
                                      <p:cBhvr>
                                        <p:cTn dur="1000" fill="hold" id="174"/>
                                        <p:tgtEl>
                                          <p:spTgt spid="57"/>
                                        </p:tgtEl>
                                        <p:attrNameLst>
                                          <p:attrName>ppt_y</p:attrName>
                                        </p:attrNameLst>
                                      </p:cBhvr>
                                      <p:tavLst>
                                        <p:tav tm="0">
                                          <p:val>
                                            <p:strVal val="#ppt_y+.1"/>
                                          </p:val>
                                        </p:tav>
                                        <p:tav tm="100000">
                                          <p:val>
                                            <p:strVal val="#ppt_y"/>
                                          </p:val>
                                        </p:tav>
                                      </p:tavLst>
                                    </p:anim>
                                  </p:childTnLst>
                                </p:cTn>
                              </p:par>
                            </p:childTnLst>
                          </p:cTn>
                        </p:par>
                        <p:par>
                          <p:cTn fill="hold" id="175" nodeType="afterGroup">
                            <p:stCondLst>
                              <p:cond delay="11500"/>
                            </p:stCondLst>
                            <p:childTnLst>
                              <p:par>
                                <p:cTn fill="hold" grpId="0" id="176" nodeType="afterEffect" presetClass="entr" presetID="53" presetSubtype="0">
                                  <p:stCondLst>
                                    <p:cond delay="0"/>
                                  </p:stCondLst>
                                  <p:childTnLst>
                                    <p:set>
                                      <p:cBhvr>
                                        <p:cTn dur="1" fill="hold" id="177">
                                          <p:stCondLst>
                                            <p:cond delay="0"/>
                                          </p:stCondLst>
                                        </p:cTn>
                                        <p:tgtEl>
                                          <p:spTgt spid="61"/>
                                        </p:tgtEl>
                                        <p:attrNameLst>
                                          <p:attrName>style.visibility</p:attrName>
                                        </p:attrNameLst>
                                      </p:cBhvr>
                                      <p:to>
                                        <p:strVal val="visible"/>
                                      </p:to>
                                    </p:set>
                                    <p:anim calcmode="lin" valueType="num">
                                      <p:cBhvr>
                                        <p:cTn dur="500" fill="hold" id="178"/>
                                        <p:tgtEl>
                                          <p:spTgt spid="61"/>
                                        </p:tgtEl>
                                        <p:attrNameLst>
                                          <p:attrName>ppt_w</p:attrName>
                                        </p:attrNameLst>
                                      </p:cBhvr>
                                      <p:tavLst>
                                        <p:tav tm="0">
                                          <p:val>
                                            <p:fltVal val="0"/>
                                          </p:val>
                                        </p:tav>
                                        <p:tav tm="100000">
                                          <p:val>
                                            <p:strVal val="#ppt_w"/>
                                          </p:val>
                                        </p:tav>
                                      </p:tavLst>
                                    </p:anim>
                                    <p:anim calcmode="lin" valueType="num">
                                      <p:cBhvr>
                                        <p:cTn dur="500" fill="hold" id="179"/>
                                        <p:tgtEl>
                                          <p:spTgt spid="61"/>
                                        </p:tgtEl>
                                        <p:attrNameLst>
                                          <p:attrName>ppt_h</p:attrName>
                                        </p:attrNameLst>
                                      </p:cBhvr>
                                      <p:tavLst>
                                        <p:tav tm="0">
                                          <p:val>
                                            <p:fltVal val="0"/>
                                          </p:val>
                                        </p:tav>
                                        <p:tav tm="100000">
                                          <p:val>
                                            <p:strVal val="#ppt_h"/>
                                          </p:val>
                                        </p:tav>
                                      </p:tavLst>
                                    </p:anim>
                                    <p:animEffect filter="fade" transition="in">
                                      <p:cBhvr>
                                        <p:cTn dur="500" id="180"/>
                                        <p:tgtEl>
                                          <p:spTgt spid="61"/>
                                        </p:tgtEl>
                                      </p:cBhvr>
                                    </p:animEffect>
                                  </p:childTnLst>
                                </p:cTn>
                              </p:par>
                            </p:childTnLst>
                          </p:cTn>
                        </p:par>
                        <p:par>
                          <p:cTn fill="hold" id="181" nodeType="afterGroup">
                            <p:stCondLst>
                              <p:cond delay="12000"/>
                            </p:stCondLst>
                            <p:childTnLst>
                              <p:par>
                                <p:cTn fill="hold" grpId="0" id="182" nodeType="afterEffect" presetClass="entr" presetID="41" presetSubtype="0">
                                  <p:stCondLst>
                                    <p:cond delay="0"/>
                                  </p:stCondLst>
                                  <p:iterate type="lt">
                                    <p:tmPct val="10000"/>
                                  </p:iterate>
                                  <p:childTnLst>
                                    <p:set>
                                      <p:cBhvr>
                                        <p:cTn dur="1" fill="hold" id="183">
                                          <p:stCondLst>
                                            <p:cond delay="0"/>
                                          </p:stCondLst>
                                        </p:cTn>
                                        <p:tgtEl>
                                          <p:spTgt spid="58"/>
                                        </p:tgtEl>
                                        <p:attrNameLst>
                                          <p:attrName>style.visibility</p:attrName>
                                        </p:attrNameLst>
                                      </p:cBhvr>
                                      <p:to>
                                        <p:strVal val="visible"/>
                                      </p:to>
                                    </p:set>
                                    <p:anim calcmode="lin" valueType="num">
                                      <p:cBhvr>
                                        <p:cTn dur="500" fill="hold" id="184"/>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85"/>
                                        <p:tgtEl>
                                          <p:spTgt spid="58"/>
                                        </p:tgtEl>
                                        <p:attrNameLst>
                                          <p:attrName>ppt_y</p:attrName>
                                        </p:attrNameLst>
                                      </p:cBhvr>
                                      <p:tavLst>
                                        <p:tav tm="0">
                                          <p:val>
                                            <p:strVal val="#ppt_y"/>
                                          </p:val>
                                        </p:tav>
                                        <p:tav tm="100000">
                                          <p:val>
                                            <p:strVal val="#ppt_y"/>
                                          </p:val>
                                        </p:tav>
                                      </p:tavLst>
                                    </p:anim>
                                    <p:anim calcmode="lin" valueType="num">
                                      <p:cBhvr>
                                        <p:cTn dur="500" fill="hold" id="186"/>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7"/>
                                        <p:tgtEl>
                                          <p:spTgt spid="5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88" tmFilter="0,0; .5, 1; 1, 1"/>
                                        <p:tgtEl>
                                          <p:spTgt spid="58"/>
                                        </p:tgtEl>
                                      </p:cBhvr>
                                    </p:animEffect>
                                  </p:childTnLst>
                                </p:cTn>
                              </p:par>
                            </p:childTnLst>
                          </p:cTn>
                        </p:par>
                        <p:par>
                          <p:cTn fill="hold" id="189" nodeType="afterGroup">
                            <p:stCondLst>
                              <p:cond delay="12500"/>
                            </p:stCondLst>
                            <p:childTnLst>
                              <p:par>
                                <p:cTn fill="hold" id="190" nodeType="afterEffect" presetClass="entr" presetID="22" presetSubtype="4">
                                  <p:stCondLst>
                                    <p:cond delay="0"/>
                                  </p:stCondLst>
                                  <p:childTnLst>
                                    <p:set>
                                      <p:cBhvr>
                                        <p:cTn dur="1" fill="hold" id="191">
                                          <p:stCondLst>
                                            <p:cond delay="0"/>
                                          </p:stCondLst>
                                        </p:cTn>
                                        <p:tgtEl>
                                          <p:spTgt spid="50"/>
                                        </p:tgtEl>
                                        <p:attrNameLst>
                                          <p:attrName>style.visibility</p:attrName>
                                        </p:attrNameLst>
                                      </p:cBhvr>
                                      <p:to>
                                        <p:strVal val="visible"/>
                                      </p:to>
                                    </p:set>
                                    <p:animEffect filter="wipe(down)" transition="in">
                                      <p:cBhvr>
                                        <p:cTn dur="500" id="192"/>
                                        <p:tgtEl>
                                          <p:spTgt spid="50"/>
                                        </p:tgtEl>
                                      </p:cBhvr>
                                    </p:animEffect>
                                  </p:childTnLst>
                                </p:cTn>
                              </p:par>
                            </p:childTnLst>
                          </p:cTn>
                        </p:par>
                        <p:par>
                          <p:cTn fill="hold" id="193" nodeType="afterGroup">
                            <p:stCondLst>
                              <p:cond delay="13000"/>
                            </p:stCondLst>
                            <p:childTnLst>
                              <p:par>
                                <p:cTn fill="hold" grpId="0" id="194" nodeType="afterEffect" presetClass="entr" presetID="53" presetSubtype="0">
                                  <p:stCondLst>
                                    <p:cond delay="0"/>
                                  </p:stCondLst>
                                  <p:childTnLst>
                                    <p:set>
                                      <p:cBhvr>
                                        <p:cTn dur="1" fill="hold" id="195">
                                          <p:stCondLst>
                                            <p:cond delay="0"/>
                                          </p:stCondLst>
                                        </p:cTn>
                                        <p:tgtEl>
                                          <p:spTgt spid="51"/>
                                        </p:tgtEl>
                                        <p:attrNameLst>
                                          <p:attrName>style.visibility</p:attrName>
                                        </p:attrNameLst>
                                      </p:cBhvr>
                                      <p:to>
                                        <p:strVal val="visible"/>
                                      </p:to>
                                    </p:set>
                                    <p:anim calcmode="lin" valueType="num">
                                      <p:cBhvr>
                                        <p:cTn dur="500" fill="hold" id="196"/>
                                        <p:tgtEl>
                                          <p:spTgt spid="51"/>
                                        </p:tgtEl>
                                        <p:attrNameLst>
                                          <p:attrName>ppt_w</p:attrName>
                                        </p:attrNameLst>
                                      </p:cBhvr>
                                      <p:tavLst>
                                        <p:tav tm="0">
                                          <p:val>
                                            <p:fltVal val="0"/>
                                          </p:val>
                                        </p:tav>
                                        <p:tav tm="100000">
                                          <p:val>
                                            <p:strVal val="#ppt_w"/>
                                          </p:val>
                                        </p:tav>
                                      </p:tavLst>
                                    </p:anim>
                                    <p:anim calcmode="lin" valueType="num">
                                      <p:cBhvr>
                                        <p:cTn dur="500" fill="hold" id="197"/>
                                        <p:tgtEl>
                                          <p:spTgt spid="51"/>
                                        </p:tgtEl>
                                        <p:attrNameLst>
                                          <p:attrName>ppt_h</p:attrName>
                                        </p:attrNameLst>
                                      </p:cBhvr>
                                      <p:tavLst>
                                        <p:tav tm="0">
                                          <p:val>
                                            <p:fltVal val="0"/>
                                          </p:val>
                                        </p:tav>
                                        <p:tav tm="100000">
                                          <p:val>
                                            <p:strVal val="#ppt_h"/>
                                          </p:val>
                                        </p:tav>
                                      </p:tavLst>
                                    </p:anim>
                                    <p:animEffect filter="fade" transition="in">
                                      <p:cBhvr>
                                        <p:cTn dur="500" id="198"/>
                                        <p:tgtEl>
                                          <p:spTgt spid="51"/>
                                        </p:tgtEl>
                                      </p:cBhvr>
                                    </p:animEffect>
                                  </p:childTnLst>
                                </p:cTn>
                              </p:par>
                              <p:par>
                                <p:cTn fill="hold" grpId="0" id="199" nodeType="withEffect" presetClass="entr" presetID="53" presetSubtype="0">
                                  <p:stCondLst>
                                    <p:cond delay="500"/>
                                  </p:stCondLst>
                                  <p:childTnLst>
                                    <p:set>
                                      <p:cBhvr>
                                        <p:cTn dur="1" fill="hold" id="200">
                                          <p:stCondLst>
                                            <p:cond delay="0"/>
                                          </p:stCondLst>
                                        </p:cTn>
                                        <p:tgtEl>
                                          <p:spTgt spid="52"/>
                                        </p:tgtEl>
                                        <p:attrNameLst>
                                          <p:attrName>style.visibility</p:attrName>
                                        </p:attrNameLst>
                                      </p:cBhvr>
                                      <p:to>
                                        <p:strVal val="visible"/>
                                      </p:to>
                                    </p:set>
                                    <p:anim calcmode="lin" valueType="num">
                                      <p:cBhvr>
                                        <p:cTn dur="500" fill="hold" id="201"/>
                                        <p:tgtEl>
                                          <p:spTgt spid="52"/>
                                        </p:tgtEl>
                                        <p:attrNameLst>
                                          <p:attrName>ppt_w</p:attrName>
                                        </p:attrNameLst>
                                      </p:cBhvr>
                                      <p:tavLst>
                                        <p:tav tm="0">
                                          <p:val>
                                            <p:fltVal val="0"/>
                                          </p:val>
                                        </p:tav>
                                        <p:tav tm="100000">
                                          <p:val>
                                            <p:strVal val="#ppt_w"/>
                                          </p:val>
                                        </p:tav>
                                      </p:tavLst>
                                    </p:anim>
                                    <p:anim calcmode="lin" valueType="num">
                                      <p:cBhvr>
                                        <p:cTn dur="500" fill="hold" id="202"/>
                                        <p:tgtEl>
                                          <p:spTgt spid="52"/>
                                        </p:tgtEl>
                                        <p:attrNameLst>
                                          <p:attrName>ppt_h</p:attrName>
                                        </p:attrNameLst>
                                      </p:cBhvr>
                                      <p:tavLst>
                                        <p:tav tm="0">
                                          <p:val>
                                            <p:fltVal val="0"/>
                                          </p:val>
                                        </p:tav>
                                        <p:tav tm="100000">
                                          <p:val>
                                            <p:strVal val="#ppt_h"/>
                                          </p:val>
                                        </p:tav>
                                      </p:tavLst>
                                    </p:anim>
                                    <p:animEffect filter="fade" transition="in">
                                      <p:cBhvr>
                                        <p:cTn dur="500" id="203"/>
                                        <p:tgtEl>
                                          <p:spTgt spid="52"/>
                                        </p:tgtEl>
                                      </p:cBhvr>
                                    </p:animEffect>
                                  </p:childTnLst>
                                </p:cTn>
                              </p:par>
                              <p:par>
                                <p:cTn fill="hold" grpId="0" id="204" nodeType="withEffect" presetClass="entr" presetID="53" presetSubtype="0">
                                  <p:stCondLst>
                                    <p:cond delay="500"/>
                                  </p:stCondLst>
                                  <p:childTnLst>
                                    <p:set>
                                      <p:cBhvr>
                                        <p:cTn dur="1" fill="hold" id="205">
                                          <p:stCondLst>
                                            <p:cond delay="0"/>
                                          </p:stCondLst>
                                        </p:cTn>
                                        <p:tgtEl>
                                          <p:spTgt spid="53"/>
                                        </p:tgtEl>
                                        <p:attrNameLst>
                                          <p:attrName>style.visibility</p:attrName>
                                        </p:attrNameLst>
                                      </p:cBhvr>
                                      <p:to>
                                        <p:strVal val="visible"/>
                                      </p:to>
                                    </p:set>
                                    <p:anim calcmode="lin" valueType="num">
                                      <p:cBhvr>
                                        <p:cTn dur="500" fill="hold" id="206"/>
                                        <p:tgtEl>
                                          <p:spTgt spid="53"/>
                                        </p:tgtEl>
                                        <p:attrNameLst>
                                          <p:attrName>ppt_w</p:attrName>
                                        </p:attrNameLst>
                                      </p:cBhvr>
                                      <p:tavLst>
                                        <p:tav tm="0">
                                          <p:val>
                                            <p:fltVal val="0"/>
                                          </p:val>
                                        </p:tav>
                                        <p:tav tm="100000">
                                          <p:val>
                                            <p:strVal val="#ppt_w"/>
                                          </p:val>
                                        </p:tav>
                                      </p:tavLst>
                                    </p:anim>
                                    <p:anim calcmode="lin" valueType="num">
                                      <p:cBhvr>
                                        <p:cTn dur="500" fill="hold" id="207"/>
                                        <p:tgtEl>
                                          <p:spTgt spid="53"/>
                                        </p:tgtEl>
                                        <p:attrNameLst>
                                          <p:attrName>ppt_h</p:attrName>
                                        </p:attrNameLst>
                                      </p:cBhvr>
                                      <p:tavLst>
                                        <p:tav tm="0">
                                          <p:val>
                                            <p:fltVal val="0"/>
                                          </p:val>
                                        </p:tav>
                                        <p:tav tm="100000">
                                          <p:val>
                                            <p:strVal val="#ppt_h"/>
                                          </p:val>
                                        </p:tav>
                                      </p:tavLst>
                                    </p:anim>
                                    <p:animEffect filter="fade" transition="in">
                                      <p:cBhvr>
                                        <p:cTn dur="500" id="208"/>
                                        <p:tgtEl>
                                          <p:spTgt spid="53"/>
                                        </p:tgtEl>
                                      </p:cBhvr>
                                    </p:animEffect>
                                  </p:childTnLst>
                                </p:cTn>
                              </p:par>
                              <p:par>
                                <p:cTn fill="hold" grpId="0" id="209" nodeType="withEffect" presetClass="entr" presetID="53" presetSubtype="0">
                                  <p:stCondLst>
                                    <p:cond delay="500"/>
                                  </p:stCondLst>
                                  <p:childTnLst>
                                    <p:set>
                                      <p:cBhvr>
                                        <p:cTn dur="1" fill="hold" id="210">
                                          <p:stCondLst>
                                            <p:cond delay="0"/>
                                          </p:stCondLst>
                                        </p:cTn>
                                        <p:tgtEl>
                                          <p:spTgt spid="54"/>
                                        </p:tgtEl>
                                        <p:attrNameLst>
                                          <p:attrName>style.visibility</p:attrName>
                                        </p:attrNameLst>
                                      </p:cBhvr>
                                      <p:to>
                                        <p:strVal val="visible"/>
                                      </p:to>
                                    </p:set>
                                    <p:anim calcmode="lin" valueType="num">
                                      <p:cBhvr>
                                        <p:cTn dur="500" fill="hold" id="211"/>
                                        <p:tgtEl>
                                          <p:spTgt spid="54"/>
                                        </p:tgtEl>
                                        <p:attrNameLst>
                                          <p:attrName>ppt_w</p:attrName>
                                        </p:attrNameLst>
                                      </p:cBhvr>
                                      <p:tavLst>
                                        <p:tav tm="0">
                                          <p:val>
                                            <p:fltVal val="0"/>
                                          </p:val>
                                        </p:tav>
                                        <p:tav tm="100000">
                                          <p:val>
                                            <p:strVal val="#ppt_w"/>
                                          </p:val>
                                        </p:tav>
                                      </p:tavLst>
                                    </p:anim>
                                    <p:anim calcmode="lin" valueType="num">
                                      <p:cBhvr>
                                        <p:cTn dur="500" fill="hold" id="212"/>
                                        <p:tgtEl>
                                          <p:spTgt spid="54"/>
                                        </p:tgtEl>
                                        <p:attrNameLst>
                                          <p:attrName>ppt_h</p:attrName>
                                        </p:attrNameLst>
                                      </p:cBhvr>
                                      <p:tavLst>
                                        <p:tav tm="0">
                                          <p:val>
                                            <p:fltVal val="0"/>
                                          </p:val>
                                        </p:tav>
                                        <p:tav tm="100000">
                                          <p:val>
                                            <p:strVal val="#ppt_h"/>
                                          </p:val>
                                        </p:tav>
                                      </p:tavLst>
                                    </p:anim>
                                    <p:animEffect filter="fade" transition="in">
                                      <p:cBhvr>
                                        <p:cTn dur="500" id="213"/>
                                        <p:tgtEl>
                                          <p:spTgt spid="54"/>
                                        </p:tgtEl>
                                      </p:cBhvr>
                                    </p:animEffect>
                                  </p:childTnLst>
                                </p:cTn>
                              </p:par>
                              <p:par>
                                <p:cTn fill="hold" grpId="0" id="214" nodeType="withEffect" presetClass="entr" presetID="53" presetSubtype="0">
                                  <p:stCondLst>
                                    <p:cond delay="500"/>
                                  </p:stCondLst>
                                  <p:childTnLst>
                                    <p:set>
                                      <p:cBhvr>
                                        <p:cTn dur="1" fill="hold" id="215">
                                          <p:stCondLst>
                                            <p:cond delay="0"/>
                                          </p:stCondLst>
                                        </p:cTn>
                                        <p:tgtEl>
                                          <p:spTgt spid="55"/>
                                        </p:tgtEl>
                                        <p:attrNameLst>
                                          <p:attrName>style.visibility</p:attrName>
                                        </p:attrNameLst>
                                      </p:cBhvr>
                                      <p:to>
                                        <p:strVal val="visible"/>
                                      </p:to>
                                    </p:set>
                                    <p:anim calcmode="lin" valueType="num">
                                      <p:cBhvr>
                                        <p:cTn dur="500" fill="hold" id="216"/>
                                        <p:tgtEl>
                                          <p:spTgt spid="55"/>
                                        </p:tgtEl>
                                        <p:attrNameLst>
                                          <p:attrName>ppt_w</p:attrName>
                                        </p:attrNameLst>
                                      </p:cBhvr>
                                      <p:tavLst>
                                        <p:tav tm="0">
                                          <p:val>
                                            <p:fltVal val="0"/>
                                          </p:val>
                                        </p:tav>
                                        <p:tav tm="100000">
                                          <p:val>
                                            <p:strVal val="#ppt_w"/>
                                          </p:val>
                                        </p:tav>
                                      </p:tavLst>
                                    </p:anim>
                                    <p:anim calcmode="lin" valueType="num">
                                      <p:cBhvr>
                                        <p:cTn dur="500" fill="hold" id="217"/>
                                        <p:tgtEl>
                                          <p:spTgt spid="55"/>
                                        </p:tgtEl>
                                        <p:attrNameLst>
                                          <p:attrName>ppt_h</p:attrName>
                                        </p:attrNameLst>
                                      </p:cBhvr>
                                      <p:tavLst>
                                        <p:tav tm="0">
                                          <p:val>
                                            <p:fltVal val="0"/>
                                          </p:val>
                                        </p:tav>
                                        <p:tav tm="100000">
                                          <p:val>
                                            <p:strVal val="#ppt_h"/>
                                          </p:val>
                                        </p:tav>
                                      </p:tavLst>
                                    </p:anim>
                                    <p:animEffect filter="fade" transition="in">
                                      <p:cBhvr>
                                        <p:cTn dur="500" id="218"/>
                                        <p:tgtEl>
                                          <p:spTgt spid="55"/>
                                        </p:tgtEl>
                                      </p:cBhvr>
                                    </p:animEffect>
                                  </p:childTnLst>
                                </p:cTn>
                              </p:par>
                              <p:par>
                                <p:cTn fill="hold" grpId="0" id="219" nodeType="withEffect" presetClass="entr" presetID="53" presetSubtype="0">
                                  <p:stCondLst>
                                    <p:cond delay="500"/>
                                  </p:stCondLst>
                                  <p:childTnLst>
                                    <p:set>
                                      <p:cBhvr>
                                        <p:cTn dur="1" fill="hold" id="220">
                                          <p:stCondLst>
                                            <p:cond delay="0"/>
                                          </p:stCondLst>
                                        </p:cTn>
                                        <p:tgtEl>
                                          <p:spTgt spid="56"/>
                                        </p:tgtEl>
                                        <p:attrNameLst>
                                          <p:attrName>style.visibility</p:attrName>
                                        </p:attrNameLst>
                                      </p:cBhvr>
                                      <p:to>
                                        <p:strVal val="visible"/>
                                      </p:to>
                                    </p:set>
                                    <p:anim calcmode="lin" valueType="num">
                                      <p:cBhvr>
                                        <p:cTn dur="500" fill="hold" id="221"/>
                                        <p:tgtEl>
                                          <p:spTgt spid="56"/>
                                        </p:tgtEl>
                                        <p:attrNameLst>
                                          <p:attrName>ppt_w</p:attrName>
                                        </p:attrNameLst>
                                      </p:cBhvr>
                                      <p:tavLst>
                                        <p:tav tm="0">
                                          <p:val>
                                            <p:fltVal val="0"/>
                                          </p:val>
                                        </p:tav>
                                        <p:tav tm="100000">
                                          <p:val>
                                            <p:strVal val="#ppt_w"/>
                                          </p:val>
                                        </p:tav>
                                      </p:tavLst>
                                    </p:anim>
                                    <p:anim calcmode="lin" valueType="num">
                                      <p:cBhvr>
                                        <p:cTn dur="500" fill="hold" id="222"/>
                                        <p:tgtEl>
                                          <p:spTgt spid="56"/>
                                        </p:tgtEl>
                                        <p:attrNameLst>
                                          <p:attrName>ppt_h</p:attrName>
                                        </p:attrNameLst>
                                      </p:cBhvr>
                                      <p:tavLst>
                                        <p:tav tm="0">
                                          <p:val>
                                            <p:fltVal val="0"/>
                                          </p:val>
                                        </p:tav>
                                        <p:tav tm="100000">
                                          <p:val>
                                            <p:strVal val="#ppt_h"/>
                                          </p:val>
                                        </p:tav>
                                      </p:tavLst>
                                    </p:anim>
                                    <p:animEffect filter="fade" transition="in">
                                      <p:cBhvr>
                                        <p:cTn dur="500" id="223"/>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28"/>
      <p:bldP grpId="0" spid="29"/>
      <p:bldP grpId="0" spid="31"/>
      <p:bldP grpId="0" spid="32"/>
      <p:bldP grpId="0" spid="33"/>
      <p:bldP grpId="0" spid="34"/>
      <p:bldP grpId="0" spid="35"/>
      <p:bldP grpId="0" spid="36"/>
      <p:bldP grpId="0" spid="37"/>
      <p:bldP grpId="0" spid="38"/>
      <p:bldP grpId="0" spid="40"/>
      <p:bldP grpId="0" spid="41"/>
      <p:bldP grpId="0" spid="44"/>
      <p:bldP grpId="0" spid="45"/>
      <p:bldP grpId="0" spid="46"/>
      <p:bldP grpId="0" spid="47"/>
      <p:bldP grpId="0" spid="48"/>
      <p:bldP grpId="0" spid="49"/>
      <p:bldP grpId="0" spid="51"/>
      <p:bldP grpId="0" spid="52"/>
      <p:bldP grpId="0" spid="53"/>
      <p:bldP grpId="0" spid="54"/>
      <p:bldP grpId="0" spid="55"/>
      <p:bldP grpId="0" spid="56"/>
      <p:bldP grpId="0" spid="57"/>
      <p:bldP grpId="0" spid="58"/>
      <p:bldP grpId="0" spid="59"/>
      <p:bldP grpId="0" spid="60"/>
      <p:bldP grpId="0" spid="61"/>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2" name="椭圆 31"/>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3" name="组合 32"/>
          <p:cNvGrpSpPr/>
          <p:nvPr/>
        </p:nvGrpSpPr>
        <p:grpSpPr>
          <a:xfrm>
            <a:off x="4808413" y="4406540"/>
            <a:ext cx="1436675" cy="215444"/>
            <a:chOff x="4369395" y="3284984"/>
            <a:chExt cx="1436675" cy="215444"/>
          </a:xfrm>
        </p:grpSpPr>
        <p:sp>
          <p:nvSpPr>
            <p:cNvPr id="34"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项目来源</a:t>
              </a:r>
            </a:p>
          </p:txBody>
        </p:sp>
        <p:grpSp>
          <p:nvGrpSpPr>
            <p:cNvPr id="35" name="组合 34"/>
            <p:cNvGrpSpPr/>
            <p:nvPr/>
          </p:nvGrpSpPr>
          <p:grpSpPr>
            <a:xfrm>
              <a:off x="4369395" y="3316401"/>
              <a:ext cx="168551" cy="168551"/>
              <a:chOff x="5005199" y="3717032"/>
              <a:chExt cx="168551" cy="168551"/>
            </a:xfrm>
          </p:grpSpPr>
          <p:sp>
            <p:nvSpPr>
              <p:cNvPr id="36" name="椭圆 3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37" name="等腰三角形 3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38" name="组合 37"/>
          <p:cNvGrpSpPr/>
          <p:nvPr/>
        </p:nvGrpSpPr>
        <p:grpSpPr>
          <a:xfrm>
            <a:off x="6461112" y="4406540"/>
            <a:ext cx="1436675" cy="215444"/>
            <a:chOff x="4369395" y="3284984"/>
            <a:chExt cx="1436675" cy="215444"/>
          </a:xfrm>
        </p:grpSpPr>
        <p:sp>
          <p:nvSpPr>
            <p:cNvPr id="39"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需求分析</a:t>
              </a:r>
            </a:p>
          </p:txBody>
        </p:sp>
        <p:grpSp>
          <p:nvGrpSpPr>
            <p:cNvPr id="40"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45" name="组合 44"/>
          <p:cNvGrpSpPr/>
          <p:nvPr/>
        </p:nvGrpSpPr>
        <p:grpSpPr>
          <a:xfrm>
            <a:off x="4808413" y="4797732"/>
            <a:ext cx="1436675" cy="215444"/>
            <a:chOff x="4369395" y="3284984"/>
            <a:chExt cx="1436675" cy="215444"/>
          </a:xfrm>
        </p:grpSpPr>
        <p:sp>
          <p:nvSpPr>
            <p:cNvPr id="4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解决问题</a:t>
              </a:r>
            </a:p>
          </p:txBody>
        </p:sp>
        <p:grpSp>
          <p:nvGrpSpPr>
            <p:cNvPr id="47"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50" name="组合 49"/>
          <p:cNvGrpSpPr/>
          <p:nvPr/>
        </p:nvGrpSpPr>
        <p:grpSpPr>
          <a:xfrm>
            <a:off x="6461112" y="4797152"/>
            <a:ext cx="1436675" cy="215444"/>
            <a:chOff x="4369395" y="3284984"/>
            <a:chExt cx="1436675" cy="215444"/>
          </a:xfrm>
        </p:grpSpPr>
        <p:sp>
          <p:nvSpPr>
            <p:cNvPr id="51"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行业前景</a:t>
              </a:r>
            </a:p>
          </p:txBody>
        </p:sp>
        <p:grpSp>
          <p:nvGrpSpPr>
            <p:cNvPr id="52" name="组合 51"/>
            <p:cNvGrpSpPr/>
            <p:nvPr/>
          </p:nvGrpSpPr>
          <p:grpSpPr>
            <a:xfrm>
              <a:off x="4369395" y="3316401"/>
              <a:ext cx="168551" cy="168551"/>
              <a:chOff x="5005199" y="3717032"/>
              <a:chExt cx="168551" cy="168551"/>
            </a:xfrm>
          </p:grpSpPr>
          <p:sp>
            <p:nvSpPr>
              <p:cNvPr id="53" name="椭圆 52"/>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54" name="等腰三角形 5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sp>
        <p:nvSpPr>
          <p:cNvPr id="55" name="标题 4"/>
          <p:cNvSpPr txBox="1"/>
          <p:nvPr/>
        </p:nvSpPr>
        <p:spPr>
          <a:xfrm>
            <a:off x="4945459" y="3819612"/>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rgbClr val="2C3637"/>
                </a:solidFill>
                <a:latin charset="-122" panose="020b0503020204020204" pitchFamily="34" typeface="微软雅黑"/>
                <a:ea charset="-122" panose="020b0503020204020204" pitchFamily="34" typeface="微软雅黑"/>
              </a:rPr>
              <a:t>我们要做什么</a:t>
            </a:r>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椭圆 6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标题 4"/>
          <p:cNvSpPr txBox="1"/>
          <p:nvPr/>
        </p:nvSpPr>
        <p:spPr>
          <a:xfrm>
            <a:off x="4945459" y="2780928"/>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chemeClr val="bg1"/>
                </a:solidFill>
                <a:latin charset="-122" panose="020b0503020204020204" pitchFamily="34" typeface="微软雅黑"/>
                <a:ea charset="-122" panose="020b0503020204020204" pitchFamily="34" typeface="微软雅黑"/>
              </a:rPr>
              <a:t>第二章</a:t>
            </a:r>
          </a:p>
        </p:txBody>
      </p:sp>
      <p:sp>
        <p:nvSpPr>
          <p:cNvPr id="67" name="椭圆 66"/>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8" name="直接连接符 67"/>
          <p:cNvCxnSpPr/>
          <p:nvPr/>
        </p:nvCxnSpPr>
        <p:spPr>
          <a:xfrm>
            <a:off x="4808413" y="4293096"/>
            <a:ext cx="2477306" cy="0"/>
          </a:xfrm>
          <a:prstGeom prst="line">
            <a:avLst/>
          </a:prstGeom>
          <a:ln>
            <a:solidFill>
              <a:srgbClr val="2C3637"/>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4801443" y="5157772"/>
            <a:ext cx="1436675" cy="215444"/>
            <a:chOff x="4369395" y="3284984"/>
            <a:chExt cx="1436675" cy="215444"/>
          </a:xfrm>
        </p:grpSpPr>
        <p:sp>
          <p:nvSpPr>
            <p:cNvPr id="70"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竞争对手</a:t>
              </a:r>
            </a:p>
          </p:txBody>
        </p:sp>
        <p:grpSp>
          <p:nvGrpSpPr>
            <p:cNvPr id="71" name="组合 70"/>
            <p:cNvGrpSpPr/>
            <p:nvPr/>
          </p:nvGrpSpPr>
          <p:grpSpPr>
            <a:xfrm>
              <a:off x="4369395" y="3316401"/>
              <a:ext cx="168551" cy="168551"/>
              <a:chOff x="5005199" y="3717032"/>
              <a:chExt cx="168551" cy="168551"/>
            </a:xfrm>
          </p:grpSpPr>
          <p:sp>
            <p:nvSpPr>
              <p:cNvPr id="72" name="椭圆 71"/>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73" name="等腰三角形 72"/>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sp>
        <p:nvSpPr>
          <p:cNvPr id="74" name="KSO_Shape"/>
          <p:cNvSpPr/>
          <p:nvPr/>
        </p:nvSpPr>
        <p:spPr bwMode="auto">
          <a:xfrm>
            <a:off x="5356820" y="1519958"/>
            <a:ext cx="1481536" cy="1261770"/>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grpSp>
        <p:nvGrpSpPr>
          <p:cNvPr id="75" name="组合 74"/>
          <p:cNvGrpSpPr/>
          <p:nvPr/>
        </p:nvGrpSpPr>
        <p:grpSpPr>
          <a:xfrm>
            <a:off x="6468158" y="5157192"/>
            <a:ext cx="1436675" cy="215444"/>
            <a:chOff x="4369395" y="3284984"/>
            <a:chExt cx="1436675" cy="215444"/>
          </a:xfrm>
        </p:grpSpPr>
        <p:sp>
          <p:nvSpPr>
            <p:cNvPr id="76"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可行性分析</a:t>
              </a:r>
            </a:p>
          </p:txBody>
        </p:sp>
        <p:grpSp>
          <p:nvGrpSpPr>
            <p:cNvPr id="77" name="组合 76"/>
            <p:cNvGrpSpPr/>
            <p:nvPr/>
          </p:nvGrpSpPr>
          <p:grpSpPr>
            <a:xfrm>
              <a:off x="4369395" y="3316401"/>
              <a:ext cx="168551" cy="168551"/>
              <a:chOff x="5005199" y="3717032"/>
              <a:chExt cx="168551" cy="168551"/>
            </a:xfrm>
          </p:grpSpPr>
          <p:sp>
            <p:nvSpPr>
              <p:cNvPr id="78" name="椭圆 77"/>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79" name="等腰三角形 7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sp>
        <p:nvSpPr>
          <p:cNvPr id="80" name="圆角矩形 79"/>
          <p:cNvSpPr/>
          <p:nvPr/>
        </p:nvSpPr>
        <p:spPr>
          <a:xfrm>
            <a:off x="-383132" y="1665978"/>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标题 4"/>
          <p:cNvSpPr txBox="1"/>
          <p:nvPr/>
        </p:nvSpPr>
        <p:spPr>
          <a:xfrm>
            <a:off x="48916" y="1665978"/>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82" name="圆角矩形 81"/>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84" name="圆角矩形 83"/>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86" name="圆角矩形 85"/>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90" name="圆角矩形 89"/>
          <p:cNvSpPr/>
          <p:nvPr/>
        </p:nvSpPr>
        <p:spPr>
          <a:xfrm>
            <a:off x="-383133" y="1355969"/>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标题 4"/>
          <p:cNvSpPr txBox="1"/>
          <p:nvPr/>
        </p:nvSpPr>
        <p:spPr>
          <a:xfrm>
            <a:off x="48915" y="1355969"/>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92" name="圆角矩形 91"/>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11</a:t>
            </a:r>
          </a:p>
        </p:txBody>
      </p:sp>
      <p:sp>
        <p:nvSpPr>
          <p:cNvPr id="94" name="Rectangle 5"/>
          <p:cNvSpPr>
            <a:spLocks noChangeArrowheads="1"/>
          </p:cNvSpPr>
          <p:nvPr/>
        </p:nvSpPr>
        <p:spPr bwMode="auto">
          <a:xfrm>
            <a:off x="1" y="6781711"/>
            <a:ext cx="12218266" cy="81520"/>
          </a:xfrm>
          <a:prstGeom prst="rect">
            <a:avLst/>
          </a:pr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99571736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500"/>
                                  </p:stCondLst>
                                  <p:childTnLst>
                                    <p:set>
                                      <p:cBhvr>
                                        <p:cTn dur="1" fill="hold" id="6">
                                          <p:stCondLst>
                                            <p:cond delay="0"/>
                                          </p:stCondLst>
                                        </p:cTn>
                                        <p:tgtEl>
                                          <p:spTgt spid="32"/>
                                        </p:tgtEl>
                                        <p:attrNameLst>
                                          <p:attrName>style.visibility</p:attrName>
                                        </p:attrNameLst>
                                      </p:cBhvr>
                                      <p:to>
                                        <p:strVal val="visible"/>
                                      </p:to>
                                    </p:set>
                                    <p:anim calcmode="lin" valueType="num">
                                      <p:cBhvr>
                                        <p:cTn dur="500" fill="hold" id="7"/>
                                        <p:tgtEl>
                                          <p:spTgt spid="32"/>
                                        </p:tgtEl>
                                        <p:attrNameLst>
                                          <p:attrName>ppt_w</p:attrName>
                                        </p:attrNameLst>
                                      </p:cBhvr>
                                      <p:tavLst>
                                        <p:tav tm="0">
                                          <p:val>
                                            <p:fltVal val="0"/>
                                          </p:val>
                                        </p:tav>
                                        <p:tav tm="100000">
                                          <p:val>
                                            <p:strVal val="#ppt_w"/>
                                          </p:val>
                                        </p:tav>
                                      </p:tavLst>
                                    </p:anim>
                                    <p:anim calcmode="lin" valueType="num">
                                      <p:cBhvr>
                                        <p:cTn dur="500" fill="hold" id="8"/>
                                        <p:tgtEl>
                                          <p:spTgt spid="32"/>
                                        </p:tgtEl>
                                        <p:attrNameLst>
                                          <p:attrName>ppt_h</p:attrName>
                                        </p:attrNameLst>
                                      </p:cBhvr>
                                      <p:tavLst>
                                        <p:tav tm="0">
                                          <p:val>
                                            <p:fltVal val="0"/>
                                          </p:val>
                                        </p:tav>
                                        <p:tav tm="100000">
                                          <p:val>
                                            <p:strVal val="#ppt_h"/>
                                          </p:val>
                                        </p:tav>
                                      </p:tavLst>
                                    </p:anim>
                                    <p:animEffect filter="fade" transition="in">
                                      <p:cBhvr>
                                        <p:cTn dur="500" id="9"/>
                                        <p:tgtEl>
                                          <p:spTgt spid="32"/>
                                        </p:tgtEl>
                                      </p:cBhvr>
                                    </p:animEffect>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67"/>
                                        </p:tgtEl>
                                        <p:attrNameLst>
                                          <p:attrName>style.visibility</p:attrName>
                                        </p:attrNameLst>
                                      </p:cBhvr>
                                      <p:to>
                                        <p:strVal val="visible"/>
                                      </p:to>
                                    </p:set>
                                    <p:anim calcmode="lin" valueType="num">
                                      <p:cBhvr>
                                        <p:cTn dur="500" fill="hold" id="13"/>
                                        <p:tgtEl>
                                          <p:spTgt spid="67"/>
                                        </p:tgtEl>
                                        <p:attrNameLst>
                                          <p:attrName>ppt_w</p:attrName>
                                        </p:attrNameLst>
                                      </p:cBhvr>
                                      <p:tavLst>
                                        <p:tav tm="0">
                                          <p:val>
                                            <p:fltVal val="0"/>
                                          </p:val>
                                        </p:tav>
                                        <p:tav tm="100000">
                                          <p:val>
                                            <p:strVal val="#ppt_w"/>
                                          </p:val>
                                        </p:tav>
                                      </p:tavLst>
                                    </p:anim>
                                    <p:anim calcmode="lin" valueType="num">
                                      <p:cBhvr>
                                        <p:cTn dur="500" fill="hold" id="14"/>
                                        <p:tgtEl>
                                          <p:spTgt spid="67"/>
                                        </p:tgtEl>
                                        <p:attrNameLst>
                                          <p:attrName>ppt_h</p:attrName>
                                        </p:attrNameLst>
                                      </p:cBhvr>
                                      <p:tavLst>
                                        <p:tav tm="0">
                                          <p:val>
                                            <p:fltVal val="0"/>
                                          </p:val>
                                        </p:tav>
                                        <p:tav tm="100000">
                                          <p:val>
                                            <p:strVal val="#ppt_h"/>
                                          </p:val>
                                        </p:tav>
                                      </p:tavLst>
                                    </p:anim>
                                    <p:animEffect filter="fade" transition="in">
                                      <p:cBhvr>
                                        <p:cTn dur="500" id="15"/>
                                        <p:tgtEl>
                                          <p:spTgt spid="67"/>
                                        </p:tgtEl>
                                      </p:cBhvr>
                                    </p:animEffect>
                                  </p:childTnLst>
                                </p:cTn>
                              </p:par>
                              <p:par>
                                <p:cTn fill="hold" grpId="0" id="16" nodeType="withEffect" presetClass="entr" presetID="53" presetSubtype="0">
                                  <p:stCondLst>
                                    <p:cond delay="1000"/>
                                  </p:stCondLst>
                                  <p:iterate type="lt">
                                    <p:tmPct val="0"/>
                                  </p:iterate>
                                  <p:childTnLst>
                                    <p:set>
                                      <p:cBhvr>
                                        <p:cTn dur="1" fill="hold" id="17">
                                          <p:stCondLst>
                                            <p:cond delay="0"/>
                                          </p:stCondLst>
                                        </p:cTn>
                                        <p:tgtEl>
                                          <p:spTgt spid="66"/>
                                        </p:tgtEl>
                                        <p:attrNameLst>
                                          <p:attrName>style.visibility</p:attrName>
                                        </p:attrNameLst>
                                      </p:cBhvr>
                                      <p:to>
                                        <p:strVal val="visible"/>
                                      </p:to>
                                    </p:set>
                                    <p:anim calcmode="lin" valueType="num">
                                      <p:cBhvr>
                                        <p:cTn dur="500" fill="hold" id="18"/>
                                        <p:tgtEl>
                                          <p:spTgt spid="66"/>
                                        </p:tgtEl>
                                        <p:attrNameLst>
                                          <p:attrName>ppt_w</p:attrName>
                                        </p:attrNameLst>
                                      </p:cBhvr>
                                      <p:tavLst>
                                        <p:tav tm="0">
                                          <p:val>
                                            <p:fltVal val="0"/>
                                          </p:val>
                                        </p:tav>
                                        <p:tav tm="100000">
                                          <p:val>
                                            <p:strVal val="#ppt_w"/>
                                          </p:val>
                                        </p:tav>
                                      </p:tavLst>
                                    </p:anim>
                                    <p:anim calcmode="lin" valueType="num">
                                      <p:cBhvr>
                                        <p:cTn dur="500" fill="hold" id="19"/>
                                        <p:tgtEl>
                                          <p:spTgt spid="66"/>
                                        </p:tgtEl>
                                        <p:attrNameLst>
                                          <p:attrName>ppt_h</p:attrName>
                                        </p:attrNameLst>
                                      </p:cBhvr>
                                      <p:tavLst>
                                        <p:tav tm="0">
                                          <p:val>
                                            <p:fltVal val="0"/>
                                          </p:val>
                                        </p:tav>
                                        <p:tav tm="100000">
                                          <p:val>
                                            <p:strVal val="#ppt_h"/>
                                          </p:val>
                                        </p:tav>
                                      </p:tavLst>
                                    </p:anim>
                                    <p:animEffect filter="fade" transition="in">
                                      <p:cBhvr>
                                        <p:cTn dur="500" id="20"/>
                                        <p:tgtEl>
                                          <p:spTgt spid="66"/>
                                        </p:tgtEl>
                                      </p:cBhvr>
                                    </p:animEffect>
                                  </p:childTnLst>
                                </p:cTn>
                              </p:par>
                              <p:par>
                                <p:cTn fill="hold" grpId="0" id="21" nodeType="withEffect" presetClass="entr" presetID="53" presetSubtype="0">
                                  <p:stCondLst>
                                    <p:cond delay="1000"/>
                                  </p:stCondLst>
                                  <p:childTnLst>
                                    <p:set>
                                      <p:cBhvr>
                                        <p:cTn dur="1" fill="hold" id="22">
                                          <p:stCondLst>
                                            <p:cond delay="0"/>
                                          </p:stCondLst>
                                        </p:cTn>
                                        <p:tgtEl>
                                          <p:spTgt spid="74"/>
                                        </p:tgtEl>
                                        <p:attrNameLst>
                                          <p:attrName>style.visibility</p:attrName>
                                        </p:attrNameLst>
                                      </p:cBhvr>
                                      <p:to>
                                        <p:strVal val="visible"/>
                                      </p:to>
                                    </p:set>
                                    <p:anim calcmode="lin" valueType="num">
                                      <p:cBhvr>
                                        <p:cTn dur="500" fill="hold" id="23"/>
                                        <p:tgtEl>
                                          <p:spTgt spid="74"/>
                                        </p:tgtEl>
                                        <p:attrNameLst>
                                          <p:attrName>ppt_w</p:attrName>
                                        </p:attrNameLst>
                                      </p:cBhvr>
                                      <p:tavLst>
                                        <p:tav tm="0">
                                          <p:val>
                                            <p:fltVal val="0"/>
                                          </p:val>
                                        </p:tav>
                                        <p:tav tm="100000">
                                          <p:val>
                                            <p:strVal val="#ppt_w"/>
                                          </p:val>
                                        </p:tav>
                                      </p:tavLst>
                                    </p:anim>
                                    <p:anim calcmode="lin" valueType="num">
                                      <p:cBhvr>
                                        <p:cTn dur="500" fill="hold" id="24"/>
                                        <p:tgtEl>
                                          <p:spTgt spid="74"/>
                                        </p:tgtEl>
                                        <p:attrNameLst>
                                          <p:attrName>ppt_h</p:attrName>
                                        </p:attrNameLst>
                                      </p:cBhvr>
                                      <p:tavLst>
                                        <p:tav tm="0">
                                          <p:val>
                                            <p:fltVal val="0"/>
                                          </p:val>
                                        </p:tav>
                                        <p:tav tm="100000">
                                          <p:val>
                                            <p:strVal val="#ppt_h"/>
                                          </p:val>
                                        </p:tav>
                                      </p:tavLst>
                                    </p:anim>
                                    <p:animEffect filter="fade" transition="in">
                                      <p:cBhvr>
                                        <p:cTn dur="500" id="25"/>
                                        <p:tgtEl>
                                          <p:spTgt spid="74"/>
                                        </p:tgtEl>
                                      </p:cBhvr>
                                    </p:animEffect>
                                    <p:anim calcmode="lin" valueType="num">
                                      <p:cBhvr>
                                        <p:cTn dur="500" fill="hold" id="26"/>
                                        <p:tgtEl>
                                          <p:spTgt spid="74"/>
                                        </p:tgtEl>
                                        <p:attrNameLst>
                                          <p:attrName>ppt_x</p:attrName>
                                        </p:attrNameLst>
                                      </p:cBhvr>
                                      <p:tavLst>
                                        <p:tav tm="0">
                                          <p:val>
                                            <p:fltVal val="0.5"/>
                                          </p:val>
                                        </p:tav>
                                        <p:tav tm="100000">
                                          <p:val>
                                            <p:strVal val="#ppt_x"/>
                                          </p:val>
                                        </p:tav>
                                      </p:tavLst>
                                    </p:anim>
                                    <p:anim calcmode="lin" valueType="num">
                                      <p:cBhvr>
                                        <p:cTn dur="500" fill="hold" id="27"/>
                                        <p:tgtEl>
                                          <p:spTgt spid="74"/>
                                        </p:tgtEl>
                                        <p:attrNameLst>
                                          <p:attrName>ppt_y</p:attrName>
                                        </p:attrNameLst>
                                      </p:cBhvr>
                                      <p:tavLst>
                                        <p:tav tm="0">
                                          <p:val>
                                            <p:fltVal val="0.5"/>
                                          </p:val>
                                        </p:tav>
                                        <p:tav tm="100000">
                                          <p:val>
                                            <p:strVal val="#ppt_y"/>
                                          </p:val>
                                        </p:tav>
                                      </p:tavLst>
                                    </p:anim>
                                  </p:childTnLst>
                                </p:cTn>
                              </p:par>
                              <p:par>
                                <p:cTn fill="hold" grpId="0" id="28" nodeType="withEffect" presetClass="entr" presetID="53" presetSubtype="0">
                                  <p:stCondLst>
                                    <p:cond delay="2000"/>
                                  </p:stCondLst>
                                  <p:iterate type="lt">
                                    <p:tmPct val="0"/>
                                  </p:iterate>
                                  <p:childTnLst>
                                    <p:set>
                                      <p:cBhvr>
                                        <p:cTn dur="1" fill="hold" id="29">
                                          <p:stCondLst>
                                            <p:cond delay="0"/>
                                          </p:stCondLst>
                                        </p:cTn>
                                        <p:tgtEl>
                                          <p:spTgt spid="55"/>
                                        </p:tgtEl>
                                        <p:attrNameLst>
                                          <p:attrName>style.visibility</p:attrName>
                                        </p:attrNameLst>
                                      </p:cBhvr>
                                      <p:to>
                                        <p:strVal val="visible"/>
                                      </p:to>
                                    </p:set>
                                    <p:anim calcmode="lin" valueType="num">
                                      <p:cBhvr>
                                        <p:cTn dur="500" fill="hold" id="30"/>
                                        <p:tgtEl>
                                          <p:spTgt spid="55"/>
                                        </p:tgtEl>
                                        <p:attrNameLst>
                                          <p:attrName>ppt_w</p:attrName>
                                        </p:attrNameLst>
                                      </p:cBhvr>
                                      <p:tavLst>
                                        <p:tav tm="0">
                                          <p:val>
                                            <p:fltVal val="0"/>
                                          </p:val>
                                        </p:tav>
                                        <p:tav tm="100000">
                                          <p:val>
                                            <p:strVal val="#ppt_w"/>
                                          </p:val>
                                        </p:tav>
                                      </p:tavLst>
                                    </p:anim>
                                    <p:anim calcmode="lin" valueType="num">
                                      <p:cBhvr>
                                        <p:cTn dur="500" fill="hold" id="31"/>
                                        <p:tgtEl>
                                          <p:spTgt spid="55"/>
                                        </p:tgtEl>
                                        <p:attrNameLst>
                                          <p:attrName>ppt_h</p:attrName>
                                        </p:attrNameLst>
                                      </p:cBhvr>
                                      <p:tavLst>
                                        <p:tav tm="0">
                                          <p:val>
                                            <p:fltVal val="0"/>
                                          </p:val>
                                        </p:tav>
                                        <p:tav tm="100000">
                                          <p:val>
                                            <p:strVal val="#ppt_h"/>
                                          </p:val>
                                        </p:tav>
                                      </p:tavLst>
                                    </p:anim>
                                    <p:animEffect filter="fade" transition="in">
                                      <p:cBhvr>
                                        <p:cTn dur="500" id="32"/>
                                        <p:tgtEl>
                                          <p:spTgt spid="55"/>
                                        </p:tgtEl>
                                      </p:cBhvr>
                                    </p:animEffect>
                                  </p:childTnLst>
                                </p:cTn>
                              </p:par>
                              <p:par>
                                <p:cTn fill="hold" id="33" nodeType="withEffect" presetClass="entr" presetID="16" presetSubtype="21">
                                  <p:stCondLst>
                                    <p:cond delay="2000"/>
                                  </p:stCondLst>
                                  <p:childTnLst>
                                    <p:set>
                                      <p:cBhvr>
                                        <p:cTn dur="1" fill="hold" id="34">
                                          <p:stCondLst>
                                            <p:cond delay="0"/>
                                          </p:stCondLst>
                                        </p:cTn>
                                        <p:tgtEl>
                                          <p:spTgt spid="68"/>
                                        </p:tgtEl>
                                        <p:attrNameLst>
                                          <p:attrName>style.visibility</p:attrName>
                                        </p:attrNameLst>
                                      </p:cBhvr>
                                      <p:to>
                                        <p:strVal val="visible"/>
                                      </p:to>
                                    </p:set>
                                    <p:animEffect filter="barn(inVertical)" transition="in">
                                      <p:cBhvr>
                                        <p:cTn dur="500" id="35"/>
                                        <p:tgtEl>
                                          <p:spTgt spid="68"/>
                                        </p:tgtEl>
                                      </p:cBhvr>
                                    </p:animEffect>
                                  </p:childTnLst>
                                </p:cTn>
                              </p:par>
                              <p:par>
                                <p:cTn fill="hold" id="36" nodeType="withEffect" presetClass="entr" presetID="53" presetSubtype="0">
                                  <p:stCondLst>
                                    <p:cond delay="2500"/>
                                  </p:stCondLst>
                                  <p:childTnLst>
                                    <p:set>
                                      <p:cBhvr>
                                        <p:cTn dur="1" fill="hold" id="37">
                                          <p:stCondLst>
                                            <p:cond delay="0"/>
                                          </p:stCondLst>
                                        </p:cTn>
                                        <p:tgtEl>
                                          <p:spTgt spid="33"/>
                                        </p:tgtEl>
                                        <p:attrNameLst>
                                          <p:attrName>style.visibility</p:attrName>
                                        </p:attrNameLst>
                                      </p:cBhvr>
                                      <p:to>
                                        <p:strVal val="visible"/>
                                      </p:to>
                                    </p:set>
                                    <p:anim calcmode="lin" valueType="num">
                                      <p:cBhvr>
                                        <p:cTn dur="500" fill="hold" id="38"/>
                                        <p:tgtEl>
                                          <p:spTgt spid="33"/>
                                        </p:tgtEl>
                                        <p:attrNameLst>
                                          <p:attrName>ppt_w</p:attrName>
                                        </p:attrNameLst>
                                      </p:cBhvr>
                                      <p:tavLst>
                                        <p:tav tm="0">
                                          <p:val>
                                            <p:fltVal val="0"/>
                                          </p:val>
                                        </p:tav>
                                        <p:tav tm="100000">
                                          <p:val>
                                            <p:strVal val="#ppt_w"/>
                                          </p:val>
                                        </p:tav>
                                      </p:tavLst>
                                    </p:anim>
                                    <p:anim calcmode="lin" valueType="num">
                                      <p:cBhvr>
                                        <p:cTn dur="500" fill="hold" id="39"/>
                                        <p:tgtEl>
                                          <p:spTgt spid="33"/>
                                        </p:tgtEl>
                                        <p:attrNameLst>
                                          <p:attrName>ppt_h</p:attrName>
                                        </p:attrNameLst>
                                      </p:cBhvr>
                                      <p:tavLst>
                                        <p:tav tm="0">
                                          <p:val>
                                            <p:fltVal val="0"/>
                                          </p:val>
                                        </p:tav>
                                        <p:tav tm="100000">
                                          <p:val>
                                            <p:strVal val="#ppt_h"/>
                                          </p:val>
                                        </p:tav>
                                      </p:tavLst>
                                    </p:anim>
                                    <p:animEffect filter="fade" transition="in">
                                      <p:cBhvr>
                                        <p:cTn dur="500" id="40"/>
                                        <p:tgtEl>
                                          <p:spTgt spid="33"/>
                                        </p:tgtEl>
                                      </p:cBhvr>
                                    </p:animEffect>
                                  </p:childTnLst>
                                </p:cTn>
                              </p:par>
                              <p:par>
                                <p:cTn fill="hold" id="41" nodeType="withEffect" presetClass="entr" presetID="53" presetSubtype="0">
                                  <p:stCondLst>
                                    <p:cond delay="2500"/>
                                  </p:stCondLst>
                                  <p:childTnLst>
                                    <p:set>
                                      <p:cBhvr>
                                        <p:cTn dur="1" fill="hold" id="42">
                                          <p:stCondLst>
                                            <p:cond delay="0"/>
                                          </p:stCondLst>
                                        </p:cTn>
                                        <p:tgtEl>
                                          <p:spTgt spid="38"/>
                                        </p:tgtEl>
                                        <p:attrNameLst>
                                          <p:attrName>style.visibility</p:attrName>
                                        </p:attrNameLst>
                                      </p:cBhvr>
                                      <p:to>
                                        <p:strVal val="visible"/>
                                      </p:to>
                                    </p:set>
                                    <p:anim calcmode="lin" valueType="num">
                                      <p:cBhvr>
                                        <p:cTn dur="500" fill="hold" id="43"/>
                                        <p:tgtEl>
                                          <p:spTgt spid="38"/>
                                        </p:tgtEl>
                                        <p:attrNameLst>
                                          <p:attrName>ppt_w</p:attrName>
                                        </p:attrNameLst>
                                      </p:cBhvr>
                                      <p:tavLst>
                                        <p:tav tm="0">
                                          <p:val>
                                            <p:fltVal val="0"/>
                                          </p:val>
                                        </p:tav>
                                        <p:tav tm="100000">
                                          <p:val>
                                            <p:strVal val="#ppt_w"/>
                                          </p:val>
                                        </p:tav>
                                      </p:tavLst>
                                    </p:anim>
                                    <p:anim calcmode="lin" valueType="num">
                                      <p:cBhvr>
                                        <p:cTn dur="500" fill="hold" id="44"/>
                                        <p:tgtEl>
                                          <p:spTgt spid="38"/>
                                        </p:tgtEl>
                                        <p:attrNameLst>
                                          <p:attrName>ppt_h</p:attrName>
                                        </p:attrNameLst>
                                      </p:cBhvr>
                                      <p:tavLst>
                                        <p:tav tm="0">
                                          <p:val>
                                            <p:fltVal val="0"/>
                                          </p:val>
                                        </p:tav>
                                        <p:tav tm="100000">
                                          <p:val>
                                            <p:strVal val="#ppt_h"/>
                                          </p:val>
                                        </p:tav>
                                      </p:tavLst>
                                    </p:anim>
                                    <p:animEffect filter="fade" transition="in">
                                      <p:cBhvr>
                                        <p:cTn dur="500" id="45"/>
                                        <p:tgtEl>
                                          <p:spTgt spid="38"/>
                                        </p:tgtEl>
                                      </p:cBhvr>
                                    </p:animEffect>
                                  </p:childTnLst>
                                </p:cTn>
                              </p:par>
                              <p:par>
                                <p:cTn fill="hold" id="46" nodeType="withEffect" presetClass="entr" presetID="53" presetSubtype="0">
                                  <p:stCondLst>
                                    <p:cond delay="2500"/>
                                  </p:stCondLst>
                                  <p:childTnLst>
                                    <p:set>
                                      <p:cBhvr>
                                        <p:cTn dur="1" fill="hold" id="47">
                                          <p:stCondLst>
                                            <p:cond delay="0"/>
                                          </p:stCondLst>
                                        </p:cTn>
                                        <p:tgtEl>
                                          <p:spTgt spid="45"/>
                                        </p:tgtEl>
                                        <p:attrNameLst>
                                          <p:attrName>style.visibility</p:attrName>
                                        </p:attrNameLst>
                                      </p:cBhvr>
                                      <p:to>
                                        <p:strVal val="visible"/>
                                      </p:to>
                                    </p:set>
                                    <p:anim calcmode="lin" valueType="num">
                                      <p:cBhvr>
                                        <p:cTn dur="500" fill="hold" id="48"/>
                                        <p:tgtEl>
                                          <p:spTgt spid="45"/>
                                        </p:tgtEl>
                                        <p:attrNameLst>
                                          <p:attrName>ppt_w</p:attrName>
                                        </p:attrNameLst>
                                      </p:cBhvr>
                                      <p:tavLst>
                                        <p:tav tm="0">
                                          <p:val>
                                            <p:fltVal val="0"/>
                                          </p:val>
                                        </p:tav>
                                        <p:tav tm="100000">
                                          <p:val>
                                            <p:strVal val="#ppt_w"/>
                                          </p:val>
                                        </p:tav>
                                      </p:tavLst>
                                    </p:anim>
                                    <p:anim calcmode="lin" valueType="num">
                                      <p:cBhvr>
                                        <p:cTn dur="500" fill="hold" id="49"/>
                                        <p:tgtEl>
                                          <p:spTgt spid="45"/>
                                        </p:tgtEl>
                                        <p:attrNameLst>
                                          <p:attrName>ppt_h</p:attrName>
                                        </p:attrNameLst>
                                      </p:cBhvr>
                                      <p:tavLst>
                                        <p:tav tm="0">
                                          <p:val>
                                            <p:fltVal val="0"/>
                                          </p:val>
                                        </p:tav>
                                        <p:tav tm="100000">
                                          <p:val>
                                            <p:strVal val="#ppt_h"/>
                                          </p:val>
                                        </p:tav>
                                      </p:tavLst>
                                    </p:anim>
                                    <p:animEffect filter="fade" transition="in">
                                      <p:cBhvr>
                                        <p:cTn dur="500" id="50"/>
                                        <p:tgtEl>
                                          <p:spTgt spid="45"/>
                                        </p:tgtEl>
                                      </p:cBhvr>
                                    </p:animEffect>
                                  </p:childTnLst>
                                </p:cTn>
                              </p:par>
                              <p:par>
                                <p:cTn fill="hold" id="51" nodeType="withEffect" presetClass="entr" presetID="53" presetSubtype="0">
                                  <p:stCondLst>
                                    <p:cond delay="2500"/>
                                  </p:stCondLst>
                                  <p:childTnLst>
                                    <p:set>
                                      <p:cBhvr>
                                        <p:cTn dur="1" fill="hold" id="52">
                                          <p:stCondLst>
                                            <p:cond delay="0"/>
                                          </p:stCondLst>
                                        </p:cTn>
                                        <p:tgtEl>
                                          <p:spTgt spid="50"/>
                                        </p:tgtEl>
                                        <p:attrNameLst>
                                          <p:attrName>style.visibility</p:attrName>
                                        </p:attrNameLst>
                                      </p:cBhvr>
                                      <p:to>
                                        <p:strVal val="visible"/>
                                      </p:to>
                                    </p:set>
                                    <p:anim calcmode="lin" valueType="num">
                                      <p:cBhvr>
                                        <p:cTn dur="500" fill="hold" id="53"/>
                                        <p:tgtEl>
                                          <p:spTgt spid="50"/>
                                        </p:tgtEl>
                                        <p:attrNameLst>
                                          <p:attrName>ppt_w</p:attrName>
                                        </p:attrNameLst>
                                      </p:cBhvr>
                                      <p:tavLst>
                                        <p:tav tm="0">
                                          <p:val>
                                            <p:fltVal val="0"/>
                                          </p:val>
                                        </p:tav>
                                        <p:tav tm="100000">
                                          <p:val>
                                            <p:strVal val="#ppt_w"/>
                                          </p:val>
                                        </p:tav>
                                      </p:tavLst>
                                    </p:anim>
                                    <p:anim calcmode="lin" valueType="num">
                                      <p:cBhvr>
                                        <p:cTn dur="500" fill="hold" id="54"/>
                                        <p:tgtEl>
                                          <p:spTgt spid="50"/>
                                        </p:tgtEl>
                                        <p:attrNameLst>
                                          <p:attrName>ppt_h</p:attrName>
                                        </p:attrNameLst>
                                      </p:cBhvr>
                                      <p:tavLst>
                                        <p:tav tm="0">
                                          <p:val>
                                            <p:fltVal val="0"/>
                                          </p:val>
                                        </p:tav>
                                        <p:tav tm="100000">
                                          <p:val>
                                            <p:strVal val="#ppt_h"/>
                                          </p:val>
                                        </p:tav>
                                      </p:tavLst>
                                    </p:anim>
                                    <p:animEffect filter="fade" transition="in">
                                      <p:cBhvr>
                                        <p:cTn dur="500" id="55"/>
                                        <p:tgtEl>
                                          <p:spTgt spid="50"/>
                                        </p:tgtEl>
                                      </p:cBhvr>
                                    </p:animEffect>
                                  </p:childTnLst>
                                </p:cTn>
                              </p:par>
                              <p:par>
                                <p:cTn fill="hold" id="56" nodeType="withEffect" presetClass="entr" presetID="53" presetSubtype="0">
                                  <p:stCondLst>
                                    <p:cond delay="2500"/>
                                  </p:stCondLst>
                                  <p:childTnLst>
                                    <p:set>
                                      <p:cBhvr>
                                        <p:cTn dur="1" fill="hold" id="57">
                                          <p:stCondLst>
                                            <p:cond delay="0"/>
                                          </p:stCondLst>
                                        </p:cTn>
                                        <p:tgtEl>
                                          <p:spTgt spid="69"/>
                                        </p:tgtEl>
                                        <p:attrNameLst>
                                          <p:attrName>style.visibility</p:attrName>
                                        </p:attrNameLst>
                                      </p:cBhvr>
                                      <p:to>
                                        <p:strVal val="visible"/>
                                      </p:to>
                                    </p:set>
                                    <p:anim calcmode="lin" valueType="num">
                                      <p:cBhvr>
                                        <p:cTn dur="500" fill="hold" id="58"/>
                                        <p:tgtEl>
                                          <p:spTgt spid="69"/>
                                        </p:tgtEl>
                                        <p:attrNameLst>
                                          <p:attrName>ppt_w</p:attrName>
                                        </p:attrNameLst>
                                      </p:cBhvr>
                                      <p:tavLst>
                                        <p:tav tm="0">
                                          <p:val>
                                            <p:fltVal val="0"/>
                                          </p:val>
                                        </p:tav>
                                        <p:tav tm="100000">
                                          <p:val>
                                            <p:strVal val="#ppt_w"/>
                                          </p:val>
                                        </p:tav>
                                      </p:tavLst>
                                    </p:anim>
                                    <p:anim calcmode="lin" valueType="num">
                                      <p:cBhvr>
                                        <p:cTn dur="500" fill="hold" id="59"/>
                                        <p:tgtEl>
                                          <p:spTgt spid="69"/>
                                        </p:tgtEl>
                                        <p:attrNameLst>
                                          <p:attrName>ppt_h</p:attrName>
                                        </p:attrNameLst>
                                      </p:cBhvr>
                                      <p:tavLst>
                                        <p:tav tm="0">
                                          <p:val>
                                            <p:fltVal val="0"/>
                                          </p:val>
                                        </p:tav>
                                        <p:tav tm="100000">
                                          <p:val>
                                            <p:strVal val="#ppt_h"/>
                                          </p:val>
                                        </p:tav>
                                      </p:tavLst>
                                    </p:anim>
                                    <p:animEffect filter="fade" transition="in">
                                      <p:cBhvr>
                                        <p:cTn dur="500" id="60"/>
                                        <p:tgtEl>
                                          <p:spTgt spid="69"/>
                                        </p:tgtEl>
                                      </p:cBhvr>
                                    </p:animEffect>
                                  </p:childTnLst>
                                </p:cTn>
                              </p:par>
                              <p:par>
                                <p:cTn fill="hold" id="61" nodeType="withEffect" presetClass="entr" presetID="53" presetSubtype="0">
                                  <p:stCondLst>
                                    <p:cond delay="2500"/>
                                  </p:stCondLst>
                                  <p:childTnLst>
                                    <p:set>
                                      <p:cBhvr>
                                        <p:cTn dur="1" fill="hold" id="62">
                                          <p:stCondLst>
                                            <p:cond delay="0"/>
                                          </p:stCondLst>
                                        </p:cTn>
                                        <p:tgtEl>
                                          <p:spTgt spid="75"/>
                                        </p:tgtEl>
                                        <p:attrNameLst>
                                          <p:attrName>style.visibility</p:attrName>
                                        </p:attrNameLst>
                                      </p:cBhvr>
                                      <p:to>
                                        <p:strVal val="visible"/>
                                      </p:to>
                                    </p:set>
                                    <p:anim calcmode="lin" valueType="num">
                                      <p:cBhvr>
                                        <p:cTn dur="500" fill="hold" id="63"/>
                                        <p:tgtEl>
                                          <p:spTgt spid="75"/>
                                        </p:tgtEl>
                                        <p:attrNameLst>
                                          <p:attrName>ppt_w</p:attrName>
                                        </p:attrNameLst>
                                      </p:cBhvr>
                                      <p:tavLst>
                                        <p:tav tm="0">
                                          <p:val>
                                            <p:fltVal val="0"/>
                                          </p:val>
                                        </p:tav>
                                        <p:tav tm="100000">
                                          <p:val>
                                            <p:strVal val="#ppt_w"/>
                                          </p:val>
                                        </p:tav>
                                      </p:tavLst>
                                    </p:anim>
                                    <p:anim calcmode="lin" valueType="num">
                                      <p:cBhvr>
                                        <p:cTn dur="500" fill="hold" id="64"/>
                                        <p:tgtEl>
                                          <p:spTgt spid="75"/>
                                        </p:tgtEl>
                                        <p:attrNameLst>
                                          <p:attrName>ppt_h</p:attrName>
                                        </p:attrNameLst>
                                      </p:cBhvr>
                                      <p:tavLst>
                                        <p:tav tm="0">
                                          <p:val>
                                            <p:fltVal val="0"/>
                                          </p:val>
                                        </p:tav>
                                        <p:tav tm="100000">
                                          <p:val>
                                            <p:strVal val="#ppt_h"/>
                                          </p:val>
                                        </p:tav>
                                      </p:tavLst>
                                    </p:anim>
                                    <p:animEffect filter="fade" transition="in">
                                      <p:cBhvr>
                                        <p:cTn dur="500" id="65"/>
                                        <p:tgtEl>
                                          <p:spTgt spid="75"/>
                                        </p:tgtEl>
                                      </p:cBhvr>
                                    </p:animEffect>
                                  </p:childTnLst>
                                </p:cTn>
                              </p:par>
                              <p:par>
                                <p:cTn fill="hold" id="66" nodeType="withEffect" presetClass="emph" presetID="32" presetSubtype="0">
                                  <p:stCondLst>
                                    <p:cond delay="3000"/>
                                  </p:stCondLst>
                                  <p:childTnLst>
                                    <p:animRot by="120000">
                                      <p:cBhvr>
                                        <p:cTn dur="100" fill="hold" id="67">
                                          <p:stCondLst>
                                            <p:cond delay="0"/>
                                          </p:stCondLst>
                                        </p:cTn>
                                        <p:tgtEl>
                                          <p:spTgt spid="33"/>
                                        </p:tgtEl>
                                        <p:attrNameLst>
                                          <p:attrName>r</p:attrName>
                                        </p:attrNameLst>
                                      </p:cBhvr>
                                    </p:animRot>
                                    <p:animRot by="-240000">
                                      <p:cBhvr>
                                        <p:cTn dur="200" fill="hold" id="68">
                                          <p:stCondLst>
                                            <p:cond delay="200"/>
                                          </p:stCondLst>
                                        </p:cTn>
                                        <p:tgtEl>
                                          <p:spTgt spid="33"/>
                                        </p:tgtEl>
                                        <p:attrNameLst>
                                          <p:attrName>r</p:attrName>
                                        </p:attrNameLst>
                                      </p:cBhvr>
                                    </p:animRot>
                                    <p:animRot by="240000">
                                      <p:cBhvr>
                                        <p:cTn dur="200" fill="hold" id="69">
                                          <p:stCondLst>
                                            <p:cond delay="400"/>
                                          </p:stCondLst>
                                        </p:cTn>
                                        <p:tgtEl>
                                          <p:spTgt spid="33"/>
                                        </p:tgtEl>
                                        <p:attrNameLst>
                                          <p:attrName>r</p:attrName>
                                        </p:attrNameLst>
                                      </p:cBhvr>
                                    </p:animRot>
                                    <p:animRot by="-240000">
                                      <p:cBhvr>
                                        <p:cTn dur="200" fill="hold" id="70">
                                          <p:stCondLst>
                                            <p:cond delay="600"/>
                                          </p:stCondLst>
                                        </p:cTn>
                                        <p:tgtEl>
                                          <p:spTgt spid="33"/>
                                        </p:tgtEl>
                                        <p:attrNameLst>
                                          <p:attrName>r</p:attrName>
                                        </p:attrNameLst>
                                      </p:cBhvr>
                                    </p:animRot>
                                    <p:animRot by="120000">
                                      <p:cBhvr>
                                        <p:cTn dur="200" fill="hold" id="71">
                                          <p:stCondLst>
                                            <p:cond delay="800"/>
                                          </p:stCondLst>
                                        </p:cTn>
                                        <p:tgtEl>
                                          <p:spTgt spid="33"/>
                                        </p:tgtEl>
                                        <p:attrNameLst>
                                          <p:attrName>r</p:attrName>
                                        </p:attrNameLst>
                                      </p:cBhvr>
                                    </p:animRot>
                                  </p:childTnLst>
                                </p:cTn>
                              </p:par>
                              <p:par>
                                <p:cTn fill="hold" id="72" nodeType="withEffect" presetClass="emph" presetID="32" presetSubtype="0">
                                  <p:stCondLst>
                                    <p:cond delay="3000"/>
                                  </p:stCondLst>
                                  <p:childTnLst>
                                    <p:animRot by="120000">
                                      <p:cBhvr>
                                        <p:cTn dur="100" fill="hold" id="73">
                                          <p:stCondLst>
                                            <p:cond delay="0"/>
                                          </p:stCondLst>
                                        </p:cTn>
                                        <p:tgtEl>
                                          <p:spTgt spid="38"/>
                                        </p:tgtEl>
                                        <p:attrNameLst>
                                          <p:attrName>r</p:attrName>
                                        </p:attrNameLst>
                                      </p:cBhvr>
                                    </p:animRot>
                                    <p:animRot by="-240000">
                                      <p:cBhvr>
                                        <p:cTn dur="200" fill="hold" id="74">
                                          <p:stCondLst>
                                            <p:cond delay="200"/>
                                          </p:stCondLst>
                                        </p:cTn>
                                        <p:tgtEl>
                                          <p:spTgt spid="38"/>
                                        </p:tgtEl>
                                        <p:attrNameLst>
                                          <p:attrName>r</p:attrName>
                                        </p:attrNameLst>
                                      </p:cBhvr>
                                    </p:animRot>
                                    <p:animRot by="240000">
                                      <p:cBhvr>
                                        <p:cTn dur="200" fill="hold" id="75">
                                          <p:stCondLst>
                                            <p:cond delay="400"/>
                                          </p:stCondLst>
                                        </p:cTn>
                                        <p:tgtEl>
                                          <p:spTgt spid="38"/>
                                        </p:tgtEl>
                                        <p:attrNameLst>
                                          <p:attrName>r</p:attrName>
                                        </p:attrNameLst>
                                      </p:cBhvr>
                                    </p:animRot>
                                    <p:animRot by="-240000">
                                      <p:cBhvr>
                                        <p:cTn dur="200" fill="hold" id="76">
                                          <p:stCondLst>
                                            <p:cond delay="600"/>
                                          </p:stCondLst>
                                        </p:cTn>
                                        <p:tgtEl>
                                          <p:spTgt spid="38"/>
                                        </p:tgtEl>
                                        <p:attrNameLst>
                                          <p:attrName>r</p:attrName>
                                        </p:attrNameLst>
                                      </p:cBhvr>
                                    </p:animRot>
                                    <p:animRot by="120000">
                                      <p:cBhvr>
                                        <p:cTn dur="200" fill="hold" id="77">
                                          <p:stCondLst>
                                            <p:cond delay="800"/>
                                          </p:stCondLst>
                                        </p:cTn>
                                        <p:tgtEl>
                                          <p:spTgt spid="38"/>
                                        </p:tgtEl>
                                        <p:attrNameLst>
                                          <p:attrName>r</p:attrName>
                                        </p:attrNameLst>
                                      </p:cBhvr>
                                    </p:animRot>
                                  </p:childTnLst>
                                </p:cTn>
                              </p:par>
                              <p:par>
                                <p:cTn fill="hold" id="78" nodeType="withEffect" presetClass="emph" presetID="32" presetSubtype="0">
                                  <p:stCondLst>
                                    <p:cond delay="3000"/>
                                  </p:stCondLst>
                                  <p:childTnLst>
                                    <p:animRot by="120000">
                                      <p:cBhvr>
                                        <p:cTn dur="100" fill="hold" id="79">
                                          <p:stCondLst>
                                            <p:cond delay="0"/>
                                          </p:stCondLst>
                                        </p:cTn>
                                        <p:tgtEl>
                                          <p:spTgt spid="45"/>
                                        </p:tgtEl>
                                        <p:attrNameLst>
                                          <p:attrName>r</p:attrName>
                                        </p:attrNameLst>
                                      </p:cBhvr>
                                    </p:animRot>
                                    <p:animRot by="-240000">
                                      <p:cBhvr>
                                        <p:cTn dur="200" fill="hold" id="80">
                                          <p:stCondLst>
                                            <p:cond delay="200"/>
                                          </p:stCondLst>
                                        </p:cTn>
                                        <p:tgtEl>
                                          <p:spTgt spid="45"/>
                                        </p:tgtEl>
                                        <p:attrNameLst>
                                          <p:attrName>r</p:attrName>
                                        </p:attrNameLst>
                                      </p:cBhvr>
                                    </p:animRot>
                                    <p:animRot by="240000">
                                      <p:cBhvr>
                                        <p:cTn dur="200" fill="hold" id="81">
                                          <p:stCondLst>
                                            <p:cond delay="400"/>
                                          </p:stCondLst>
                                        </p:cTn>
                                        <p:tgtEl>
                                          <p:spTgt spid="45"/>
                                        </p:tgtEl>
                                        <p:attrNameLst>
                                          <p:attrName>r</p:attrName>
                                        </p:attrNameLst>
                                      </p:cBhvr>
                                    </p:animRot>
                                    <p:animRot by="-240000">
                                      <p:cBhvr>
                                        <p:cTn dur="200" fill="hold" id="82">
                                          <p:stCondLst>
                                            <p:cond delay="600"/>
                                          </p:stCondLst>
                                        </p:cTn>
                                        <p:tgtEl>
                                          <p:spTgt spid="45"/>
                                        </p:tgtEl>
                                        <p:attrNameLst>
                                          <p:attrName>r</p:attrName>
                                        </p:attrNameLst>
                                      </p:cBhvr>
                                    </p:animRot>
                                    <p:animRot by="120000">
                                      <p:cBhvr>
                                        <p:cTn dur="200" fill="hold" id="83">
                                          <p:stCondLst>
                                            <p:cond delay="800"/>
                                          </p:stCondLst>
                                        </p:cTn>
                                        <p:tgtEl>
                                          <p:spTgt spid="45"/>
                                        </p:tgtEl>
                                        <p:attrNameLst>
                                          <p:attrName>r</p:attrName>
                                        </p:attrNameLst>
                                      </p:cBhvr>
                                    </p:animRot>
                                  </p:childTnLst>
                                </p:cTn>
                              </p:par>
                              <p:par>
                                <p:cTn fill="hold" id="84" nodeType="withEffect" presetClass="emph" presetID="32" presetSubtype="0">
                                  <p:stCondLst>
                                    <p:cond delay="3000"/>
                                  </p:stCondLst>
                                  <p:childTnLst>
                                    <p:animRot by="120000">
                                      <p:cBhvr>
                                        <p:cTn dur="100" fill="hold" id="85">
                                          <p:stCondLst>
                                            <p:cond delay="0"/>
                                          </p:stCondLst>
                                        </p:cTn>
                                        <p:tgtEl>
                                          <p:spTgt spid="50"/>
                                        </p:tgtEl>
                                        <p:attrNameLst>
                                          <p:attrName>r</p:attrName>
                                        </p:attrNameLst>
                                      </p:cBhvr>
                                    </p:animRot>
                                    <p:animRot by="-240000">
                                      <p:cBhvr>
                                        <p:cTn dur="200" fill="hold" id="86">
                                          <p:stCondLst>
                                            <p:cond delay="200"/>
                                          </p:stCondLst>
                                        </p:cTn>
                                        <p:tgtEl>
                                          <p:spTgt spid="50"/>
                                        </p:tgtEl>
                                        <p:attrNameLst>
                                          <p:attrName>r</p:attrName>
                                        </p:attrNameLst>
                                      </p:cBhvr>
                                    </p:animRot>
                                    <p:animRot by="240000">
                                      <p:cBhvr>
                                        <p:cTn dur="200" fill="hold" id="87">
                                          <p:stCondLst>
                                            <p:cond delay="400"/>
                                          </p:stCondLst>
                                        </p:cTn>
                                        <p:tgtEl>
                                          <p:spTgt spid="50"/>
                                        </p:tgtEl>
                                        <p:attrNameLst>
                                          <p:attrName>r</p:attrName>
                                        </p:attrNameLst>
                                      </p:cBhvr>
                                    </p:animRot>
                                    <p:animRot by="-240000">
                                      <p:cBhvr>
                                        <p:cTn dur="200" fill="hold" id="88">
                                          <p:stCondLst>
                                            <p:cond delay="600"/>
                                          </p:stCondLst>
                                        </p:cTn>
                                        <p:tgtEl>
                                          <p:spTgt spid="50"/>
                                        </p:tgtEl>
                                        <p:attrNameLst>
                                          <p:attrName>r</p:attrName>
                                        </p:attrNameLst>
                                      </p:cBhvr>
                                    </p:animRot>
                                    <p:animRot by="120000">
                                      <p:cBhvr>
                                        <p:cTn dur="200" fill="hold" id="89">
                                          <p:stCondLst>
                                            <p:cond delay="800"/>
                                          </p:stCondLst>
                                        </p:cTn>
                                        <p:tgtEl>
                                          <p:spTgt spid="50"/>
                                        </p:tgtEl>
                                        <p:attrNameLst>
                                          <p:attrName>r</p:attrName>
                                        </p:attrNameLst>
                                      </p:cBhvr>
                                    </p:animRot>
                                  </p:childTnLst>
                                </p:cTn>
                              </p:par>
                              <p:par>
                                <p:cTn fill="hold" id="90" nodeType="withEffect" presetClass="emph" presetID="32" presetSubtype="0">
                                  <p:stCondLst>
                                    <p:cond delay="3000"/>
                                  </p:stCondLst>
                                  <p:childTnLst>
                                    <p:animRot by="120000">
                                      <p:cBhvr>
                                        <p:cTn dur="100" fill="hold" id="91">
                                          <p:stCondLst>
                                            <p:cond delay="0"/>
                                          </p:stCondLst>
                                        </p:cTn>
                                        <p:tgtEl>
                                          <p:spTgt spid="69"/>
                                        </p:tgtEl>
                                        <p:attrNameLst>
                                          <p:attrName>r</p:attrName>
                                        </p:attrNameLst>
                                      </p:cBhvr>
                                    </p:animRot>
                                    <p:animRot by="-240000">
                                      <p:cBhvr>
                                        <p:cTn dur="200" fill="hold" id="92">
                                          <p:stCondLst>
                                            <p:cond delay="200"/>
                                          </p:stCondLst>
                                        </p:cTn>
                                        <p:tgtEl>
                                          <p:spTgt spid="69"/>
                                        </p:tgtEl>
                                        <p:attrNameLst>
                                          <p:attrName>r</p:attrName>
                                        </p:attrNameLst>
                                      </p:cBhvr>
                                    </p:animRot>
                                    <p:animRot by="240000">
                                      <p:cBhvr>
                                        <p:cTn dur="200" fill="hold" id="93">
                                          <p:stCondLst>
                                            <p:cond delay="400"/>
                                          </p:stCondLst>
                                        </p:cTn>
                                        <p:tgtEl>
                                          <p:spTgt spid="69"/>
                                        </p:tgtEl>
                                        <p:attrNameLst>
                                          <p:attrName>r</p:attrName>
                                        </p:attrNameLst>
                                      </p:cBhvr>
                                    </p:animRot>
                                    <p:animRot by="-240000">
                                      <p:cBhvr>
                                        <p:cTn dur="200" fill="hold" id="94">
                                          <p:stCondLst>
                                            <p:cond delay="600"/>
                                          </p:stCondLst>
                                        </p:cTn>
                                        <p:tgtEl>
                                          <p:spTgt spid="69"/>
                                        </p:tgtEl>
                                        <p:attrNameLst>
                                          <p:attrName>r</p:attrName>
                                        </p:attrNameLst>
                                      </p:cBhvr>
                                    </p:animRot>
                                    <p:animRot by="120000">
                                      <p:cBhvr>
                                        <p:cTn dur="200" fill="hold" id="95">
                                          <p:stCondLst>
                                            <p:cond delay="800"/>
                                          </p:stCondLst>
                                        </p:cTn>
                                        <p:tgtEl>
                                          <p:spTgt spid="69"/>
                                        </p:tgtEl>
                                        <p:attrNameLst>
                                          <p:attrName>r</p:attrName>
                                        </p:attrNameLst>
                                      </p:cBhvr>
                                    </p:animRot>
                                  </p:childTnLst>
                                </p:cTn>
                              </p:par>
                              <p:par>
                                <p:cTn fill="hold" id="96" nodeType="withEffect" presetClass="emph" presetID="32" presetSubtype="0">
                                  <p:stCondLst>
                                    <p:cond delay="3500"/>
                                  </p:stCondLst>
                                  <p:childTnLst>
                                    <p:animRot by="120000">
                                      <p:cBhvr>
                                        <p:cTn dur="100" fill="hold" id="97">
                                          <p:stCondLst>
                                            <p:cond delay="0"/>
                                          </p:stCondLst>
                                        </p:cTn>
                                        <p:tgtEl>
                                          <p:spTgt spid="75"/>
                                        </p:tgtEl>
                                        <p:attrNameLst>
                                          <p:attrName>r</p:attrName>
                                        </p:attrNameLst>
                                      </p:cBhvr>
                                    </p:animRot>
                                    <p:animRot by="-240000">
                                      <p:cBhvr>
                                        <p:cTn dur="200" fill="hold" id="98">
                                          <p:stCondLst>
                                            <p:cond delay="200"/>
                                          </p:stCondLst>
                                        </p:cTn>
                                        <p:tgtEl>
                                          <p:spTgt spid="75"/>
                                        </p:tgtEl>
                                        <p:attrNameLst>
                                          <p:attrName>r</p:attrName>
                                        </p:attrNameLst>
                                      </p:cBhvr>
                                    </p:animRot>
                                    <p:animRot by="240000">
                                      <p:cBhvr>
                                        <p:cTn dur="200" fill="hold" id="99">
                                          <p:stCondLst>
                                            <p:cond delay="400"/>
                                          </p:stCondLst>
                                        </p:cTn>
                                        <p:tgtEl>
                                          <p:spTgt spid="75"/>
                                        </p:tgtEl>
                                        <p:attrNameLst>
                                          <p:attrName>r</p:attrName>
                                        </p:attrNameLst>
                                      </p:cBhvr>
                                    </p:animRot>
                                    <p:animRot by="-240000">
                                      <p:cBhvr>
                                        <p:cTn dur="200" fill="hold" id="100">
                                          <p:stCondLst>
                                            <p:cond delay="600"/>
                                          </p:stCondLst>
                                        </p:cTn>
                                        <p:tgtEl>
                                          <p:spTgt spid="75"/>
                                        </p:tgtEl>
                                        <p:attrNameLst>
                                          <p:attrName>r</p:attrName>
                                        </p:attrNameLst>
                                      </p:cBhvr>
                                    </p:animRot>
                                    <p:animRot by="120000">
                                      <p:cBhvr>
                                        <p:cTn dur="200" fill="hold" id="101">
                                          <p:stCondLst>
                                            <p:cond delay="800"/>
                                          </p:stCondLst>
                                        </p:cTn>
                                        <p:tgtEl>
                                          <p:spTgt spid="75"/>
                                        </p:tgtEl>
                                        <p:attrNameLst>
                                          <p:attrName>r</p:attrName>
                                        </p:attrNameLst>
                                      </p:cBhvr>
                                    </p:animRot>
                                  </p:childTnLst>
                                </p:cTn>
                              </p:par>
                            </p:childTnLst>
                          </p:cTn>
                        </p:par>
                        <p:par>
                          <p:cTn fill="hold" id="102" nodeType="afterGroup">
                            <p:stCondLst>
                              <p:cond delay="5500"/>
                            </p:stCondLst>
                            <p:childTnLst>
                              <p:par>
                                <p:cTn fill="hold" grpId="1" id="103" nodeType="afterEffect" presetClass="entr" presetID="10" presetSubtype="0">
                                  <p:stCondLst>
                                    <p:cond delay="0"/>
                                  </p:stCondLst>
                                  <p:childTnLst>
                                    <p:set>
                                      <p:cBhvr>
                                        <p:cTn dur="1" fill="hold" id="104">
                                          <p:stCondLst>
                                            <p:cond delay="0"/>
                                          </p:stCondLst>
                                        </p:cTn>
                                        <p:tgtEl>
                                          <p:spTgt spid="56"/>
                                        </p:tgtEl>
                                        <p:attrNameLst>
                                          <p:attrName>style.visibility</p:attrName>
                                        </p:attrNameLst>
                                      </p:cBhvr>
                                      <p:to>
                                        <p:strVal val="visible"/>
                                      </p:to>
                                    </p:set>
                                    <p:animEffect filter="fade" transition="in">
                                      <p:cBhvr>
                                        <p:cTn dur="500" id="105"/>
                                        <p:tgtEl>
                                          <p:spTgt spid="56"/>
                                        </p:tgtEl>
                                      </p:cBhvr>
                                    </p:animEffect>
                                  </p:childTnLst>
                                </p:cTn>
                              </p:par>
                              <p:par>
                                <p:cTn fill="hold" grpId="1" id="106" nodeType="withEffect" presetClass="entr" presetID="10" presetSubtype="0">
                                  <p:stCondLst>
                                    <p:cond delay="0"/>
                                  </p:stCondLst>
                                  <p:childTnLst>
                                    <p:set>
                                      <p:cBhvr>
                                        <p:cTn dur="1" fill="hold" id="107">
                                          <p:stCondLst>
                                            <p:cond delay="0"/>
                                          </p:stCondLst>
                                        </p:cTn>
                                        <p:tgtEl>
                                          <p:spTgt spid="57"/>
                                        </p:tgtEl>
                                        <p:attrNameLst>
                                          <p:attrName>style.visibility</p:attrName>
                                        </p:attrNameLst>
                                      </p:cBhvr>
                                      <p:to>
                                        <p:strVal val="visible"/>
                                      </p:to>
                                    </p:set>
                                    <p:animEffect filter="fade" transition="in">
                                      <p:cBhvr>
                                        <p:cTn dur="500" id="108"/>
                                        <p:tgtEl>
                                          <p:spTgt spid="57"/>
                                        </p:tgtEl>
                                      </p:cBhvr>
                                    </p:animEffect>
                                  </p:childTnLst>
                                </p:cTn>
                              </p:par>
                              <p:par>
                                <p:cTn fill="hold" grpId="1" id="109" nodeType="withEffect" presetClass="entr" presetID="10" presetSubtype="0">
                                  <p:stCondLst>
                                    <p:cond delay="0"/>
                                  </p:stCondLst>
                                  <p:childTnLst>
                                    <p:set>
                                      <p:cBhvr>
                                        <p:cTn dur="1" fill="hold" id="110">
                                          <p:stCondLst>
                                            <p:cond delay="0"/>
                                          </p:stCondLst>
                                        </p:cTn>
                                        <p:tgtEl>
                                          <p:spTgt spid="58"/>
                                        </p:tgtEl>
                                        <p:attrNameLst>
                                          <p:attrName>style.visibility</p:attrName>
                                        </p:attrNameLst>
                                      </p:cBhvr>
                                      <p:to>
                                        <p:strVal val="visible"/>
                                      </p:to>
                                    </p:set>
                                    <p:animEffect filter="fade" transition="in">
                                      <p:cBhvr>
                                        <p:cTn dur="500" id="111"/>
                                        <p:tgtEl>
                                          <p:spTgt spid="58"/>
                                        </p:tgtEl>
                                      </p:cBhvr>
                                    </p:animEffect>
                                  </p:childTnLst>
                                </p:cTn>
                              </p:par>
                              <p:par>
                                <p:cTn fill="hold" grpId="1" id="112" nodeType="withEffect" presetClass="entr" presetID="10" presetSubtype="0">
                                  <p:stCondLst>
                                    <p:cond delay="0"/>
                                  </p:stCondLst>
                                  <p:childTnLst>
                                    <p:set>
                                      <p:cBhvr>
                                        <p:cTn dur="1" fill="hold" id="113">
                                          <p:stCondLst>
                                            <p:cond delay="0"/>
                                          </p:stCondLst>
                                        </p:cTn>
                                        <p:tgtEl>
                                          <p:spTgt spid="59"/>
                                        </p:tgtEl>
                                        <p:attrNameLst>
                                          <p:attrName>style.visibility</p:attrName>
                                        </p:attrNameLst>
                                      </p:cBhvr>
                                      <p:to>
                                        <p:strVal val="visible"/>
                                      </p:to>
                                    </p:set>
                                    <p:animEffect filter="fade" transition="in">
                                      <p:cBhvr>
                                        <p:cTn dur="500" id="114"/>
                                        <p:tgtEl>
                                          <p:spTgt spid="59"/>
                                        </p:tgtEl>
                                      </p:cBhvr>
                                    </p:animEffect>
                                  </p:childTnLst>
                                </p:cTn>
                              </p:par>
                              <p:par>
                                <p:cTn fill="hold" grpId="1" id="115" nodeType="withEffect" presetClass="entr" presetID="10" presetSubtype="0">
                                  <p:stCondLst>
                                    <p:cond delay="0"/>
                                  </p:stCondLst>
                                  <p:childTnLst>
                                    <p:set>
                                      <p:cBhvr>
                                        <p:cTn dur="1" fill="hold" id="116">
                                          <p:stCondLst>
                                            <p:cond delay="0"/>
                                          </p:stCondLst>
                                        </p:cTn>
                                        <p:tgtEl>
                                          <p:spTgt spid="60"/>
                                        </p:tgtEl>
                                        <p:attrNameLst>
                                          <p:attrName>style.visibility</p:attrName>
                                        </p:attrNameLst>
                                      </p:cBhvr>
                                      <p:to>
                                        <p:strVal val="visible"/>
                                      </p:to>
                                    </p:set>
                                    <p:animEffect filter="fade" transition="in">
                                      <p:cBhvr>
                                        <p:cTn dur="500" id="117"/>
                                        <p:tgtEl>
                                          <p:spTgt spid="60"/>
                                        </p:tgtEl>
                                      </p:cBhvr>
                                    </p:animEffect>
                                  </p:childTnLst>
                                </p:cTn>
                              </p:par>
                              <p:par>
                                <p:cTn fill="hold" grpId="1" id="118" nodeType="withEffect" presetClass="entr" presetID="10" presetSubtype="0">
                                  <p:stCondLst>
                                    <p:cond delay="0"/>
                                  </p:stCondLst>
                                  <p:childTnLst>
                                    <p:set>
                                      <p:cBhvr>
                                        <p:cTn dur="1" fill="hold" id="119">
                                          <p:stCondLst>
                                            <p:cond delay="0"/>
                                          </p:stCondLst>
                                        </p:cTn>
                                        <p:tgtEl>
                                          <p:spTgt spid="61"/>
                                        </p:tgtEl>
                                        <p:attrNameLst>
                                          <p:attrName>style.visibility</p:attrName>
                                        </p:attrNameLst>
                                      </p:cBhvr>
                                      <p:to>
                                        <p:strVal val="visible"/>
                                      </p:to>
                                    </p:set>
                                    <p:animEffect filter="fade" transition="in">
                                      <p:cBhvr>
                                        <p:cTn dur="500" id="120"/>
                                        <p:tgtEl>
                                          <p:spTgt spid="61"/>
                                        </p:tgtEl>
                                      </p:cBhvr>
                                    </p:animEffect>
                                  </p:childTnLst>
                                </p:cTn>
                              </p:par>
                              <p:par>
                                <p:cTn fill="hold" grpId="1" id="121" nodeType="withEffect" presetClass="entr" presetID="10" presetSubtype="0">
                                  <p:stCondLst>
                                    <p:cond delay="0"/>
                                  </p:stCondLst>
                                  <p:childTnLst>
                                    <p:set>
                                      <p:cBhvr>
                                        <p:cTn dur="1" fill="hold" id="122">
                                          <p:stCondLst>
                                            <p:cond delay="0"/>
                                          </p:stCondLst>
                                        </p:cTn>
                                        <p:tgtEl>
                                          <p:spTgt spid="62"/>
                                        </p:tgtEl>
                                        <p:attrNameLst>
                                          <p:attrName>style.visibility</p:attrName>
                                        </p:attrNameLst>
                                      </p:cBhvr>
                                      <p:to>
                                        <p:strVal val="visible"/>
                                      </p:to>
                                    </p:set>
                                    <p:animEffect filter="fade" transition="in">
                                      <p:cBhvr>
                                        <p:cTn dur="500" id="123"/>
                                        <p:tgtEl>
                                          <p:spTgt spid="62"/>
                                        </p:tgtEl>
                                      </p:cBhvr>
                                    </p:animEffect>
                                  </p:childTnLst>
                                </p:cTn>
                              </p:par>
                              <p:par>
                                <p:cTn fill="hold" grpId="1" id="124" nodeType="withEffect" presetClass="entr" presetID="10" presetSubtype="0">
                                  <p:stCondLst>
                                    <p:cond delay="0"/>
                                  </p:stCondLst>
                                  <p:childTnLst>
                                    <p:set>
                                      <p:cBhvr>
                                        <p:cTn dur="1" fill="hold" id="125">
                                          <p:stCondLst>
                                            <p:cond delay="0"/>
                                          </p:stCondLst>
                                        </p:cTn>
                                        <p:tgtEl>
                                          <p:spTgt spid="63"/>
                                        </p:tgtEl>
                                        <p:attrNameLst>
                                          <p:attrName>style.visibility</p:attrName>
                                        </p:attrNameLst>
                                      </p:cBhvr>
                                      <p:to>
                                        <p:strVal val="visible"/>
                                      </p:to>
                                    </p:set>
                                    <p:animEffect filter="fade" transition="in">
                                      <p:cBhvr>
                                        <p:cTn dur="500" id="126"/>
                                        <p:tgtEl>
                                          <p:spTgt spid="63"/>
                                        </p:tgtEl>
                                      </p:cBhvr>
                                    </p:animEffect>
                                  </p:childTnLst>
                                </p:cTn>
                              </p:par>
                              <p:par>
                                <p:cTn fill="hold" grpId="1" id="127" nodeType="withEffect" presetClass="entr" presetID="10" presetSubtype="0">
                                  <p:stCondLst>
                                    <p:cond delay="0"/>
                                  </p:stCondLst>
                                  <p:childTnLst>
                                    <p:set>
                                      <p:cBhvr>
                                        <p:cTn dur="1" fill="hold" id="128">
                                          <p:stCondLst>
                                            <p:cond delay="0"/>
                                          </p:stCondLst>
                                        </p:cTn>
                                        <p:tgtEl>
                                          <p:spTgt spid="64"/>
                                        </p:tgtEl>
                                        <p:attrNameLst>
                                          <p:attrName>style.visibility</p:attrName>
                                        </p:attrNameLst>
                                      </p:cBhvr>
                                      <p:to>
                                        <p:strVal val="visible"/>
                                      </p:to>
                                    </p:set>
                                    <p:animEffect filter="fade" transition="in">
                                      <p:cBhvr>
                                        <p:cTn dur="500" id="129"/>
                                        <p:tgtEl>
                                          <p:spTgt spid="64"/>
                                        </p:tgtEl>
                                      </p:cBhvr>
                                    </p:animEffect>
                                  </p:childTnLst>
                                </p:cTn>
                              </p:par>
                              <p:par>
                                <p:cTn fill="hold" grpId="1" id="130" nodeType="withEffect" presetClass="entr" presetID="10" presetSubtype="0">
                                  <p:stCondLst>
                                    <p:cond delay="0"/>
                                  </p:stCondLst>
                                  <p:childTnLst>
                                    <p:set>
                                      <p:cBhvr>
                                        <p:cTn dur="1" fill="hold" id="131">
                                          <p:stCondLst>
                                            <p:cond delay="0"/>
                                          </p:stCondLst>
                                        </p:cTn>
                                        <p:tgtEl>
                                          <p:spTgt spid="65"/>
                                        </p:tgtEl>
                                        <p:attrNameLst>
                                          <p:attrName>style.visibility</p:attrName>
                                        </p:attrNameLst>
                                      </p:cBhvr>
                                      <p:to>
                                        <p:strVal val="visible"/>
                                      </p:to>
                                    </p:set>
                                    <p:animEffect filter="fade" transition="in">
                                      <p:cBhvr>
                                        <p:cTn dur="500" id="132"/>
                                        <p:tgtEl>
                                          <p:spTgt spid="65"/>
                                        </p:tgtEl>
                                      </p:cBhvr>
                                    </p:animEffect>
                                  </p:childTnLst>
                                </p:cTn>
                              </p:par>
                            </p:childTnLst>
                          </p:cTn>
                        </p:par>
                        <p:par>
                          <p:cTn fill="hold" id="133" nodeType="afterGroup">
                            <p:stCondLst>
                              <p:cond delay="6000"/>
                            </p:stCondLst>
                            <p:childTnLst>
                              <p:par>
                                <p:cTn accel="50000" decel="50000" fill="remove" grpId="0" id="134" nodeType="afterEffect" presetClass="path" presetID="1" presetSubtype="0" repeatCount="3000">
                                  <p:stCondLst>
                                    <p:cond delay="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5"/>
                                        <p:tgtEl>
                                          <p:spTgt spid="56"/>
                                        </p:tgtEl>
                                        <p:attrNameLst>
                                          <p:attrName>ppt_x</p:attrName>
                                          <p:attrName>ppt_y</p:attrName>
                                        </p:attrNameLst>
                                      </p:cBhvr>
                                      <p:rCtr x="17" y="18981"/>
                                    </p:animMotion>
                                  </p:childTnLst>
                                </p:cTn>
                              </p:par>
                              <p:par>
                                <p:cTn accel="50000" decel="50000" fill="remove" grpId="0" id="136" nodeType="withEffect" presetClass="path" presetID="1" presetSubtype="0" repeatCount="3000">
                                  <p:stCondLst>
                                    <p:cond delay="1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7"/>
                                        <p:tgtEl>
                                          <p:spTgt spid="57"/>
                                        </p:tgtEl>
                                        <p:attrNameLst>
                                          <p:attrName>ppt_x</p:attrName>
                                          <p:attrName>ppt_y</p:attrName>
                                        </p:attrNameLst>
                                      </p:cBhvr>
                                      <p:rCtr x="17" y="18981"/>
                                    </p:animMotion>
                                  </p:childTnLst>
                                </p:cTn>
                              </p:par>
                              <p:par>
                                <p:cTn accel="50000" decel="50000" fill="remove" grpId="0" id="138" nodeType="withEffect" presetClass="path" presetID="1" presetSubtype="0" repeatCount="3000">
                                  <p:stCondLst>
                                    <p:cond delay="2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9"/>
                                        <p:tgtEl>
                                          <p:spTgt spid="58"/>
                                        </p:tgtEl>
                                        <p:attrNameLst>
                                          <p:attrName>ppt_x</p:attrName>
                                          <p:attrName>ppt_y</p:attrName>
                                        </p:attrNameLst>
                                      </p:cBhvr>
                                      <p:rCtr x="17" y="18981"/>
                                    </p:animMotion>
                                  </p:childTnLst>
                                </p:cTn>
                              </p:par>
                              <p:par>
                                <p:cTn accel="50000" decel="50000" fill="remove" grpId="0" id="140" nodeType="withEffect" presetClass="path" presetID="1" presetSubtype="0" repeatCount="3000">
                                  <p:stCondLst>
                                    <p:cond delay="3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1"/>
                                        <p:tgtEl>
                                          <p:spTgt spid="59"/>
                                        </p:tgtEl>
                                        <p:attrNameLst>
                                          <p:attrName>ppt_x</p:attrName>
                                          <p:attrName>ppt_y</p:attrName>
                                        </p:attrNameLst>
                                      </p:cBhvr>
                                      <p:rCtr x="17" y="18981"/>
                                    </p:animMotion>
                                  </p:childTnLst>
                                </p:cTn>
                              </p:par>
                              <p:par>
                                <p:cTn accel="50000" decel="50000" fill="remove" grpId="0" id="142" nodeType="withEffect" presetClass="path" presetID="1" presetSubtype="0" repeatCount="3000">
                                  <p:stCondLst>
                                    <p:cond delay="4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3"/>
                                        <p:tgtEl>
                                          <p:spTgt spid="60"/>
                                        </p:tgtEl>
                                        <p:attrNameLst>
                                          <p:attrName>ppt_x</p:attrName>
                                          <p:attrName>ppt_y</p:attrName>
                                        </p:attrNameLst>
                                      </p:cBhvr>
                                      <p:rCtr x="17" y="18981"/>
                                    </p:animMotion>
                                  </p:childTnLst>
                                </p:cTn>
                              </p:par>
                              <p:par>
                                <p:cTn accel="50000" decel="50000" fill="remove" grpId="0" id="144" nodeType="withEffect" presetClass="path" presetID="1" presetSubtype="0" repeatCount="3000">
                                  <p:stCondLst>
                                    <p:cond delay="5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5"/>
                                        <p:tgtEl>
                                          <p:spTgt spid="61"/>
                                        </p:tgtEl>
                                        <p:attrNameLst>
                                          <p:attrName>ppt_x</p:attrName>
                                          <p:attrName>ppt_y</p:attrName>
                                        </p:attrNameLst>
                                      </p:cBhvr>
                                      <p:rCtr x="17" y="18981"/>
                                    </p:animMotion>
                                  </p:childTnLst>
                                </p:cTn>
                              </p:par>
                              <p:par>
                                <p:cTn accel="50000" decel="50000" fill="remove" grpId="0" id="146" nodeType="withEffect" presetClass="path" presetID="1" presetSubtype="0" repeatCount="3000">
                                  <p:stCondLst>
                                    <p:cond delay="6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7"/>
                                        <p:tgtEl>
                                          <p:spTgt spid="62"/>
                                        </p:tgtEl>
                                        <p:attrNameLst>
                                          <p:attrName>ppt_x</p:attrName>
                                          <p:attrName>ppt_y</p:attrName>
                                        </p:attrNameLst>
                                      </p:cBhvr>
                                      <p:rCtr x="17" y="18981"/>
                                    </p:animMotion>
                                  </p:childTnLst>
                                </p:cTn>
                              </p:par>
                              <p:par>
                                <p:cTn accel="50000" decel="50000" fill="remove" grpId="0" id="148" nodeType="withEffect" presetClass="path" presetID="1" presetSubtype="0" repeatCount="3000">
                                  <p:stCondLst>
                                    <p:cond delay="7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9"/>
                                        <p:tgtEl>
                                          <p:spTgt spid="63"/>
                                        </p:tgtEl>
                                        <p:attrNameLst>
                                          <p:attrName>ppt_x</p:attrName>
                                          <p:attrName>ppt_y</p:attrName>
                                        </p:attrNameLst>
                                      </p:cBhvr>
                                      <p:rCtr x="17" y="18981"/>
                                    </p:animMotion>
                                  </p:childTnLst>
                                </p:cTn>
                              </p:par>
                              <p:par>
                                <p:cTn accel="50000" decel="50000" fill="remove" grpId="0" id="150" nodeType="withEffect" presetClass="path" presetID="1" presetSubtype="0" repeatCount="3000">
                                  <p:stCondLst>
                                    <p:cond delay="8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51"/>
                                        <p:tgtEl>
                                          <p:spTgt spid="64"/>
                                        </p:tgtEl>
                                        <p:attrNameLst>
                                          <p:attrName>ppt_x</p:attrName>
                                          <p:attrName>ppt_y</p:attrName>
                                        </p:attrNameLst>
                                      </p:cBhvr>
                                      <p:rCtr x="17" y="18981"/>
                                    </p:animMotion>
                                  </p:childTnLst>
                                </p:cTn>
                              </p:par>
                              <p:par>
                                <p:cTn accel="50000" decel="50000" fill="remove" grpId="0" id="152" nodeType="withEffect" presetClass="path" presetID="1" presetSubtype="0" repeatCount="3000">
                                  <p:stCondLst>
                                    <p:cond delay="9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53"/>
                                        <p:tgtEl>
                                          <p:spTgt spid="65"/>
                                        </p:tgtEl>
                                        <p:attrNameLst>
                                          <p:attrName>ppt_x</p:attrName>
                                          <p:attrName>ppt_y</p:attrName>
                                        </p:attrNameLst>
                                      </p:cBhvr>
                                      <p:rCtr x="17" y="1898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2"/>
      <p:bldP grpId="0" spid="55"/>
      <p:bldP grpId="0" spid="56"/>
      <p:bldP grpId="1" spid="56"/>
      <p:bldP grpId="0" spid="57"/>
      <p:bldP grpId="1" spid="57"/>
      <p:bldP grpId="0" spid="58"/>
      <p:bldP grpId="1" spid="58"/>
      <p:bldP grpId="0" spid="59"/>
      <p:bldP grpId="1" spid="59"/>
      <p:bldP grpId="0" spid="60"/>
      <p:bldP grpId="1" spid="60"/>
      <p:bldP grpId="0" spid="61"/>
      <p:bldP grpId="1" spid="61"/>
      <p:bldP grpId="0" spid="62"/>
      <p:bldP grpId="1" spid="62"/>
      <p:bldP grpId="0" spid="63"/>
      <p:bldP grpId="1" spid="63"/>
      <p:bldP grpId="0" spid="64"/>
      <p:bldP grpId="1" spid="64"/>
      <p:bldP grpId="0" spid="65"/>
      <p:bldP grpId="1" spid="65"/>
      <p:bldP grpId="0" spid="66"/>
      <p:bldP grpId="0" spid="67"/>
      <p:bldP grpId="0" spid="74"/>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35332"/>
            <a:ext cx="6692109"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项目来源  |  PROJECT SOURCE</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矩形 4"/>
          <p:cNvSpPr>
            <a:spLocks noChangeArrowheads="1"/>
          </p:cNvSpPr>
          <p:nvPr/>
        </p:nvSpPr>
        <p:spPr bwMode="auto">
          <a:xfrm>
            <a:off x="3217267" y="2742600"/>
            <a:ext cx="1296144"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zh-CN" b="1" lang="en-US" smtClean="0" sz="3200">
                <a:solidFill>
                  <a:srgbClr val="2C3637"/>
                </a:solidFill>
                <a:latin charset="0" pitchFamily="34" typeface="Impact MT Std"/>
                <a:ea charset="-122" panose="020b0503020204020204" pitchFamily="34" typeface="微软雅黑"/>
                <a:sym charset="-122" panose="020b0503020204020204" pitchFamily="34" typeface="微软雅黑"/>
              </a:rPr>
              <a:t>TODAY</a:t>
            </a:r>
          </a:p>
        </p:txBody>
      </p:sp>
      <p:sp>
        <p:nvSpPr>
          <p:cNvPr id="31" name="矩形 4"/>
          <p:cNvSpPr>
            <a:spLocks noChangeArrowheads="1"/>
          </p:cNvSpPr>
          <p:nvPr/>
        </p:nvSpPr>
        <p:spPr bwMode="auto">
          <a:xfrm>
            <a:off x="1561083" y="3039343"/>
            <a:ext cx="2952328"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zh-CN" b="1" lang="en-US" smtClean="0" sz="7200">
                <a:solidFill>
                  <a:srgbClr val="2C3637"/>
                </a:solidFill>
                <a:latin charset="0" pitchFamily="34" typeface="Impact MT Std"/>
                <a:ea charset="-122" panose="020b0503020204020204" pitchFamily="34" typeface="微软雅黑"/>
                <a:sym charset="-122" panose="020b0503020204020204" pitchFamily="34" typeface="微软雅黑"/>
              </a:rPr>
              <a:t>2015.11</a:t>
            </a:r>
          </a:p>
        </p:txBody>
      </p:sp>
      <p:sp>
        <p:nvSpPr>
          <p:cNvPr id="32" name="矩形 4"/>
          <p:cNvSpPr>
            <a:spLocks noChangeArrowheads="1"/>
          </p:cNvSpPr>
          <p:nvPr/>
        </p:nvSpPr>
        <p:spPr bwMode="auto">
          <a:xfrm>
            <a:off x="1921123" y="4038744"/>
            <a:ext cx="259228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b="1" lang="zh-CN" smtClean="0" sz="2400">
                <a:solidFill>
                  <a:srgbClr val="C00000"/>
                </a:solidFill>
                <a:latin charset="0" pitchFamily="34" typeface="Impact MT Std"/>
                <a:ea charset="-122" panose="020b0503020204020204" pitchFamily="34" typeface="微软雅黑"/>
                <a:sym charset="-122" panose="020b0503020204020204" pitchFamily="34" typeface="微软雅黑"/>
              </a:rPr>
              <a:t>历史最好记录</a:t>
            </a:r>
          </a:p>
        </p:txBody>
      </p:sp>
      <p:sp>
        <p:nvSpPr>
          <p:cNvPr id="33" name="椭圆 32"/>
          <p:cNvSpPr/>
          <p:nvPr/>
        </p:nvSpPr>
        <p:spPr>
          <a:xfrm>
            <a:off x="3588893" y="1959223"/>
            <a:ext cx="792088" cy="79208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箭头连接符 33"/>
          <p:cNvCxnSpPr/>
          <p:nvPr/>
        </p:nvCxnSpPr>
        <p:spPr>
          <a:xfrm flipH="1" flipV="1">
            <a:off x="3732909" y="2175247"/>
            <a:ext cx="0" cy="516046"/>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5" name="矩形 4"/>
          <p:cNvSpPr>
            <a:spLocks noChangeArrowheads="1"/>
          </p:cNvSpPr>
          <p:nvPr/>
        </p:nvSpPr>
        <p:spPr bwMode="auto">
          <a:xfrm>
            <a:off x="3660901" y="2094528"/>
            <a:ext cx="7200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zh-CN" b="1" lang="en-US" smtClean="0" sz="2800">
                <a:solidFill>
                  <a:schemeClr val="bg1"/>
                </a:solidFill>
                <a:latin charset="0" pitchFamily="34" typeface="Impact MT Std"/>
                <a:ea charset="-122" panose="020b0503020204020204" pitchFamily="34" typeface="微软雅黑"/>
                <a:sym charset="-122" panose="020b0503020204020204" pitchFamily="34" typeface="微软雅黑"/>
              </a:rPr>
              <a:t>5%</a:t>
            </a:r>
          </a:p>
        </p:txBody>
      </p:sp>
      <p:sp>
        <p:nvSpPr>
          <p:cNvPr id="36" name="矩形 4"/>
          <p:cNvSpPr>
            <a:spLocks noChangeArrowheads="1"/>
          </p:cNvSpPr>
          <p:nvPr/>
        </p:nvSpPr>
        <p:spPr bwMode="auto">
          <a:xfrm>
            <a:off x="1417067" y="4407495"/>
            <a:ext cx="309634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b="1" lang="zh-CN" smtClean="0" sz="2400">
                <a:solidFill>
                  <a:srgbClr val="C00000"/>
                </a:solidFill>
                <a:latin charset="0" pitchFamily="34" typeface="Impact MT Std"/>
                <a:ea charset="-122" panose="020b0503020204020204" pitchFamily="34" typeface="微软雅黑"/>
                <a:sym charset="-122" panose="020b0503020204020204" pitchFamily="34" typeface="微软雅黑"/>
              </a:rPr>
              <a:t>相比较去年同期上涨</a:t>
            </a:r>
          </a:p>
        </p:txBody>
      </p:sp>
      <p:cxnSp>
        <p:nvCxnSpPr>
          <p:cNvPr id="37" name="直接连接符 36"/>
          <p:cNvCxnSpPr/>
          <p:nvPr/>
        </p:nvCxnSpPr>
        <p:spPr>
          <a:xfrm flipH="1">
            <a:off x="4801443" y="1340768"/>
            <a:ext cx="0" cy="4536504"/>
          </a:xfrm>
          <a:prstGeom prst="line">
            <a:avLst/>
          </a:prstGeom>
          <a:ln>
            <a:solidFill>
              <a:srgbClr val="2C3637"/>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8" name="Freeform 6"/>
          <p:cNvSpPr/>
          <p:nvPr/>
        </p:nvSpPr>
        <p:spPr bwMode="auto">
          <a:xfrm>
            <a:off x="5338002" y="1412776"/>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39" name="Freeform 7"/>
          <p:cNvSpPr/>
          <p:nvPr/>
        </p:nvSpPr>
        <p:spPr bwMode="auto">
          <a:xfrm>
            <a:off x="5338002" y="2536450"/>
            <a:ext cx="265129" cy="497364"/>
          </a:xfrm>
          <a:custGeom>
            <a:gdLst>
              <a:gd fmla="*/ 11 w 68" name="T0"/>
              <a:gd fmla="*/ 0 h 128" name="T1"/>
              <a:gd fmla="*/ 57 w 68" name="T2"/>
              <a:gd fmla="*/ 0 h 128" name="T3"/>
              <a:gd fmla="*/ 68 w 68" name="T4"/>
              <a:gd fmla="*/ 11 h 128" name="T5"/>
              <a:gd fmla="*/ 68 w 68" name="T6"/>
              <a:gd fmla="*/ 128 h 128" name="T7"/>
              <a:gd fmla="*/ 0 w 68" name="T8"/>
              <a:gd fmla="*/ 128 h 128" name="T9"/>
              <a:gd fmla="*/ 0 w 68" name="T10"/>
              <a:gd fmla="*/ 11 h 128" name="T11"/>
              <a:gd fmla="*/ 11 w 68" name="T12"/>
              <a:gd fmla="*/ 0 h 128" name="T13"/>
            </a:gdLst>
            <a:cxnLst>
              <a:cxn ang="0">
                <a:pos x="T0" y="T1"/>
              </a:cxn>
              <a:cxn ang="0">
                <a:pos x="T2" y="T3"/>
              </a:cxn>
              <a:cxn ang="0">
                <a:pos x="T4" y="T5"/>
              </a:cxn>
              <a:cxn ang="0">
                <a:pos x="T6" y="T7"/>
              </a:cxn>
              <a:cxn ang="0">
                <a:pos x="T8" y="T9"/>
              </a:cxn>
              <a:cxn ang="0">
                <a:pos x="T10" y="T11"/>
              </a:cxn>
              <a:cxn ang="0">
                <a:pos x="T12" y="T13"/>
              </a:cxn>
            </a:cxnLst>
            <a:rect b="b" l="0" r="r" t="0"/>
            <a:pathLst>
              <a:path h="128" w="6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C00000"/>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40" name="Freeform 8"/>
          <p:cNvSpPr/>
          <p:nvPr/>
        </p:nvSpPr>
        <p:spPr bwMode="auto">
          <a:xfrm>
            <a:off x="5676303" y="1412776"/>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41" name="Freeform 9"/>
          <p:cNvSpPr/>
          <p:nvPr/>
        </p:nvSpPr>
        <p:spPr bwMode="auto">
          <a:xfrm>
            <a:off x="6014604" y="1412776"/>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44" name="Freeform 10"/>
          <p:cNvSpPr/>
          <p:nvPr/>
        </p:nvSpPr>
        <p:spPr bwMode="auto">
          <a:xfrm>
            <a:off x="6354328" y="1412776"/>
            <a:ext cx="266553" cy="1621037"/>
          </a:xfrm>
          <a:custGeom>
            <a:gdLst>
              <a:gd fmla="*/ 12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2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45" name="Freeform 11"/>
          <p:cNvSpPr/>
          <p:nvPr/>
        </p:nvSpPr>
        <p:spPr bwMode="auto">
          <a:xfrm>
            <a:off x="5676303" y="2197790"/>
            <a:ext cx="265129" cy="836024"/>
          </a:xfrm>
          <a:custGeom>
            <a:gdLst>
              <a:gd fmla="*/ 11 w 68" name="T0"/>
              <a:gd fmla="*/ 0 h 215" name="T1"/>
              <a:gd fmla="*/ 57 w 68" name="T2"/>
              <a:gd fmla="*/ 0 h 215" name="T3"/>
              <a:gd fmla="*/ 68 w 68" name="T4"/>
              <a:gd fmla="*/ 11 h 215" name="T5"/>
              <a:gd fmla="*/ 68 w 68" name="T6"/>
              <a:gd fmla="*/ 215 h 215" name="T7"/>
              <a:gd fmla="*/ 0 w 68" name="T8"/>
              <a:gd fmla="*/ 215 h 215" name="T9"/>
              <a:gd fmla="*/ 0 w 68" name="T10"/>
              <a:gd fmla="*/ 11 h 215" name="T11"/>
              <a:gd fmla="*/ 11 w 68" name="T12"/>
              <a:gd fmla="*/ 0 h 215" name="T13"/>
            </a:gdLst>
            <a:cxnLst>
              <a:cxn ang="0">
                <a:pos x="T0" y="T1"/>
              </a:cxn>
              <a:cxn ang="0">
                <a:pos x="T2" y="T3"/>
              </a:cxn>
              <a:cxn ang="0">
                <a:pos x="T4" y="T5"/>
              </a:cxn>
              <a:cxn ang="0">
                <a:pos x="T6" y="T7"/>
              </a:cxn>
              <a:cxn ang="0">
                <a:pos x="T8" y="T9"/>
              </a:cxn>
              <a:cxn ang="0">
                <a:pos x="T10" y="T11"/>
              </a:cxn>
              <a:cxn ang="0">
                <a:pos x="T12" y="T13"/>
              </a:cxn>
            </a:cxnLst>
            <a:rect b="b" l="0" r="r" t="0"/>
            <a:pathLst>
              <a:path h="215" w="68">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E62A2A"/>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46" name="Freeform 12"/>
          <p:cNvSpPr/>
          <p:nvPr/>
        </p:nvSpPr>
        <p:spPr bwMode="auto">
          <a:xfrm>
            <a:off x="6014604" y="1847791"/>
            <a:ext cx="266553" cy="1186021"/>
          </a:xfrm>
          <a:custGeom>
            <a:gdLst>
              <a:gd fmla="*/ 11 w 68" name="T0"/>
              <a:gd fmla="*/ 0 h 305" name="T1"/>
              <a:gd fmla="*/ 57 w 68" name="T2"/>
              <a:gd fmla="*/ 0 h 305" name="T3"/>
              <a:gd fmla="*/ 68 w 68" name="T4"/>
              <a:gd fmla="*/ 11 h 305" name="T5"/>
              <a:gd fmla="*/ 68 w 68" name="T6"/>
              <a:gd fmla="*/ 238 h 305" name="T7"/>
              <a:gd fmla="*/ 68 w 68" name="T8"/>
              <a:gd fmla="*/ 305 h 305" name="T9"/>
              <a:gd fmla="*/ 0 w 68" name="T10"/>
              <a:gd fmla="*/ 305 h 305" name="T11"/>
              <a:gd fmla="*/ 0 w 68" name="T12"/>
              <a:gd fmla="*/ 238 h 305" name="T13"/>
              <a:gd fmla="*/ 0 w 68" name="T14"/>
              <a:gd fmla="*/ 11 h 305" name="T15"/>
              <a:gd fmla="*/ 11 w 68" name="T16"/>
              <a:gd fmla="*/ 0 h 3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05" w="68">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C00000"/>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47" name="Freeform 13"/>
          <p:cNvSpPr/>
          <p:nvPr/>
        </p:nvSpPr>
        <p:spPr bwMode="auto">
          <a:xfrm>
            <a:off x="6354328" y="1618240"/>
            <a:ext cx="266553" cy="1415574"/>
          </a:xfrm>
          <a:custGeom>
            <a:gdLst>
              <a:gd fmla="*/ 12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2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E62A2A"/>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48" name="Freeform 14"/>
          <p:cNvSpPr/>
          <p:nvPr/>
        </p:nvSpPr>
        <p:spPr bwMode="auto">
          <a:xfrm>
            <a:off x="7400547" y="1412776"/>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49" name="Freeform 15"/>
          <p:cNvSpPr/>
          <p:nvPr/>
        </p:nvSpPr>
        <p:spPr bwMode="auto">
          <a:xfrm>
            <a:off x="7738690" y="1412776"/>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0" name="Freeform 16"/>
          <p:cNvSpPr/>
          <p:nvPr/>
        </p:nvSpPr>
        <p:spPr bwMode="auto">
          <a:xfrm>
            <a:off x="8078257" y="1412776"/>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1" name="Freeform 17"/>
          <p:cNvSpPr/>
          <p:nvPr/>
        </p:nvSpPr>
        <p:spPr bwMode="auto">
          <a:xfrm>
            <a:off x="8417823" y="1412776"/>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2" name="Freeform 18"/>
          <p:cNvSpPr/>
          <p:nvPr/>
        </p:nvSpPr>
        <p:spPr bwMode="auto">
          <a:xfrm>
            <a:off x="7400547" y="2792925"/>
            <a:ext cx="265129" cy="240888"/>
          </a:xfrm>
          <a:custGeom>
            <a:gdLst>
              <a:gd fmla="*/ 11 w 68" name="T0"/>
              <a:gd fmla="*/ 0 h 62" name="T1"/>
              <a:gd fmla="*/ 57 w 68" name="T2"/>
              <a:gd fmla="*/ 0 h 62" name="T3"/>
              <a:gd fmla="*/ 68 w 68" name="T4"/>
              <a:gd fmla="*/ 11 h 62" name="T5"/>
              <a:gd fmla="*/ 68 w 68" name="T6"/>
              <a:gd fmla="*/ 62 h 62" name="T7"/>
              <a:gd fmla="*/ 0 w 68" name="T8"/>
              <a:gd fmla="*/ 62 h 62" name="T9"/>
              <a:gd fmla="*/ 0 w 68" name="T10"/>
              <a:gd fmla="*/ 11 h 62" name="T11"/>
              <a:gd fmla="*/ 11 w 68" name="T12"/>
              <a:gd fmla="*/ 0 h 62" name="T13"/>
            </a:gdLst>
            <a:cxnLst>
              <a:cxn ang="0">
                <a:pos x="T0" y="T1"/>
              </a:cxn>
              <a:cxn ang="0">
                <a:pos x="T2" y="T3"/>
              </a:cxn>
              <a:cxn ang="0">
                <a:pos x="T4" y="T5"/>
              </a:cxn>
              <a:cxn ang="0">
                <a:pos x="T6" y="T7"/>
              </a:cxn>
              <a:cxn ang="0">
                <a:pos x="T8" y="T9"/>
              </a:cxn>
              <a:cxn ang="0">
                <a:pos x="T10" y="T11"/>
              </a:cxn>
              <a:cxn ang="0">
                <a:pos x="T12" y="T13"/>
              </a:cxn>
            </a:cxnLst>
            <a:rect b="b" l="0" r="r" t="0"/>
            <a:pathLst>
              <a:path h="62" w="68">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C00000"/>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3" name="Freeform 19"/>
          <p:cNvSpPr/>
          <p:nvPr/>
        </p:nvSpPr>
        <p:spPr bwMode="auto">
          <a:xfrm>
            <a:off x="7738690" y="2204873"/>
            <a:ext cx="266553" cy="828940"/>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E62A2A"/>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4" name="Freeform 20"/>
          <p:cNvSpPr/>
          <p:nvPr/>
        </p:nvSpPr>
        <p:spPr bwMode="auto">
          <a:xfrm>
            <a:off x="8078257" y="1618240"/>
            <a:ext cx="266553" cy="1415574"/>
          </a:xfrm>
          <a:custGeom>
            <a:gdLst>
              <a:gd fmla="*/ 11 w 68" name="T0"/>
              <a:gd fmla="*/ 0 h 364" name="T1"/>
              <a:gd fmla="*/ 57 w 68" name="T2"/>
              <a:gd fmla="*/ 0 h 364" name="T3"/>
              <a:gd fmla="*/ 68 w 68" name="T4"/>
              <a:gd fmla="*/ 11 h 364" name="T5"/>
              <a:gd fmla="*/ 68 w 68" name="T6"/>
              <a:gd fmla="*/ 238 h 364" name="T7"/>
              <a:gd fmla="*/ 68 w 68" name="T8"/>
              <a:gd fmla="*/ 364 h 364" name="T9"/>
              <a:gd fmla="*/ 0 w 68" name="T10"/>
              <a:gd fmla="*/ 364 h 364" name="T11"/>
              <a:gd fmla="*/ 0 w 68" name="T12"/>
              <a:gd fmla="*/ 238 h 364" name="T13"/>
              <a:gd fmla="*/ 0 w 68" name="T14"/>
              <a:gd fmla="*/ 11 h 364" name="T15"/>
              <a:gd fmla="*/ 11 w 68" name="T16"/>
              <a:gd fmla="*/ 0 h 3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4" w="68">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C00000"/>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5" name="Freeform 21"/>
          <p:cNvSpPr/>
          <p:nvPr/>
        </p:nvSpPr>
        <p:spPr bwMode="auto">
          <a:xfrm>
            <a:off x="8417823" y="2411755"/>
            <a:ext cx="266553" cy="622059"/>
          </a:xfrm>
          <a:custGeom>
            <a:gdLst>
              <a:gd fmla="*/ 11 w 68" name="T0"/>
              <a:gd fmla="*/ 0 h 160" name="T1"/>
              <a:gd fmla="*/ 57 w 68" name="T2"/>
              <a:gd fmla="*/ 0 h 160" name="T3"/>
              <a:gd fmla="*/ 68 w 68" name="T4"/>
              <a:gd fmla="*/ 11 h 160" name="T5"/>
              <a:gd fmla="*/ 68 w 68" name="T6"/>
              <a:gd fmla="*/ 160 h 160" name="T7"/>
              <a:gd fmla="*/ 0 w 68" name="T8"/>
              <a:gd fmla="*/ 160 h 160" name="T9"/>
              <a:gd fmla="*/ 0 w 68" name="T10"/>
              <a:gd fmla="*/ 11 h 160" name="T11"/>
              <a:gd fmla="*/ 11 w 68" name="T12"/>
              <a:gd fmla="*/ 0 h 160" name="T13"/>
            </a:gdLst>
            <a:cxnLst>
              <a:cxn ang="0">
                <a:pos x="T0" y="T1"/>
              </a:cxn>
              <a:cxn ang="0">
                <a:pos x="T2" y="T3"/>
              </a:cxn>
              <a:cxn ang="0">
                <a:pos x="T4" y="T5"/>
              </a:cxn>
              <a:cxn ang="0">
                <a:pos x="T6" y="T7"/>
              </a:cxn>
              <a:cxn ang="0">
                <a:pos x="T8" y="T9"/>
              </a:cxn>
              <a:cxn ang="0">
                <a:pos x="T10" y="T11"/>
              </a:cxn>
              <a:cxn ang="0">
                <a:pos x="T12" y="T13"/>
              </a:cxn>
            </a:cxnLst>
            <a:rect b="b" l="0" r="r" t="0"/>
            <a:pathLst>
              <a:path h="160" w="68">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E62A2A"/>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6" name="Freeform 22"/>
          <p:cNvSpPr/>
          <p:nvPr/>
        </p:nvSpPr>
        <p:spPr bwMode="auto">
          <a:xfrm>
            <a:off x="9463092" y="1412776"/>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7" name="Freeform 23"/>
          <p:cNvSpPr/>
          <p:nvPr/>
        </p:nvSpPr>
        <p:spPr bwMode="auto">
          <a:xfrm>
            <a:off x="9803450" y="1412776"/>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8" name="Freeform 24"/>
          <p:cNvSpPr/>
          <p:nvPr/>
        </p:nvSpPr>
        <p:spPr bwMode="auto">
          <a:xfrm>
            <a:off x="10142384" y="1412776"/>
            <a:ext cx="265129"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59" name="Freeform 25"/>
          <p:cNvSpPr/>
          <p:nvPr/>
        </p:nvSpPr>
        <p:spPr bwMode="auto">
          <a:xfrm>
            <a:off x="10481318" y="1412776"/>
            <a:ext cx="266553" cy="1621037"/>
          </a:xfrm>
          <a:custGeom>
            <a:gdLst>
              <a:gd fmla="*/ 11 w 68" name="T0"/>
              <a:gd fmla="*/ 0 h 417" name="T1"/>
              <a:gd fmla="*/ 57 w 68" name="T2"/>
              <a:gd fmla="*/ 0 h 417" name="T3"/>
              <a:gd fmla="*/ 68 w 68" name="T4"/>
              <a:gd fmla="*/ 11 h 417" name="T5"/>
              <a:gd fmla="*/ 68 w 68" name="T6"/>
              <a:gd fmla="*/ 238 h 417" name="T7"/>
              <a:gd fmla="*/ 68 w 68" name="T8"/>
              <a:gd fmla="*/ 417 h 417" name="T9"/>
              <a:gd fmla="*/ 0 w 68" name="T10"/>
              <a:gd fmla="*/ 417 h 417" name="T11"/>
              <a:gd fmla="*/ 0 w 68" name="T12"/>
              <a:gd fmla="*/ 238 h 417" name="T13"/>
              <a:gd fmla="*/ 0 w 68" name="T14"/>
              <a:gd fmla="*/ 11 h 417" name="T15"/>
              <a:gd fmla="*/ 11 w 68" name="T16"/>
              <a:gd fmla="*/ 0 h 41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17" w="68">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0" name="Freeform 26"/>
          <p:cNvSpPr/>
          <p:nvPr/>
        </p:nvSpPr>
        <p:spPr bwMode="auto">
          <a:xfrm>
            <a:off x="10481318" y="1611153"/>
            <a:ext cx="266553" cy="1422659"/>
          </a:xfrm>
          <a:custGeom>
            <a:gdLst>
              <a:gd fmla="*/ 11 w 68" name="T0"/>
              <a:gd fmla="*/ 0 h 366" name="T1"/>
              <a:gd fmla="*/ 57 w 68" name="T2"/>
              <a:gd fmla="*/ 0 h 366" name="T3"/>
              <a:gd fmla="*/ 68 w 68" name="T4"/>
              <a:gd fmla="*/ 11 h 366" name="T5"/>
              <a:gd fmla="*/ 68 w 68" name="T6"/>
              <a:gd fmla="*/ 238 h 366" name="T7"/>
              <a:gd fmla="*/ 68 w 68" name="T8"/>
              <a:gd fmla="*/ 366 h 366" name="T9"/>
              <a:gd fmla="*/ 0 w 68" name="T10"/>
              <a:gd fmla="*/ 366 h 366" name="T11"/>
              <a:gd fmla="*/ 0 w 68" name="T12"/>
              <a:gd fmla="*/ 238 h 366" name="T13"/>
              <a:gd fmla="*/ 0 w 68" name="T14"/>
              <a:gd fmla="*/ 11 h 366" name="T15"/>
              <a:gd fmla="*/ 11 w 68" name="T16"/>
              <a:gd fmla="*/ 0 h 36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6" w="68">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E62A2A"/>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1" name="Freeform 27"/>
          <p:cNvSpPr/>
          <p:nvPr/>
        </p:nvSpPr>
        <p:spPr bwMode="auto">
          <a:xfrm>
            <a:off x="10142384" y="1874716"/>
            <a:ext cx="265129" cy="1159099"/>
          </a:xfrm>
          <a:custGeom>
            <a:gdLst>
              <a:gd fmla="*/ 11 w 68" name="T0"/>
              <a:gd fmla="*/ 0 h 298" name="T1"/>
              <a:gd fmla="*/ 57 w 68" name="T2"/>
              <a:gd fmla="*/ 0 h 298" name="T3"/>
              <a:gd fmla="*/ 68 w 68" name="T4"/>
              <a:gd fmla="*/ 11 h 298" name="T5"/>
              <a:gd fmla="*/ 68 w 68" name="T6"/>
              <a:gd fmla="*/ 238 h 298" name="T7"/>
              <a:gd fmla="*/ 68 w 68" name="T8"/>
              <a:gd fmla="*/ 298 h 298" name="T9"/>
              <a:gd fmla="*/ 0 w 68" name="T10"/>
              <a:gd fmla="*/ 298 h 298" name="T11"/>
              <a:gd fmla="*/ 0 w 68" name="T12"/>
              <a:gd fmla="*/ 238 h 298" name="T13"/>
              <a:gd fmla="*/ 0 w 68" name="T14"/>
              <a:gd fmla="*/ 11 h 298" name="T15"/>
              <a:gd fmla="*/ 11 w 68" name="T16"/>
              <a:gd fmla="*/ 0 h 29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8" w="6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C00000"/>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2" name="Freeform 28"/>
          <p:cNvSpPr/>
          <p:nvPr/>
        </p:nvSpPr>
        <p:spPr bwMode="auto">
          <a:xfrm>
            <a:off x="9803450" y="2204873"/>
            <a:ext cx="265129" cy="828940"/>
          </a:xfrm>
          <a:custGeom>
            <a:gdLst>
              <a:gd fmla="*/ 11 w 68" name="T0"/>
              <a:gd fmla="*/ 0 h 213" name="T1"/>
              <a:gd fmla="*/ 57 w 68" name="T2"/>
              <a:gd fmla="*/ 0 h 213" name="T3"/>
              <a:gd fmla="*/ 68 w 68" name="T4"/>
              <a:gd fmla="*/ 11 h 213" name="T5"/>
              <a:gd fmla="*/ 68 w 68" name="T6"/>
              <a:gd fmla="*/ 213 h 213" name="T7"/>
              <a:gd fmla="*/ 0 w 68" name="T8"/>
              <a:gd fmla="*/ 213 h 213" name="T9"/>
              <a:gd fmla="*/ 0 w 68" name="T10"/>
              <a:gd fmla="*/ 11 h 213" name="T11"/>
              <a:gd fmla="*/ 11 w 68" name="T12"/>
              <a:gd fmla="*/ 0 h 213" name="T13"/>
            </a:gdLst>
            <a:cxnLst>
              <a:cxn ang="0">
                <a:pos x="T0" y="T1"/>
              </a:cxn>
              <a:cxn ang="0">
                <a:pos x="T2" y="T3"/>
              </a:cxn>
              <a:cxn ang="0">
                <a:pos x="T4" y="T5"/>
              </a:cxn>
              <a:cxn ang="0">
                <a:pos x="T6" y="T7"/>
              </a:cxn>
              <a:cxn ang="0">
                <a:pos x="T8" y="T9"/>
              </a:cxn>
              <a:cxn ang="0">
                <a:pos x="T10" y="T11"/>
              </a:cxn>
              <a:cxn ang="0">
                <a:pos x="T12" y="T13"/>
              </a:cxn>
            </a:cxnLst>
            <a:rect b="b" l="0" r="r" t="0"/>
            <a:pathLst>
              <a:path h="213" w="68">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E62A2A"/>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3" name="Freeform 29"/>
          <p:cNvSpPr/>
          <p:nvPr/>
        </p:nvSpPr>
        <p:spPr bwMode="auto">
          <a:xfrm>
            <a:off x="9463092" y="2547786"/>
            <a:ext cx="266553" cy="486028"/>
          </a:xfrm>
          <a:custGeom>
            <a:gdLst>
              <a:gd fmla="*/ 11 w 68" name="T0"/>
              <a:gd fmla="*/ 0 h 125" name="T1"/>
              <a:gd fmla="*/ 57 w 68" name="T2"/>
              <a:gd fmla="*/ 0 h 125" name="T3"/>
              <a:gd fmla="*/ 68 w 68" name="T4"/>
              <a:gd fmla="*/ 11 h 125" name="T5"/>
              <a:gd fmla="*/ 68 w 68" name="T6"/>
              <a:gd fmla="*/ 125 h 125" name="T7"/>
              <a:gd fmla="*/ 0 w 68" name="T8"/>
              <a:gd fmla="*/ 125 h 125" name="T9"/>
              <a:gd fmla="*/ 0 w 68" name="T10"/>
              <a:gd fmla="*/ 11 h 125" name="T11"/>
              <a:gd fmla="*/ 11 w 68" name="T12"/>
              <a:gd fmla="*/ 0 h 125" name="T13"/>
            </a:gdLst>
            <a:cxnLst>
              <a:cxn ang="0">
                <a:pos x="T0" y="T1"/>
              </a:cxn>
              <a:cxn ang="0">
                <a:pos x="T2" y="T3"/>
              </a:cxn>
              <a:cxn ang="0">
                <a:pos x="T4" y="T5"/>
              </a:cxn>
              <a:cxn ang="0">
                <a:pos x="T6" y="T7"/>
              </a:cxn>
              <a:cxn ang="0">
                <a:pos x="T8" y="T9"/>
              </a:cxn>
              <a:cxn ang="0">
                <a:pos x="T10" y="T11"/>
              </a:cxn>
              <a:cxn ang="0">
                <a:pos x="T12" y="T13"/>
              </a:cxn>
            </a:cxnLst>
            <a:rect b="b" l="0" r="r" t="0"/>
            <a:pathLst>
              <a:path h="125" w="68">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C00000"/>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4" name="Oval 38"/>
          <p:cNvSpPr>
            <a:spLocks noChangeArrowheads="1"/>
          </p:cNvSpPr>
          <p:nvPr/>
        </p:nvSpPr>
        <p:spPr bwMode="auto">
          <a:xfrm>
            <a:off x="5634489" y="3304037"/>
            <a:ext cx="672799" cy="671079"/>
          </a:xfrm>
          <a:prstGeom prst="ellipse">
            <a:avLst/>
          </a:prstGeom>
          <a:solidFill>
            <a:schemeClr val="bg1"/>
          </a:solidFill>
          <a:ln cap="flat" w="12700">
            <a:solidFill>
              <a:srgbClr val="414455"/>
            </a:solidFill>
            <a:prstDash val="solid"/>
            <a:miter lim="800000"/>
          </a:ln>
          <a:extLst/>
        </p:spPr>
        <p:txBody>
          <a:bodyPr anchor="t" anchorCtr="0" bIns="40943" compatLnSpc="1" lIns="81887" numCol="1" rIns="81887" tIns="40943" vert="horz" wrap="square">
            <a:prstTxWarp prst="textNoShape">
              <a:avLst/>
            </a:prstTxWarp>
          </a:bodyPr>
          <a:lstStyle/>
          <a:p>
            <a:endParaRPr altLang="en-US" lang="zh-CN"/>
          </a:p>
        </p:txBody>
      </p:sp>
      <p:sp>
        <p:nvSpPr>
          <p:cNvPr id="65" name="Freeform 39"/>
          <p:cNvSpPr>
            <a:spLocks noEditPoints="1"/>
          </p:cNvSpPr>
          <p:nvPr/>
        </p:nvSpPr>
        <p:spPr bwMode="auto">
          <a:xfrm>
            <a:off x="5807300" y="3459944"/>
            <a:ext cx="356856" cy="359265"/>
          </a:xfrm>
          <a:custGeom>
            <a:gdLst>
              <a:gd fmla="*/ 43 w 57" name="T0"/>
              <a:gd fmla="*/ 9 h 58" name="T1"/>
              <a:gd fmla="*/ 4 w 57" name="T2"/>
              <a:gd fmla="*/ 22 h 58" name="T3"/>
              <a:gd fmla="*/ 5 w 57" name="T4"/>
              <a:gd fmla="*/ 25 h 58" name="T5"/>
              <a:gd fmla="*/ 6 w 57" name="T6"/>
              <a:gd fmla="*/ 30 h 58" name="T7"/>
              <a:gd fmla="*/ 7 w 57" name="T8"/>
              <a:gd fmla="*/ 35 h 58" name="T9"/>
              <a:gd fmla="*/ 10 w 57" name="T10"/>
              <a:gd fmla="*/ 39 h 58" name="T11"/>
              <a:gd fmla="*/ 12 w 57" name="T12"/>
              <a:gd fmla="*/ 41 h 58" name="T13"/>
              <a:gd fmla="*/ 13 w 57" name="T14"/>
              <a:gd fmla="*/ 49 h 58" name="T15"/>
              <a:gd fmla="*/ 16 w 57" name="T16"/>
              <a:gd fmla="*/ 52 h 58" name="T17"/>
              <a:gd fmla="*/ 17 w 57" name="T18"/>
              <a:gd fmla="*/ 51 h 58" name="T19"/>
              <a:gd fmla="*/ 18 w 57" name="T20"/>
              <a:gd fmla="*/ 47 h 58" name="T21"/>
              <a:gd fmla="*/ 20 w 57" name="T22"/>
              <a:gd fmla="*/ 41 h 58" name="T23"/>
              <a:gd fmla="*/ 24 w 57" name="T24"/>
              <a:gd fmla="*/ 36 h 58" name="T25"/>
              <a:gd fmla="*/ 26 w 57" name="T26"/>
              <a:gd fmla="*/ 33 h 58" name="T27"/>
              <a:gd fmla="*/ 22 w 57" name="T28"/>
              <a:gd fmla="*/ 30 h 58" name="T29"/>
              <a:gd fmla="*/ 19 w 57" name="T30"/>
              <a:gd fmla="*/ 29 h 58" name="T31"/>
              <a:gd fmla="*/ 16 w 57" name="T32"/>
              <a:gd fmla="*/ 26 h 58" name="T33"/>
              <a:gd fmla="*/ 12 w 57" name="T34"/>
              <a:gd fmla="*/ 24 h 58" name="T35"/>
              <a:gd fmla="*/ 8 w 57" name="T36"/>
              <a:gd fmla="*/ 24 h 58" name="T37"/>
              <a:gd fmla="*/ 6 w 57" name="T38"/>
              <a:gd fmla="*/ 22 h 58" name="T39"/>
              <a:gd fmla="*/ 6 w 57" name="T40"/>
              <a:gd fmla="*/ 18 h 58" name="T41"/>
              <a:gd fmla="*/ 4 w 57" name="T42"/>
              <a:gd fmla="*/ 19 h 58" name="T43"/>
              <a:gd fmla="*/ 6 w 57" name="T44"/>
              <a:gd fmla="*/ 15 h 58" name="T45"/>
              <a:gd fmla="*/ 9 w 57" name="T46"/>
              <a:gd fmla="*/ 15 h 58" name="T47"/>
              <a:gd fmla="*/ 11 w 57" name="T48"/>
              <a:gd fmla="*/ 13 h 58" name="T49"/>
              <a:gd fmla="*/ 15 w 57" name="T50"/>
              <a:gd fmla="*/ 9 h 58" name="T51"/>
              <a:gd fmla="*/ 16 w 57" name="T52"/>
              <a:gd fmla="*/ 8 h 58" name="T53"/>
              <a:gd fmla="*/ 21 w 57" name="T54"/>
              <a:gd fmla="*/ 6 h 58" name="T55"/>
              <a:gd fmla="*/ 17 w 57" name="T56"/>
              <a:gd fmla="*/ 4 h 58" name="T57"/>
              <a:gd fmla="*/ 16 w 57" name="T58"/>
              <a:gd fmla="*/ 4 h 58" name="T59"/>
              <a:gd fmla="*/ 24 w 57" name="T60"/>
              <a:gd fmla="*/ 1 h 58" name="T61"/>
              <a:gd fmla="*/ 27 w 57" name="T62"/>
              <a:gd fmla="*/ 3 h 58" name="T63"/>
              <a:gd fmla="*/ 41 w 57" name="T64"/>
              <a:gd fmla="*/ 3 h 58" name="T65"/>
              <a:gd fmla="*/ 39 w 57" name="T66"/>
              <a:gd fmla="*/ 6 h 58" name="T67"/>
              <a:gd fmla="*/ 42 w 57" name="T68"/>
              <a:gd fmla="*/ 10 h 58" name="T69"/>
              <a:gd fmla="*/ 44 w 57" name="T70"/>
              <a:gd fmla="*/ 10 h 58" name="T71"/>
              <a:gd fmla="*/ 46 w 57" name="T72"/>
              <a:gd fmla="*/ 9 h 58" name="T73"/>
              <a:gd fmla="*/ 48 w 57" name="T74"/>
              <a:gd fmla="*/ 12 h 58" name="T75"/>
              <a:gd fmla="*/ 50 w 57" name="T76"/>
              <a:gd fmla="*/ 13 h 58" name="T77"/>
              <a:gd fmla="*/ 47 w 57" name="T78"/>
              <a:gd fmla="*/ 14 h 58" name="T79"/>
              <a:gd fmla="*/ 44 w 57" name="T80"/>
              <a:gd fmla="*/ 12 h 58" name="T81"/>
              <a:gd fmla="*/ 40 w 57" name="T82"/>
              <a:gd fmla="*/ 12 h 58" name="T83"/>
              <a:gd fmla="*/ 36 w 57" name="T84"/>
              <a:gd fmla="*/ 15 h 58" name="T85"/>
              <a:gd fmla="*/ 34 w 57" name="T86"/>
              <a:gd fmla="*/ 20 h 58" name="T87"/>
              <a:gd fmla="*/ 36 w 57" name="T88"/>
              <a:gd fmla="*/ 25 h 58" name="T89"/>
              <a:gd fmla="*/ 40 w 57" name="T90"/>
              <a:gd fmla="*/ 27 h 58" name="T91"/>
              <a:gd fmla="*/ 45 w 57" name="T92"/>
              <a:gd fmla="*/ 27 h 58" name="T93"/>
              <a:gd fmla="*/ 47 w 57" name="T94"/>
              <a:gd fmla="*/ 30 h 58" name="T95"/>
              <a:gd fmla="*/ 47 w 57" name="T96"/>
              <a:gd fmla="*/ 35 h 58" name="T97"/>
              <a:gd fmla="*/ 47 w 57" name="T98"/>
              <a:gd fmla="*/ 40 h 58" name="T99"/>
              <a:gd fmla="*/ 50 w 57" name="T100"/>
              <a:gd fmla="*/ 45 h 58" name="T101"/>
              <a:gd fmla="*/ 53 w 57" name="T102"/>
              <a:gd fmla="*/ 41 h 58" name="T103"/>
              <a:gd fmla="*/ 56 w 57" name="T104"/>
              <a:gd fmla="*/ 34 h 58" name="T105"/>
              <a:gd fmla="*/ 56 w 57" name="T106"/>
              <a:gd fmla="*/ 26 h 58" name="T107"/>
              <a:gd fmla="*/ 54 w 57" name="T108"/>
              <a:gd fmla="*/ 19 h 58" name="T109"/>
              <a:gd fmla="*/ 52 w 57" name="T110"/>
              <a:gd fmla="*/ 16 h 58" name="T111"/>
              <a:gd fmla="*/ 55 w 57" name="T112"/>
              <a:gd fmla="*/ 20 h 58" name="T113"/>
              <a:gd fmla="*/ 39 w 57" name="T114"/>
              <a:gd fmla="*/ 5 h 58" name="T115"/>
              <a:gd fmla="*/ 37 w 57" name="T116"/>
              <a:gd fmla="*/ 3 h 58" name="T117"/>
              <a:gd fmla="*/ 38 w 57" name="T118"/>
              <a:gd fmla="*/ 5 h 58" name="T119"/>
              <a:gd fmla="*/ 36 w 57" name="T120"/>
              <a:gd fmla="*/ 2 h 58" name="T121"/>
              <a:gd fmla="*/ 54 w 57" name="T122"/>
              <a:gd fmla="*/ 41 h 5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57" w="57">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rgbClr val="C00000"/>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6" name="Oval 40"/>
          <p:cNvSpPr>
            <a:spLocks noChangeArrowheads="1"/>
          </p:cNvSpPr>
          <p:nvPr/>
        </p:nvSpPr>
        <p:spPr bwMode="auto">
          <a:xfrm>
            <a:off x="7694551" y="3304037"/>
            <a:ext cx="675073" cy="671079"/>
          </a:xfrm>
          <a:prstGeom prst="ellipse">
            <a:avLst/>
          </a:prstGeom>
          <a:solidFill>
            <a:schemeClr val="bg1"/>
          </a:solidFill>
          <a:ln cap="flat" w="12700">
            <a:solidFill>
              <a:srgbClr val="414455"/>
            </a:solidFill>
            <a:prstDash val="solid"/>
            <a:miter lim="800000"/>
          </a:ln>
          <a:extLst/>
        </p:spPr>
        <p:txBody>
          <a:bodyPr anchor="t" anchorCtr="0" bIns="40943" compatLnSpc="1" lIns="81887" numCol="1" rIns="81887" tIns="40943" vert="horz" wrap="square">
            <a:prstTxWarp prst="textNoShape">
              <a:avLst/>
            </a:prstTxWarp>
          </a:bodyPr>
          <a:lstStyle/>
          <a:p>
            <a:endParaRPr altLang="en-US" lang="zh-CN"/>
          </a:p>
        </p:txBody>
      </p:sp>
      <p:sp>
        <p:nvSpPr>
          <p:cNvPr id="67" name="Oval 41"/>
          <p:cNvSpPr>
            <a:spLocks noChangeArrowheads="1"/>
          </p:cNvSpPr>
          <p:nvPr/>
        </p:nvSpPr>
        <p:spPr bwMode="auto">
          <a:xfrm>
            <a:off x="9761617" y="3304037"/>
            <a:ext cx="672799" cy="671079"/>
          </a:xfrm>
          <a:prstGeom prst="ellipse">
            <a:avLst/>
          </a:prstGeom>
          <a:solidFill>
            <a:schemeClr val="bg1"/>
          </a:solidFill>
          <a:ln cap="flat" w="12700">
            <a:solidFill>
              <a:srgbClr val="414455"/>
            </a:solidFill>
            <a:prstDash val="solid"/>
            <a:miter lim="800000"/>
          </a:ln>
          <a:extLst/>
        </p:spPr>
        <p:txBody>
          <a:bodyPr anchor="t" anchorCtr="0" bIns="40943" compatLnSpc="1" lIns="81887" numCol="1" rIns="81887" tIns="40943" vert="horz" wrap="square">
            <a:prstTxWarp prst="textNoShape">
              <a:avLst/>
            </a:prstTxWarp>
          </a:bodyPr>
          <a:lstStyle/>
          <a:p>
            <a:endParaRPr altLang="en-US" lang="zh-CN"/>
          </a:p>
        </p:txBody>
      </p:sp>
      <p:sp>
        <p:nvSpPr>
          <p:cNvPr id="68" name="Freeform 43"/>
          <p:cNvSpPr>
            <a:spLocks noEditPoints="1"/>
          </p:cNvSpPr>
          <p:nvPr/>
        </p:nvSpPr>
        <p:spPr bwMode="auto">
          <a:xfrm>
            <a:off x="9958229" y="3527729"/>
            <a:ext cx="279575" cy="223697"/>
          </a:xfrm>
          <a:custGeom>
            <a:gdLst>
              <a:gd fmla="*/ 25 w 45" name="T0"/>
              <a:gd fmla="*/ 23 h 36" name="T1"/>
              <a:gd fmla="*/ 25 w 45" name="T2"/>
              <a:gd fmla="*/ 24 h 36" name="T3"/>
              <a:gd fmla="*/ 24 w 45" name="T4"/>
              <a:gd fmla="*/ 24 h 36" name="T5"/>
              <a:gd fmla="*/ 23 w 45" name="T6"/>
              <a:gd fmla="*/ 24 h 36" name="T7"/>
              <a:gd fmla="*/ 21 w 45" name="T8"/>
              <a:gd fmla="*/ 24 h 36" name="T9"/>
              <a:gd fmla="*/ 21 w 45" name="T10"/>
              <a:gd fmla="*/ 24 h 36" name="T11"/>
              <a:gd fmla="*/ 21 w 45" name="T12"/>
              <a:gd fmla="*/ 23 h 36" name="T13"/>
              <a:gd fmla="*/ 0 w 45" name="T14"/>
              <a:gd fmla="*/ 16 h 36" name="T15"/>
              <a:gd fmla="*/ 0 w 45" name="T16"/>
              <a:gd fmla="*/ 29 h 36" name="T17"/>
              <a:gd fmla="*/ 7 w 45" name="T18"/>
              <a:gd fmla="*/ 36 h 36" name="T19"/>
              <a:gd fmla="*/ 23 w 45" name="T20"/>
              <a:gd fmla="*/ 36 h 36" name="T21"/>
              <a:gd fmla="*/ 38 w 45" name="T22"/>
              <a:gd fmla="*/ 36 h 36" name="T23"/>
              <a:gd fmla="*/ 45 w 45" name="T24"/>
              <a:gd fmla="*/ 29 h 36" name="T25"/>
              <a:gd fmla="*/ 45 w 45" name="T26"/>
              <a:gd fmla="*/ 16 h 36" name="T27"/>
              <a:gd fmla="*/ 25 w 45" name="T28"/>
              <a:gd fmla="*/ 23 h 36" name="T29"/>
              <a:gd fmla="*/ 23 w 45" name="T30"/>
              <a:gd fmla="*/ 21 h 36" name="T31"/>
              <a:gd fmla="*/ 23 w 45" name="T32"/>
              <a:gd fmla="*/ 21 h 36" name="T33"/>
              <a:gd fmla="*/ 24 w 45" name="T34"/>
              <a:gd fmla="*/ 21 h 36" name="T35"/>
              <a:gd fmla="*/ 24 w 45" name="T36"/>
              <a:gd fmla="*/ 23 h 36" name="T37"/>
              <a:gd fmla="*/ 23 w 45" name="T38"/>
              <a:gd fmla="*/ 24 h 36" name="T39"/>
              <a:gd fmla="*/ 23 w 45" name="T40"/>
              <a:gd fmla="*/ 24 h 36" name="T41"/>
              <a:gd fmla="*/ 22 w 45" name="T42"/>
              <a:gd fmla="*/ 24 h 36" name="T43"/>
              <a:gd fmla="*/ 21 w 45" name="T44"/>
              <a:gd fmla="*/ 23 h 36" name="T45"/>
              <a:gd fmla="*/ 21 w 45" name="T46"/>
              <a:gd fmla="*/ 21 h 36" name="T47"/>
              <a:gd fmla="*/ 22 w 45" name="T48"/>
              <a:gd fmla="*/ 21 h 36" name="T49"/>
              <a:gd fmla="*/ 23 w 45" name="T50"/>
              <a:gd fmla="*/ 21 h 36" name="T51"/>
              <a:gd fmla="*/ 21 w 45" name="T52"/>
              <a:gd fmla="*/ 21 h 36" name="T53"/>
              <a:gd fmla="*/ 21 w 45" name="T54"/>
              <a:gd fmla="*/ 22 h 36" name="T55"/>
              <a:gd fmla="*/ 0 w 45" name="T56"/>
              <a:gd fmla="*/ 15 h 36" name="T57"/>
              <a:gd fmla="*/ 7 w 45" name="T58"/>
              <a:gd fmla="*/ 9 h 36" name="T59"/>
              <a:gd fmla="*/ 23 w 45" name="T60"/>
              <a:gd fmla="*/ 9 h 36" name="T61"/>
              <a:gd fmla="*/ 38 w 45" name="T62"/>
              <a:gd fmla="*/ 9 h 36" name="T63"/>
              <a:gd fmla="*/ 45 w 45" name="T64"/>
              <a:gd fmla="*/ 15 h 36" name="T65"/>
              <a:gd fmla="*/ 25 w 45" name="T66"/>
              <a:gd fmla="*/ 22 h 36" name="T67"/>
              <a:gd fmla="*/ 25 w 45" name="T68"/>
              <a:gd fmla="*/ 21 h 36" name="T69"/>
              <a:gd fmla="*/ 24 w 45" name="T70"/>
              <a:gd fmla="*/ 20 h 36" name="T71"/>
              <a:gd fmla="*/ 23 w 45" name="T72"/>
              <a:gd fmla="*/ 20 h 36" name="T73"/>
              <a:gd fmla="*/ 21 w 45" name="T74"/>
              <a:gd fmla="*/ 20 h 36" name="T75"/>
              <a:gd fmla="*/ 21 w 45" name="T76"/>
              <a:gd fmla="*/ 21 h 36" name="T77"/>
              <a:gd fmla="*/ 23 w 45" name="T78"/>
              <a:gd fmla="*/ 1 h 36" name="T79"/>
              <a:gd fmla="*/ 23 w 45" name="T80"/>
              <a:gd fmla="*/ 1 h 36" name="T81"/>
              <a:gd fmla="*/ 30 w 45" name="T82"/>
              <a:gd fmla="*/ 8 h 36" name="T83"/>
              <a:gd fmla="*/ 31 w 45" name="T84"/>
              <a:gd fmla="*/ 8 h 36" name="T85"/>
              <a:gd fmla="*/ 23 w 45" name="T86"/>
              <a:gd fmla="*/ 0 h 36" name="T87"/>
              <a:gd fmla="*/ 23 w 45" name="T88"/>
              <a:gd fmla="*/ 0 h 36" name="T89"/>
              <a:gd fmla="*/ 14 w 45" name="T90"/>
              <a:gd fmla="*/ 8 h 36" name="T91"/>
              <a:gd fmla="*/ 16 w 45" name="T92"/>
              <a:gd fmla="*/ 8 h 36" name="T93"/>
              <a:gd fmla="*/ 23 w 45" name="T94"/>
              <a:gd fmla="*/ 1 h 36"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36" w="45">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rgbClr val="C00000"/>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69" name="Freeform 44"/>
          <p:cNvSpPr>
            <a:spLocks noEditPoints="1"/>
          </p:cNvSpPr>
          <p:nvPr/>
        </p:nvSpPr>
        <p:spPr bwMode="auto">
          <a:xfrm>
            <a:off x="7838171" y="3473080"/>
            <a:ext cx="386406" cy="334410"/>
          </a:xfrm>
          <a:custGeom>
            <a:gdLst>
              <a:gd fmla="*/ 41 w 62" name="T0"/>
              <a:gd fmla="*/ 31 h 54" name="T1"/>
              <a:gd fmla="*/ 34 w 62" name="T2"/>
              <a:gd fmla="*/ 23 h 54" name="T3"/>
              <a:gd fmla="*/ 33 w 62" name="T4"/>
              <a:gd fmla="*/ 17 h 54" name="T5"/>
              <a:gd fmla="*/ 30 w 62" name="T6"/>
              <a:gd fmla="*/ 20 h 54" name="T7"/>
              <a:gd fmla="*/ 23 w 62" name="T8"/>
              <a:gd fmla="*/ 13 h 54" name="T9"/>
              <a:gd fmla="*/ 18 w 62" name="T10"/>
              <a:gd fmla="*/ 17 h 54" name="T11"/>
              <a:gd fmla="*/ 7 w 62" name="T12"/>
              <a:gd fmla="*/ 17 h 54" name="T13"/>
              <a:gd fmla="*/ 7 w 62" name="T14"/>
              <a:gd fmla="*/ 23 h 54" name="T15"/>
              <a:gd fmla="*/ 0 w 62" name="T16"/>
              <a:gd fmla="*/ 31 h 54" name="T17"/>
              <a:gd fmla="*/ 4 w 62" name="T18"/>
              <a:gd fmla="*/ 36 h 54" name="T19"/>
              <a:gd fmla="*/ 4 w 62" name="T20"/>
              <a:gd fmla="*/ 46 h 54" name="T21"/>
              <a:gd fmla="*/ 10 w 62" name="T22"/>
              <a:gd fmla="*/ 47 h 54" name="T23"/>
              <a:gd fmla="*/ 18 w 62" name="T24"/>
              <a:gd fmla="*/ 54 h 54" name="T25"/>
              <a:gd fmla="*/ 23 w 62" name="T26"/>
              <a:gd fmla="*/ 50 h 54" name="T27"/>
              <a:gd fmla="*/ 32 w 62" name="T28"/>
              <a:gd fmla="*/ 48 h 54" name="T29"/>
              <a:gd fmla="*/ 37 w 62" name="T30"/>
              <a:gd fmla="*/ 46 h 54" name="T31"/>
              <a:gd fmla="*/ 37 w 62" name="T32"/>
              <a:gd fmla="*/ 36 h 54" name="T33"/>
              <a:gd fmla="*/ 32 w 62" name="T34"/>
              <a:gd fmla="*/ 38 h 54" name="T35"/>
              <a:gd fmla="*/ 20 w 62" name="T36"/>
              <a:gd fmla="*/ 46 h 54" name="T37"/>
              <a:gd fmla="*/ 20 w 62" name="T38"/>
              <a:gd fmla="*/ 21 h 54" name="T39"/>
              <a:gd fmla="*/ 33 w 62" name="T40"/>
              <a:gd fmla="*/ 33 h 54" name="T41"/>
              <a:gd fmla="*/ 58 w 62" name="T42"/>
              <a:gd fmla="*/ 35 h 54" name="T43"/>
              <a:gd fmla="*/ 62 w 62" name="T44"/>
              <a:gd fmla="*/ 38 h 54" name="T45"/>
              <a:gd fmla="*/ 60 w 62" name="T46"/>
              <a:gd fmla="*/ 41 h 54" name="T47"/>
              <a:gd fmla="*/ 59 w 62" name="T48"/>
              <a:gd fmla="*/ 46 h 54" name="T49"/>
              <a:gd fmla="*/ 56 w 62" name="T50"/>
              <a:gd fmla="*/ 47 h 54" name="T51"/>
              <a:gd fmla="*/ 52 w 62" name="T52"/>
              <a:gd fmla="*/ 50 h 54" name="T53"/>
              <a:gd fmla="*/ 50 w 62" name="T54"/>
              <a:gd fmla="*/ 48 h 54" name="T55"/>
              <a:gd fmla="*/ 45 w 62" name="T56"/>
              <a:gd fmla="*/ 48 h 54" name="T57"/>
              <a:gd fmla="*/ 44 w 62" name="T58"/>
              <a:gd fmla="*/ 45 h 54" name="T59"/>
              <a:gd fmla="*/ 41 w 62" name="T60"/>
              <a:gd fmla="*/ 41 h 54" name="T61"/>
              <a:gd fmla="*/ 43 w 62" name="T62"/>
              <a:gd fmla="*/ 39 h 54" name="T63"/>
              <a:gd fmla="*/ 43 w 62" name="T64"/>
              <a:gd fmla="*/ 33 h 54" name="T65"/>
              <a:gd fmla="*/ 46 w 62" name="T66"/>
              <a:gd fmla="*/ 33 h 54" name="T67"/>
              <a:gd fmla="*/ 50 w 62" name="T68"/>
              <a:gd fmla="*/ 29 h 54" name="T69"/>
              <a:gd fmla="*/ 52 w 62" name="T70"/>
              <a:gd fmla="*/ 31 h 54" name="T71"/>
              <a:gd fmla="*/ 58 w 62" name="T72"/>
              <a:gd fmla="*/ 31 h 54" name="T73"/>
              <a:gd fmla="*/ 58 w 62" name="T74"/>
              <a:gd fmla="*/ 35 h 54" name="T75"/>
              <a:gd fmla="*/ 57 w 62" name="T76"/>
              <a:gd fmla="*/ 40 h 54" name="T77"/>
              <a:gd fmla="*/ 45 w 62" name="T78"/>
              <a:gd fmla="*/ 40 h 54" name="T79"/>
              <a:gd fmla="*/ 51 w 62" name="T80"/>
              <a:gd fmla="*/ 46 h 54" name="T81"/>
              <a:gd fmla="*/ 62 w 62" name="T82"/>
              <a:gd fmla="*/ 12 h 54" name="T83"/>
              <a:gd fmla="*/ 59 w 62" name="T84"/>
              <a:gd fmla="*/ 15 h 54" name="T85"/>
              <a:gd fmla="*/ 59 w 62" name="T86"/>
              <a:gd fmla="*/ 22 h 54" name="T87"/>
              <a:gd fmla="*/ 55 w 62" name="T88"/>
              <a:gd fmla="*/ 23 h 54" name="T89"/>
              <a:gd fmla="*/ 50 w 62" name="T90"/>
              <a:gd fmla="*/ 28 h 54" name="T91"/>
              <a:gd fmla="*/ 46 w 62" name="T92"/>
              <a:gd fmla="*/ 25 h 54" name="T93"/>
              <a:gd fmla="*/ 39 w 62" name="T94"/>
              <a:gd fmla="*/ 25 h 54" name="T95"/>
              <a:gd fmla="*/ 39 w 62" name="T96"/>
              <a:gd fmla="*/ 20 h 54" name="T97"/>
              <a:gd fmla="*/ 34 w 62" name="T98"/>
              <a:gd fmla="*/ 15 h 54" name="T99"/>
              <a:gd fmla="*/ 37 w 62" name="T100"/>
              <a:gd fmla="*/ 12 h 54" name="T101"/>
              <a:gd fmla="*/ 37 w 62" name="T102"/>
              <a:gd fmla="*/ 5 h 54" name="T103"/>
              <a:gd fmla="*/ 41 w 62" name="T104"/>
              <a:gd fmla="*/ 5 h 54" name="T105"/>
              <a:gd fmla="*/ 46 w 62" name="T106"/>
              <a:gd fmla="*/ 0 h 54" name="T107"/>
              <a:gd fmla="*/ 49 w 62" name="T108"/>
              <a:gd fmla="*/ 3 h 54" name="T109"/>
              <a:gd fmla="*/ 56 w 62" name="T110"/>
              <a:gd fmla="*/ 3 h 54" name="T111"/>
              <a:gd fmla="*/ 57 w 62" name="T112"/>
              <a:gd fmla="*/ 7 h 54" name="T113"/>
              <a:gd fmla="*/ 48 w 62" name="T114"/>
              <a:gd fmla="*/ 22 h 54" name="T115"/>
              <a:gd fmla="*/ 40 w 62" name="T116"/>
              <a:gd fmla="*/ 14 h 54" name="T117"/>
              <a:gd fmla="*/ 56 w 62" name="T118"/>
              <a:gd fmla="*/ 14 h 54"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4" w="62">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rgbClr val="E62A2A"/>
          </a:solidFill>
          <a:ln>
            <a:noFill/>
          </a:ln>
          <a:extLst/>
        </p:spPr>
        <p:txBody>
          <a:bodyPr anchor="t" anchorCtr="0" bIns="40943" compatLnSpc="1" lIns="81887" numCol="1" rIns="81887" tIns="40943" vert="horz" wrap="square">
            <a:prstTxWarp prst="textNoShape">
              <a:avLst/>
            </a:prstTxWarp>
          </a:bodyPr>
          <a:lstStyle/>
          <a:p>
            <a:endParaRPr altLang="en-US" lang="zh-CN"/>
          </a:p>
        </p:txBody>
      </p:sp>
      <p:sp>
        <p:nvSpPr>
          <p:cNvPr id="70" name="TextBox 69"/>
          <p:cNvSpPr txBox="1"/>
          <p:nvPr/>
        </p:nvSpPr>
        <p:spPr>
          <a:xfrm>
            <a:off x="5077889" y="4412513"/>
            <a:ext cx="1883794"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30000"/>
              </a:lnSpc>
              <a:spcBef>
                <a:spcPct val="0"/>
              </a:spcBef>
              <a:buFont typeface="Arial"/>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pPr>
              <a:lnSpc>
                <a:spcPct val="120000"/>
              </a:lnSpc>
            </a:pPr>
            <a:r>
              <a:rPr altLang="en-US" lang="zh-CN"/>
              <a:t>您的内容打在这里，或者通过复制您的文本后。您的内容打在这里，或者通过复制您的文本后。</a:t>
            </a:r>
          </a:p>
        </p:txBody>
      </p:sp>
      <p:sp>
        <p:nvSpPr>
          <p:cNvPr id="71" name="TextBox 70"/>
          <p:cNvSpPr txBox="1"/>
          <p:nvPr/>
        </p:nvSpPr>
        <p:spPr>
          <a:xfrm>
            <a:off x="5503520" y="4070574"/>
            <a:ext cx="944880" cy="396240"/>
          </a:xfrm>
          <a:prstGeom prst="rect">
            <a:avLst/>
          </a:prstGeom>
          <a:noFill/>
        </p:spPr>
        <p:txBody>
          <a:bodyPr rtlCol="0" wrap="non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mtClean="0"/>
              <a:t>业务一</a:t>
            </a:r>
          </a:p>
        </p:txBody>
      </p:sp>
      <p:sp>
        <p:nvSpPr>
          <p:cNvPr id="72" name="TextBox 71"/>
          <p:cNvSpPr txBox="1"/>
          <p:nvPr/>
        </p:nvSpPr>
        <p:spPr>
          <a:xfrm>
            <a:off x="7166120" y="4412513"/>
            <a:ext cx="1883794"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20000"/>
              </a:lnSpc>
              <a:spcBef>
                <a:spcPct val="0"/>
              </a:spcBef>
              <a:buFont typeface="Arial"/>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r>
              <a:rPr altLang="en-US" lang="zh-CN"/>
              <a:t>您的内容打在这里，或者通过复制您的文本后。您的内容打在这里，或者通过复制您的文本后。</a:t>
            </a:r>
          </a:p>
        </p:txBody>
      </p:sp>
      <p:sp>
        <p:nvSpPr>
          <p:cNvPr id="73" name="TextBox 72"/>
          <p:cNvSpPr txBox="1"/>
          <p:nvPr/>
        </p:nvSpPr>
        <p:spPr>
          <a:xfrm>
            <a:off x="7591751" y="4104441"/>
            <a:ext cx="944880" cy="396240"/>
          </a:xfrm>
          <a:prstGeom prst="rect">
            <a:avLst/>
          </a:prstGeom>
          <a:noFill/>
        </p:spPr>
        <p:txBody>
          <a:bodyPr rtlCol="0" wrap="non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mtClean="0"/>
              <a:t>业务二</a:t>
            </a:r>
          </a:p>
        </p:txBody>
      </p:sp>
      <p:sp>
        <p:nvSpPr>
          <p:cNvPr id="74" name="TextBox 73"/>
          <p:cNvSpPr txBox="1"/>
          <p:nvPr/>
        </p:nvSpPr>
        <p:spPr>
          <a:xfrm>
            <a:off x="9254352" y="4412513"/>
            <a:ext cx="1883794" cy="137159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defPPr>
              <a:defRPr lang="zh-CN"/>
            </a:defPPr>
            <a:lvl1pPr>
              <a:lnSpc>
                <a:spcPct val="120000"/>
              </a:lnSpc>
              <a:spcBef>
                <a:spcPct val="0"/>
              </a:spcBef>
              <a:buFont typeface="Arial"/>
              <a:buNone/>
              <a:defRPr sz="1400">
                <a:solidFill>
                  <a:schemeClr val="tx1">
                    <a:lumMod val="75000"/>
                    <a:lumOff val="25000"/>
                  </a:schemeClr>
                </a:solidFill>
                <a:latin charset="-122" panose="020b0503020204020204" pitchFamily="34" typeface="微软雅黑"/>
                <a:ea charset="-122" panose="020b0503020204020204" pitchFamily="34" typeface="微软雅黑"/>
              </a:defRPr>
            </a:lvl1pPr>
            <a:lvl2pPr indent="-285750" marL="742950">
              <a:spcBef>
                <a:spcPct val="20000"/>
              </a:spcBef>
              <a:buFont typeface="Arial"/>
              <a:buChar char="–"/>
              <a:defRPr sz="2800">
                <a:latin charset="-122" panose="020b0503020204020204" pitchFamily="34" typeface="微软雅黑"/>
                <a:ea charset="-122" panose="020b0503020204020204" pitchFamily="34" typeface="微软雅黑"/>
              </a:defRPr>
            </a:lvl2pPr>
            <a:lvl3pPr indent="-228600" marL="1143000">
              <a:spcBef>
                <a:spcPct val="20000"/>
              </a:spcBef>
              <a:buFont typeface="Arial"/>
              <a:buChar char="•"/>
              <a:defRPr sz="2400">
                <a:latin charset="-122" panose="020b0503020204020204" pitchFamily="34" typeface="微软雅黑"/>
                <a:ea charset="-122" panose="020b0503020204020204" pitchFamily="34" typeface="微软雅黑"/>
              </a:defRPr>
            </a:lvl3pPr>
            <a:lvl4pPr indent="-228600" marL="1600200">
              <a:spcBef>
                <a:spcPct val="20000"/>
              </a:spcBef>
              <a:buFont typeface="Arial"/>
              <a:buChar char="–"/>
              <a:defRPr sz="2000">
                <a:latin charset="-122" panose="020b0503020204020204" pitchFamily="34" typeface="微软雅黑"/>
                <a:ea charset="-122" panose="020b0503020204020204" pitchFamily="34" typeface="微软雅黑"/>
              </a:defRPr>
            </a:lvl4pPr>
            <a:lvl5pPr indent="-228600" marL="2057400">
              <a:spcBef>
                <a:spcPct val="20000"/>
              </a:spcBef>
              <a:buFont typeface="Arial"/>
              <a:buChar char="»"/>
              <a:defRPr sz="2000">
                <a:latin charset="-122" panose="020b0503020204020204" pitchFamily="34" typeface="微软雅黑"/>
                <a:ea charset="-122" panose="020b0503020204020204" pitchFamily="34" typeface="微软雅黑"/>
              </a:defRPr>
            </a:lvl5pPr>
            <a:lvl6pPr eaLnBrk="0" fontAlgn="base" hangingPunct="0" indent="-228600" marL="25146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6pPr>
            <a:lvl7pPr eaLnBrk="0" fontAlgn="base" hangingPunct="0" indent="-228600" marL="29718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7pPr>
            <a:lvl8pPr eaLnBrk="0" fontAlgn="base" hangingPunct="0" indent="-228600" marL="34290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8pPr>
            <a:lvl9pPr eaLnBrk="0" fontAlgn="base" hangingPunct="0" indent="-228600" marL="3886200">
              <a:spcBef>
                <a:spcPct val="20000"/>
              </a:spcBef>
              <a:spcAft>
                <a:spcPct val="0"/>
              </a:spcAft>
              <a:buFont typeface="Arial"/>
              <a:buChar char="»"/>
              <a:defRPr sz="2000">
                <a:latin charset="-122" panose="020b0503020204020204" pitchFamily="34" typeface="微软雅黑"/>
                <a:ea charset="-122" panose="020b0503020204020204" pitchFamily="34" typeface="微软雅黑"/>
              </a:defRPr>
            </a:lvl9pPr>
          </a:lstStyle>
          <a:p>
            <a:r>
              <a:rPr altLang="en-US" lang="zh-CN"/>
              <a:t>您的内容打在这里，或者通过复制您的文本后。您的内容打在这里，或者通过复制您的文本后。</a:t>
            </a:r>
          </a:p>
        </p:txBody>
      </p:sp>
      <p:sp>
        <p:nvSpPr>
          <p:cNvPr id="75" name="TextBox 74"/>
          <p:cNvSpPr txBox="1"/>
          <p:nvPr/>
        </p:nvSpPr>
        <p:spPr>
          <a:xfrm>
            <a:off x="9607976" y="4104441"/>
            <a:ext cx="944880" cy="396240"/>
          </a:xfrm>
          <a:prstGeom prst="rect">
            <a:avLst/>
          </a:prstGeom>
          <a:noFill/>
        </p:spPr>
        <p:txBody>
          <a:bodyPr rtlCol="0" wrap="none">
            <a:spAutoFit/>
          </a:bodyPr>
          <a:lstStyle>
            <a:defPPr>
              <a:defRPr lang="zh-CN"/>
            </a:defPPr>
            <a:lvl1pPr>
              <a:defRPr b="1" sz="2000">
                <a:solidFill>
                  <a:schemeClr val="tx1">
                    <a:lumMod val="75000"/>
                    <a:lumOff val="25000"/>
                  </a:schemeClr>
                </a:solidFill>
                <a:latin charset="-122" panose="020b0503020204020204" pitchFamily="34" typeface="微软雅黑"/>
                <a:ea charset="-122" panose="020b0503020204020204" pitchFamily="34" typeface="微软雅黑"/>
              </a:defRPr>
            </a:lvl1pPr>
          </a:lstStyle>
          <a:p>
            <a:r>
              <a:rPr altLang="en-US" lang="zh-CN" smtClean="0"/>
              <a:t>业务三</a:t>
            </a:r>
          </a:p>
        </p:txBody>
      </p:sp>
      <p:sp>
        <p:nvSpPr>
          <p:cNvPr id="90" name="圆角矩形 89"/>
          <p:cNvSpPr/>
          <p:nvPr/>
        </p:nvSpPr>
        <p:spPr>
          <a:xfrm>
            <a:off x="-239117" y="1588145"/>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圆角矩形 90"/>
          <p:cNvSpPr/>
          <p:nvPr/>
        </p:nvSpPr>
        <p:spPr>
          <a:xfrm>
            <a:off x="-383132" y="127929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标题 4"/>
          <p:cNvSpPr txBox="1"/>
          <p:nvPr/>
        </p:nvSpPr>
        <p:spPr>
          <a:xfrm>
            <a:off x="48915" y="1609375"/>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我们要做什么</a:t>
            </a:r>
          </a:p>
        </p:txBody>
      </p:sp>
      <p:sp>
        <p:nvSpPr>
          <p:cNvPr id="93" name="标题 4"/>
          <p:cNvSpPr txBox="1"/>
          <p:nvPr/>
        </p:nvSpPr>
        <p:spPr>
          <a:xfrm>
            <a:off x="48916" y="127929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94" name="圆角矩形 93"/>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96" name="圆角矩形 95"/>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98" name="圆角矩形 97"/>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100" name="圆角矩形 99"/>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12</a:t>
            </a:r>
          </a:p>
        </p:txBody>
      </p:sp>
    </p:spTree>
    <p:extLst>
      <p:ext uri="{BB962C8B-B14F-4D97-AF65-F5344CB8AC3E}">
        <p14:creationId val="109253612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0-#ppt_w/2"/>
                                          </p:val>
                                        </p:tav>
                                        <p:tav tm="100000">
                                          <p:val>
                                            <p:strVal val="#ppt_x"/>
                                          </p:val>
                                        </p:tav>
                                      </p:tavLst>
                                    </p:anim>
                                    <p:anim calcmode="lin" valueType="num">
                                      <p:cBhvr additive="base">
                                        <p:cTn dur="500" fill="hold" id="8"/>
                                        <p:tgtEl>
                                          <p:spTgt spid="30"/>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31"/>
                                        </p:tgtEl>
                                        <p:attrNameLst>
                                          <p:attrName>style.visibility</p:attrName>
                                        </p:attrNameLst>
                                      </p:cBhvr>
                                      <p:to>
                                        <p:strVal val="visible"/>
                                      </p:to>
                                    </p:set>
                                    <p:anim calcmode="lin" valueType="num">
                                      <p:cBhvr additive="base">
                                        <p:cTn dur="500" fill="hold" id="11"/>
                                        <p:tgtEl>
                                          <p:spTgt spid="31"/>
                                        </p:tgtEl>
                                        <p:attrNameLst>
                                          <p:attrName>ppt_x</p:attrName>
                                        </p:attrNameLst>
                                      </p:cBhvr>
                                      <p:tavLst>
                                        <p:tav tm="0">
                                          <p:val>
                                            <p:strVal val="0-#ppt_w/2"/>
                                          </p:val>
                                        </p:tav>
                                        <p:tav tm="100000">
                                          <p:val>
                                            <p:strVal val="#ppt_x"/>
                                          </p:val>
                                        </p:tav>
                                      </p:tavLst>
                                    </p:anim>
                                    <p:anim calcmode="lin" valueType="num">
                                      <p:cBhvr additive="base">
                                        <p:cTn dur="500" fill="hold" id="12"/>
                                        <p:tgtEl>
                                          <p:spTgt spid="31"/>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8">
                                  <p:stCondLst>
                                    <p:cond delay="0"/>
                                  </p:stCondLst>
                                  <p:childTnLst>
                                    <p:set>
                                      <p:cBhvr>
                                        <p:cTn dur="1" fill="hold" id="14">
                                          <p:stCondLst>
                                            <p:cond delay="0"/>
                                          </p:stCondLst>
                                        </p:cTn>
                                        <p:tgtEl>
                                          <p:spTgt spid="32"/>
                                        </p:tgtEl>
                                        <p:attrNameLst>
                                          <p:attrName>style.visibility</p:attrName>
                                        </p:attrNameLst>
                                      </p:cBhvr>
                                      <p:to>
                                        <p:strVal val="visible"/>
                                      </p:to>
                                    </p:set>
                                    <p:anim calcmode="lin" valueType="num">
                                      <p:cBhvr additive="base">
                                        <p:cTn dur="500" fill="hold" id="15"/>
                                        <p:tgtEl>
                                          <p:spTgt spid="32"/>
                                        </p:tgtEl>
                                        <p:attrNameLst>
                                          <p:attrName>ppt_x</p:attrName>
                                        </p:attrNameLst>
                                      </p:cBhvr>
                                      <p:tavLst>
                                        <p:tav tm="0">
                                          <p:val>
                                            <p:strVal val="0-#ppt_w/2"/>
                                          </p:val>
                                        </p:tav>
                                        <p:tav tm="100000">
                                          <p:val>
                                            <p:strVal val="#ppt_x"/>
                                          </p:val>
                                        </p:tav>
                                      </p:tavLst>
                                    </p:anim>
                                    <p:anim calcmode="lin" valueType="num">
                                      <p:cBhvr additive="base">
                                        <p:cTn dur="500" fill="hold" id="16"/>
                                        <p:tgtEl>
                                          <p:spTgt spid="32"/>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500"/>
                            </p:stCondLst>
                            <p:childTnLst>
                              <p:par>
                                <p:cTn fill="hold" id="18" nodeType="afterEffect" presetClass="entr" presetID="22" presetSubtype="1">
                                  <p:stCondLst>
                                    <p:cond delay="0"/>
                                  </p:stCondLst>
                                  <p:childTnLst>
                                    <p:set>
                                      <p:cBhvr>
                                        <p:cTn dur="1" fill="hold" id="19">
                                          <p:stCondLst>
                                            <p:cond delay="0"/>
                                          </p:stCondLst>
                                        </p:cTn>
                                        <p:tgtEl>
                                          <p:spTgt spid="37"/>
                                        </p:tgtEl>
                                        <p:attrNameLst>
                                          <p:attrName>style.visibility</p:attrName>
                                        </p:attrNameLst>
                                      </p:cBhvr>
                                      <p:to>
                                        <p:strVal val="visible"/>
                                      </p:to>
                                    </p:set>
                                    <p:animEffect filter="wipe(up)" transition="in">
                                      <p:cBhvr>
                                        <p:cTn dur="500" id="20"/>
                                        <p:tgtEl>
                                          <p:spTgt spid="37"/>
                                        </p:tgtEl>
                                      </p:cBhvr>
                                    </p:animEffect>
                                  </p:childTnLst>
                                </p:cTn>
                              </p:par>
                              <p:par>
                                <p:cTn fill="hold" grpId="0" id="21" nodeType="withEffect" presetClass="entr" presetID="2" presetSubtype="8">
                                  <p:stCondLst>
                                    <p:cond delay="0"/>
                                  </p:stCondLst>
                                  <p:childTnLst>
                                    <p:set>
                                      <p:cBhvr>
                                        <p:cTn dur="1" fill="hold" id="22">
                                          <p:stCondLst>
                                            <p:cond delay="0"/>
                                          </p:stCondLst>
                                        </p:cTn>
                                        <p:tgtEl>
                                          <p:spTgt spid="33"/>
                                        </p:tgtEl>
                                        <p:attrNameLst>
                                          <p:attrName>style.visibility</p:attrName>
                                        </p:attrNameLst>
                                      </p:cBhvr>
                                      <p:to>
                                        <p:strVal val="visible"/>
                                      </p:to>
                                    </p:set>
                                    <p:anim calcmode="lin" valueType="num">
                                      <p:cBhvr additive="base">
                                        <p:cTn dur="500" fill="hold" id="23"/>
                                        <p:tgtEl>
                                          <p:spTgt spid="33"/>
                                        </p:tgtEl>
                                        <p:attrNameLst>
                                          <p:attrName>ppt_x</p:attrName>
                                        </p:attrNameLst>
                                      </p:cBhvr>
                                      <p:tavLst>
                                        <p:tav tm="0">
                                          <p:val>
                                            <p:strVal val="0-#ppt_w/2"/>
                                          </p:val>
                                        </p:tav>
                                        <p:tav tm="100000">
                                          <p:val>
                                            <p:strVal val="#ppt_x"/>
                                          </p:val>
                                        </p:tav>
                                      </p:tavLst>
                                    </p:anim>
                                    <p:anim calcmode="lin" valueType="num">
                                      <p:cBhvr additive="base">
                                        <p:cTn dur="500" fill="hold" id="24"/>
                                        <p:tgtEl>
                                          <p:spTgt spid="33"/>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500" fill="hold" id="27"/>
                                        <p:tgtEl>
                                          <p:spTgt spid="34"/>
                                        </p:tgtEl>
                                        <p:attrNameLst>
                                          <p:attrName>ppt_x</p:attrName>
                                        </p:attrNameLst>
                                      </p:cBhvr>
                                      <p:tavLst>
                                        <p:tav tm="0">
                                          <p:val>
                                            <p:strVal val="0-#ppt_w/2"/>
                                          </p:val>
                                        </p:tav>
                                        <p:tav tm="100000">
                                          <p:val>
                                            <p:strVal val="#ppt_x"/>
                                          </p:val>
                                        </p:tav>
                                      </p:tavLst>
                                    </p:anim>
                                    <p:anim calcmode="lin" valueType="num">
                                      <p:cBhvr additive="base">
                                        <p:cTn dur="500" fill="hold" id="28"/>
                                        <p:tgtEl>
                                          <p:spTgt spid="34"/>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8">
                                  <p:stCondLst>
                                    <p:cond delay="0"/>
                                  </p:stCondLst>
                                  <p:childTnLst>
                                    <p:set>
                                      <p:cBhvr>
                                        <p:cTn dur="1" fill="hold" id="30">
                                          <p:stCondLst>
                                            <p:cond delay="0"/>
                                          </p:stCondLst>
                                        </p:cTn>
                                        <p:tgtEl>
                                          <p:spTgt spid="35"/>
                                        </p:tgtEl>
                                        <p:attrNameLst>
                                          <p:attrName>style.visibility</p:attrName>
                                        </p:attrNameLst>
                                      </p:cBhvr>
                                      <p:to>
                                        <p:strVal val="visible"/>
                                      </p:to>
                                    </p:set>
                                    <p:anim calcmode="lin" valueType="num">
                                      <p:cBhvr additive="base">
                                        <p:cTn dur="500" fill="hold" id="31"/>
                                        <p:tgtEl>
                                          <p:spTgt spid="35"/>
                                        </p:tgtEl>
                                        <p:attrNameLst>
                                          <p:attrName>ppt_x</p:attrName>
                                        </p:attrNameLst>
                                      </p:cBhvr>
                                      <p:tavLst>
                                        <p:tav tm="0">
                                          <p:val>
                                            <p:strVal val="0-#ppt_w/2"/>
                                          </p:val>
                                        </p:tav>
                                        <p:tav tm="100000">
                                          <p:val>
                                            <p:strVal val="#ppt_x"/>
                                          </p:val>
                                        </p:tav>
                                      </p:tavLst>
                                    </p:anim>
                                    <p:anim calcmode="lin" valueType="num">
                                      <p:cBhvr additive="base">
                                        <p:cTn dur="500" fill="hold" id="32"/>
                                        <p:tgtEl>
                                          <p:spTgt spid="35"/>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36"/>
                                        </p:tgtEl>
                                        <p:attrNameLst>
                                          <p:attrName>style.visibility</p:attrName>
                                        </p:attrNameLst>
                                      </p:cBhvr>
                                      <p:to>
                                        <p:strVal val="visible"/>
                                      </p:to>
                                    </p:set>
                                    <p:anim calcmode="lin" valueType="num">
                                      <p:cBhvr additive="base">
                                        <p:cTn dur="500" fill="hold" id="35"/>
                                        <p:tgtEl>
                                          <p:spTgt spid="36"/>
                                        </p:tgtEl>
                                        <p:attrNameLst>
                                          <p:attrName>ppt_x</p:attrName>
                                        </p:attrNameLst>
                                      </p:cBhvr>
                                      <p:tavLst>
                                        <p:tav tm="0">
                                          <p:val>
                                            <p:strVal val="0-#ppt_w/2"/>
                                          </p:val>
                                        </p:tav>
                                        <p:tav tm="100000">
                                          <p:val>
                                            <p:strVal val="#ppt_x"/>
                                          </p:val>
                                        </p:tav>
                                      </p:tavLst>
                                    </p:anim>
                                    <p:anim calcmode="lin" valueType="num">
                                      <p:cBhvr additive="base">
                                        <p:cTn dur="500" fill="hold" id="36"/>
                                        <p:tgtEl>
                                          <p:spTgt spid="36"/>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1000"/>
                            </p:stCondLst>
                            <p:childTnLst>
                              <p:par>
                                <p:cTn fill="hold" grpId="0" id="38" nodeType="afterEffect" presetClass="entr" presetID="45" presetSubtype="0">
                                  <p:stCondLst>
                                    <p:cond delay="0"/>
                                  </p:stCondLst>
                                  <p:childTnLst>
                                    <p:set>
                                      <p:cBhvr>
                                        <p:cTn dur="1" fill="hold" id="39">
                                          <p:stCondLst>
                                            <p:cond delay="0"/>
                                          </p:stCondLst>
                                        </p:cTn>
                                        <p:tgtEl>
                                          <p:spTgt spid="64"/>
                                        </p:tgtEl>
                                        <p:attrNameLst>
                                          <p:attrName>style.visibility</p:attrName>
                                        </p:attrNameLst>
                                      </p:cBhvr>
                                      <p:to>
                                        <p:strVal val="visible"/>
                                      </p:to>
                                    </p:set>
                                    <p:animEffect filter="fade" transition="in">
                                      <p:cBhvr>
                                        <p:cTn dur="500" id="40"/>
                                        <p:tgtEl>
                                          <p:spTgt spid="64"/>
                                        </p:tgtEl>
                                      </p:cBhvr>
                                    </p:animEffect>
                                    <p:anim calcmode="lin" valueType="num">
                                      <p:cBhvr>
                                        <p:cTn dur="500" fill="hold" id="41"/>
                                        <p:tgtEl>
                                          <p:spTgt spid="64"/>
                                        </p:tgtEl>
                                        <p:attrNameLst>
                                          <p:attrName>ppt_w</p:attrName>
                                        </p:attrNameLst>
                                      </p:cBhvr>
                                      <p:tavLst>
                                        <p:tav fmla="#ppt_w*sin(2.5*pi*$)" tm="0">
                                          <p:val>
                                            <p:fltVal val="0"/>
                                          </p:val>
                                        </p:tav>
                                        <p:tav tm="100000">
                                          <p:val>
                                            <p:fltVal val="1"/>
                                          </p:val>
                                        </p:tav>
                                      </p:tavLst>
                                    </p:anim>
                                    <p:anim calcmode="lin" valueType="num">
                                      <p:cBhvr>
                                        <p:cTn dur="500" fill="hold" id="42"/>
                                        <p:tgtEl>
                                          <p:spTgt spid="64"/>
                                        </p:tgtEl>
                                        <p:attrNameLst>
                                          <p:attrName>ppt_h</p:attrName>
                                        </p:attrNameLst>
                                      </p:cBhvr>
                                      <p:tavLst>
                                        <p:tav tm="0">
                                          <p:val>
                                            <p:strVal val="#ppt_h"/>
                                          </p:val>
                                        </p:tav>
                                        <p:tav tm="100000">
                                          <p:val>
                                            <p:strVal val="#ppt_h"/>
                                          </p:val>
                                        </p:tav>
                                      </p:tavLst>
                                    </p:anim>
                                  </p:childTnLst>
                                </p:cTn>
                              </p:par>
                              <p:par>
                                <p:cTn fill="hold" grpId="0" id="43" nodeType="withEffect" presetClass="entr" presetID="45" presetSubtype="0">
                                  <p:stCondLst>
                                    <p:cond delay="0"/>
                                  </p:stCondLst>
                                  <p:childTnLst>
                                    <p:set>
                                      <p:cBhvr>
                                        <p:cTn dur="1" fill="hold" id="44">
                                          <p:stCondLst>
                                            <p:cond delay="0"/>
                                          </p:stCondLst>
                                        </p:cTn>
                                        <p:tgtEl>
                                          <p:spTgt spid="65"/>
                                        </p:tgtEl>
                                        <p:attrNameLst>
                                          <p:attrName>style.visibility</p:attrName>
                                        </p:attrNameLst>
                                      </p:cBhvr>
                                      <p:to>
                                        <p:strVal val="visible"/>
                                      </p:to>
                                    </p:set>
                                    <p:animEffect filter="fade" transition="in">
                                      <p:cBhvr>
                                        <p:cTn dur="500" id="45"/>
                                        <p:tgtEl>
                                          <p:spTgt spid="65"/>
                                        </p:tgtEl>
                                      </p:cBhvr>
                                    </p:animEffect>
                                    <p:anim calcmode="lin" valueType="num">
                                      <p:cBhvr>
                                        <p:cTn dur="500" fill="hold" id="46"/>
                                        <p:tgtEl>
                                          <p:spTgt spid="65"/>
                                        </p:tgtEl>
                                        <p:attrNameLst>
                                          <p:attrName>ppt_w</p:attrName>
                                        </p:attrNameLst>
                                      </p:cBhvr>
                                      <p:tavLst>
                                        <p:tav fmla="#ppt_w*sin(2.5*pi*$)" tm="0">
                                          <p:val>
                                            <p:fltVal val="0"/>
                                          </p:val>
                                        </p:tav>
                                        <p:tav tm="100000">
                                          <p:val>
                                            <p:fltVal val="1"/>
                                          </p:val>
                                        </p:tav>
                                      </p:tavLst>
                                    </p:anim>
                                    <p:anim calcmode="lin" valueType="num">
                                      <p:cBhvr>
                                        <p:cTn dur="500" fill="hold" id="47"/>
                                        <p:tgtEl>
                                          <p:spTgt spid="65"/>
                                        </p:tgtEl>
                                        <p:attrNameLst>
                                          <p:attrName>ppt_h</p:attrName>
                                        </p:attrNameLst>
                                      </p:cBhvr>
                                      <p:tavLst>
                                        <p:tav tm="0">
                                          <p:val>
                                            <p:strVal val="#ppt_h"/>
                                          </p:val>
                                        </p:tav>
                                        <p:tav tm="100000">
                                          <p:val>
                                            <p:strVal val="#ppt_h"/>
                                          </p:val>
                                        </p:tav>
                                      </p:tavLst>
                                    </p:anim>
                                  </p:childTnLst>
                                </p:cTn>
                              </p:par>
                            </p:childTnLst>
                          </p:cTn>
                        </p:par>
                        <p:par>
                          <p:cTn fill="hold" id="48" nodeType="afterGroup">
                            <p:stCondLst>
                              <p:cond delay="1500"/>
                            </p:stCondLst>
                            <p:childTnLst>
                              <p:par>
                                <p:cTn fill="hold" grpId="0" id="49" nodeType="afterEffect" presetClass="entr" presetID="47" presetSubtype="0">
                                  <p:stCondLst>
                                    <p:cond delay="0"/>
                                  </p:stCondLst>
                                  <p:childTnLst>
                                    <p:set>
                                      <p:cBhvr>
                                        <p:cTn dur="1" fill="hold" id="50">
                                          <p:stCondLst>
                                            <p:cond delay="0"/>
                                          </p:stCondLst>
                                        </p:cTn>
                                        <p:tgtEl>
                                          <p:spTgt spid="71"/>
                                        </p:tgtEl>
                                        <p:attrNameLst>
                                          <p:attrName>style.visibility</p:attrName>
                                        </p:attrNameLst>
                                      </p:cBhvr>
                                      <p:to>
                                        <p:strVal val="visible"/>
                                      </p:to>
                                    </p:set>
                                    <p:animEffect filter="fade" transition="in">
                                      <p:cBhvr>
                                        <p:cTn dur="1000" id="51"/>
                                        <p:tgtEl>
                                          <p:spTgt spid="71"/>
                                        </p:tgtEl>
                                      </p:cBhvr>
                                    </p:animEffect>
                                    <p:anim calcmode="lin" valueType="num">
                                      <p:cBhvr>
                                        <p:cTn dur="1000" fill="hold" id="52"/>
                                        <p:tgtEl>
                                          <p:spTgt spid="71"/>
                                        </p:tgtEl>
                                        <p:attrNameLst>
                                          <p:attrName>ppt_x</p:attrName>
                                        </p:attrNameLst>
                                      </p:cBhvr>
                                      <p:tavLst>
                                        <p:tav tm="0">
                                          <p:val>
                                            <p:strVal val="#ppt_x"/>
                                          </p:val>
                                        </p:tav>
                                        <p:tav tm="100000">
                                          <p:val>
                                            <p:strVal val="#ppt_x"/>
                                          </p:val>
                                        </p:tav>
                                      </p:tavLst>
                                    </p:anim>
                                    <p:anim calcmode="lin" valueType="num">
                                      <p:cBhvr>
                                        <p:cTn dur="1000" fill="hold" id="53"/>
                                        <p:tgtEl>
                                          <p:spTgt spid="71"/>
                                        </p:tgtEl>
                                        <p:attrNameLst>
                                          <p:attrName>ppt_y</p:attrName>
                                        </p:attrNameLst>
                                      </p:cBhvr>
                                      <p:tavLst>
                                        <p:tav tm="0">
                                          <p:val>
                                            <p:strVal val="#ppt_y-.1"/>
                                          </p:val>
                                        </p:tav>
                                        <p:tav tm="100000">
                                          <p:val>
                                            <p:strVal val="#ppt_y"/>
                                          </p:val>
                                        </p:tav>
                                      </p:tavLst>
                                    </p:anim>
                                  </p:childTnLst>
                                </p:cTn>
                              </p:par>
                              <p:par>
                                <p:cTn fill="hold" grpId="0" id="54" nodeType="withEffect" presetClass="entr" presetID="47" presetSubtype="0">
                                  <p:stCondLst>
                                    <p:cond delay="0"/>
                                  </p:stCondLst>
                                  <p:childTnLst>
                                    <p:set>
                                      <p:cBhvr>
                                        <p:cTn dur="1" fill="hold" id="55">
                                          <p:stCondLst>
                                            <p:cond delay="0"/>
                                          </p:stCondLst>
                                        </p:cTn>
                                        <p:tgtEl>
                                          <p:spTgt spid="70"/>
                                        </p:tgtEl>
                                        <p:attrNameLst>
                                          <p:attrName>style.visibility</p:attrName>
                                        </p:attrNameLst>
                                      </p:cBhvr>
                                      <p:to>
                                        <p:strVal val="visible"/>
                                      </p:to>
                                    </p:set>
                                    <p:animEffect filter="fade" transition="in">
                                      <p:cBhvr>
                                        <p:cTn dur="1000" id="56"/>
                                        <p:tgtEl>
                                          <p:spTgt spid="70"/>
                                        </p:tgtEl>
                                      </p:cBhvr>
                                    </p:animEffect>
                                    <p:anim calcmode="lin" valueType="num">
                                      <p:cBhvr>
                                        <p:cTn dur="1000" fill="hold" id="57"/>
                                        <p:tgtEl>
                                          <p:spTgt spid="70"/>
                                        </p:tgtEl>
                                        <p:attrNameLst>
                                          <p:attrName>ppt_x</p:attrName>
                                        </p:attrNameLst>
                                      </p:cBhvr>
                                      <p:tavLst>
                                        <p:tav tm="0">
                                          <p:val>
                                            <p:strVal val="#ppt_x"/>
                                          </p:val>
                                        </p:tav>
                                        <p:tav tm="100000">
                                          <p:val>
                                            <p:strVal val="#ppt_x"/>
                                          </p:val>
                                        </p:tav>
                                      </p:tavLst>
                                    </p:anim>
                                    <p:anim calcmode="lin" valueType="num">
                                      <p:cBhvr>
                                        <p:cTn dur="1000" fill="hold" id="58"/>
                                        <p:tgtEl>
                                          <p:spTgt spid="70"/>
                                        </p:tgtEl>
                                        <p:attrNameLst>
                                          <p:attrName>ppt_y</p:attrName>
                                        </p:attrNameLst>
                                      </p:cBhvr>
                                      <p:tavLst>
                                        <p:tav tm="0">
                                          <p:val>
                                            <p:strVal val="#ppt_y-.1"/>
                                          </p:val>
                                        </p:tav>
                                        <p:tav tm="100000">
                                          <p:val>
                                            <p:strVal val="#ppt_y"/>
                                          </p:val>
                                        </p:tav>
                                      </p:tavLst>
                                    </p:anim>
                                  </p:childTnLst>
                                </p:cTn>
                              </p:par>
                              <p:par>
                                <p:cTn fill="hold" grpId="0" id="59" nodeType="withEffect" presetClass="entr" presetID="22" presetSubtype="4">
                                  <p:stCondLst>
                                    <p:cond delay="0"/>
                                  </p:stCondLst>
                                  <p:childTnLst>
                                    <p:set>
                                      <p:cBhvr>
                                        <p:cTn dur="1" fill="hold" id="60">
                                          <p:stCondLst>
                                            <p:cond delay="0"/>
                                          </p:stCondLst>
                                        </p:cTn>
                                        <p:tgtEl>
                                          <p:spTgt spid="38"/>
                                        </p:tgtEl>
                                        <p:attrNameLst>
                                          <p:attrName>style.visibility</p:attrName>
                                        </p:attrNameLst>
                                      </p:cBhvr>
                                      <p:to>
                                        <p:strVal val="visible"/>
                                      </p:to>
                                    </p:set>
                                    <p:animEffect filter="wipe(down)" transition="in">
                                      <p:cBhvr>
                                        <p:cTn dur="500" id="61"/>
                                        <p:tgtEl>
                                          <p:spTgt spid="38"/>
                                        </p:tgtEl>
                                      </p:cBhvr>
                                    </p:animEffect>
                                  </p:childTnLst>
                                </p:cTn>
                              </p:par>
                              <p:par>
                                <p:cTn fill="hold" grpId="0" id="62" nodeType="withEffect" presetClass="entr" presetID="22" presetSubtype="4">
                                  <p:stCondLst>
                                    <p:cond delay="200"/>
                                  </p:stCondLst>
                                  <p:childTnLst>
                                    <p:set>
                                      <p:cBhvr>
                                        <p:cTn dur="1" fill="hold" id="63">
                                          <p:stCondLst>
                                            <p:cond delay="0"/>
                                          </p:stCondLst>
                                        </p:cTn>
                                        <p:tgtEl>
                                          <p:spTgt spid="40"/>
                                        </p:tgtEl>
                                        <p:attrNameLst>
                                          <p:attrName>style.visibility</p:attrName>
                                        </p:attrNameLst>
                                      </p:cBhvr>
                                      <p:to>
                                        <p:strVal val="visible"/>
                                      </p:to>
                                    </p:set>
                                    <p:animEffect filter="wipe(down)" transition="in">
                                      <p:cBhvr>
                                        <p:cTn dur="500" id="64"/>
                                        <p:tgtEl>
                                          <p:spTgt spid="40"/>
                                        </p:tgtEl>
                                      </p:cBhvr>
                                    </p:animEffect>
                                  </p:childTnLst>
                                </p:cTn>
                              </p:par>
                              <p:par>
                                <p:cTn fill="hold" grpId="0" id="65" nodeType="withEffect" presetClass="entr" presetID="22" presetSubtype="4">
                                  <p:stCondLst>
                                    <p:cond delay="400"/>
                                  </p:stCondLst>
                                  <p:childTnLst>
                                    <p:set>
                                      <p:cBhvr>
                                        <p:cTn dur="1" fill="hold" id="66">
                                          <p:stCondLst>
                                            <p:cond delay="0"/>
                                          </p:stCondLst>
                                        </p:cTn>
                                        <p:tgtEl>
                                          <p:spTgt spid="41"/>
                                        </p:tgtEl>
                                        <p:attrNameLst>
                                          <p:attrName>style.visibility</p:attrName>
                                        </p:attrNameLst>
                                      </p:cBhvr>
                                      <p:to>
                                        <p:strVal val="visible"/>
                                      </p:to>
                                    </p:set>
                                    <p:animEffect filter="wipe(down)" transition="in">
                                      <p:cBhvr>
                                        <p:cTn dur="500" id="67"/>
                                        <p:tgtEl>
                                          <p:spTgt spid="41"/>
                                        </p:tgtEl>
                                      </p:cBhvr>
                                    </p:animEffect>
                                  </p:childTnLst>
                                </p:cTn>
                              </p:par>
                              <p:par>
                                <p:cTn fill="hold" grpId="0" id="68" nodeType="withEffect" presetClass="entr" presetID="22" presetSubtype="4">
                                  <p:stCondLst>
                                    <p:cond delay="600"/>
                                  </p:stCondLst>
                                  <p:childTnLst>
                                    <p:set>
                                      <p:cBhvr>
                                        <p:cTn dur="1" fill="hold" id="69">
                                          <p:stCondLst>
                                            <p:cond delay="0"/>
                                          </p:stCondLst>
                                        </p:cTn>
                                        <p:tgtEl>
                                          <p:spTgt spid="44"/>
                                        </p:tgtEl>
                                        <p:attrNameLst>
                                          <p:attrName>style.visibility</p:attrName>
                                        </p:attrNameLst>
                                      </p:cBhvr>
                                      <p:to>
                                        <p:strVal val="visible"/>
                                      </p:to>
                                    </p:set>
                                    <p:animEffect filter="wipe(down)" transition="in">
                                      <p:cBhvr>
                                        <p:cTn dur="500" id="70"/>
                                        <p:tgtEl>
                                          <p:spTgt spid="44"/>
                                        </p:tgtEl>
                                      </p:cBhvr>
                                    </p:animEffect>
                                  </p:childTnLst>
                                </p:cTn>
                              </p:par>
                            </p:childTnLst>
                          </p:cTn>
                        </p:par>
                        <p:par>
                          <p:cTn fill="hold" id="71" nodeType="afterGroup">
                            <p:stCondLst>
                              <p:cond delay="2600"/>
                            </p:stCondLst>
                            <p:childTnLst>
                              <p:par>
                                <p:cTn fill="hold" grpId="0" id="72" nodeType="afterEffect" presetClass="entr" presetID="22" presetSubtype="4">
                                  <p:stCondLst>
                                    <p:cond delay="0"/>
                                  </p:stCondLst>
                                  <p:childTnLst>
                                    <p:set>
                                      <p:cBhvr>
                                        <p:cTn dur="1" fill="hold" id="73">
                                          <p:stCondLst>
                                            <p:cond delay="0"/>
                                          </p:stCondLst>
                                        </p:cTn>
                                        <p:tgtEl>
                                          <p:spTgt spid="39"/>
                                        </p:tgtEl>
                                        <p:attrNameLst>
                                          <p:attrName>style.visibility</p:attrName>
                                        </p:attrNameLst>
                                      </p:cBhvr>
                                      <p:to>
                                        <p:strVal val="visible"/>
                                      </p:to>
                                    </p:set>
                                    <p:animEffect filter="wipe(down)" transition="in">
                                      <p:cBhvr>
                                        <p:cTn dur="500" id="74"/>
                                        <p:tgtEl>
                                          <p:spTgt spid="39"/>
                                        </p:tgtEl>
                                      </p:cBhvr>
                                    </p:animEffect>
                                  </p:childTnLst>
                                </p:cTn>
                              </p:par>
                              <p:par>
                                <p:cTn fill="hold" grpId="0" id="75" nodeType="withEffect" presetClass="entr" presetID="22" presetSubtype="4">
                                  <p:stCondLst>
                                    <p:cond delay="0"/>
                                  </p:stCondLst>
                                  <p:childTnLst>
                                    <p:set>
                                      <p:cBhvr>
                                        <p:cTn dur="1" fill="hold" id="76">
                                          <p:stCondLst>
                                            <p:cond delay="0"/>
                                          </p:stCondLst>
                                        </p:cTn>
                                        <p:tgtEl>
                                          <p:spTgt spid="45"/>
                                        </p:tgtEl>
                                        <p:attrNameLst>
                                          <p:attrName>style.visibility</p:attrName>
                                        </p:attrNameLst>
                                      </p:cBhvr>
                                      <p:to>
                                        <p:strVal val="visible"/>
                                      </p:to>
                                    </p:set>
                                    <p:animEffect filter="wipe(down)" transition="in">
                                      <p:cBhvr>
                                        <p:cTn dur="500" id="77"/>
                                        <p:tgtEl>
                                          <p:spTgt spid="45"/>
                                        </p:tgtEl>
                                      </p:cBhvr>
                                    </p:animEffect>
                                  </p:childTnLst>
                                </p:cTn>
                              </p:par>
                              <p:par>
                                <p:cTn fill="hold" grpId="0" id="78" nodeType="withEffect" presetClass="entr" presetID="22" presetSubtype="4">
                                  <p:stCondLst>
                                    <p:cond delay="0"/>
                                  </p:stCondLst>
                                  <p:childTnLst>
                                    <p:set>
                                      <p:cBhvr>
                                        <p:cTn dur="1" fill="hold" id="79">
                                          <p:stCondLst>
                                            <p:cond delay="0"/>
                                          </p:stCondLst>
                                        </p:cTn>
                                        <p:tgtEl>
                                          <p:spTgt spid="46"/>
                                        </p:tgtEl>
                                        <p:attrNameLst>
                                          <p:attrName>style.visibility</p:attrName>
                                        </p:attrNameLst>
                                      </p:cBhvr>
                                      <p:to>
                                        <p:strVal val="visible"/>
                                      </p:to>
                                    </p:set>
                                    <p:animEffect filter="wipe(down)" transition="in">
                                      <p:cBhvr>
                                        <p:cTn dur="500" id="80"/>
                                        <p:tgtEl>
                                          <p:spTgt spid="46"/>
                                        </p:tgtEl>
                                      </p:cBhvr>
                                    </p:animEffect>
                                  </p:childTnLst>
                                </p:cTn>
                              </p:par>
                              <p:par>
                                <p:cTn fill="hold" grpId="0" id="81" nodeType="withEffect" presetClass="entr" presetID="22" presetSubtype="4">
                                  <p:stCondLst>
                                    <p:cond delay="0"/>
                                  </p:stCondLst>
                                  <p:childTnLst>
                                    <p:set>
                                      <p:cBhvr>
                                        <p:cTn dur="1" fill="hold" id="82">
                                          <p:stCondLst>
                                            <p:cond delay="0"/>
                                          </p:stCondLst>
                                        </p:cTn>
                                        <p:tgtEl>
                                          <p:spTgt spid="47"/>
                                        </p:tgtEl>
                                        <p:attrNameLst>
                                          <p:attrName>style.visibility</p:attrName>
                                        </p:attrNameLst>
                                      </p:cBhvr>
                                      <p:to>
                                        <p:strVal val="visible"/>
                                      </p:to>
                                    </p:set>
                                    <p:animEffect filter="wipe(down)" transition="in">
                                      <p:cBhvr>
                                        <p:cTn dur="500" id="83"/>
                                        <p:tgtEl>
                                          <p:spTgt spid="47"/>
                                        </p:tgtEl>
                                      </p:cBhvr>
                                    </p:animEffect>
                                  </p:childTnLst>
                                </p:cTn>
                              </p:par>
                            </p:childTnLst>
                          </p:cTn>
                        </p:par>
                        <p:par>
                          <p:cTn fill="hold" id="84" nodeType="afterGroup">
                            <p:stCondLst>
                              <p:cond delay="3100"/>
                            </p:stCondLst>
                            <p:childTnLst>
                              <p:par>
                                <p:cTn fill="hold" grpId="0" id="85" nodeType="afterEffect" presetClass="entr" presetID="45" presetSubtype="0">
                                  <p:stCondLst>
                                    <p:cond delay="0"/>
                                  </p:stCondLst>
                                  <p:childTnLst>
                                    <p:set>
                                      <p:cBhvr>
                                        <p:cTn dur="1" fill="hold" id="86">
                                          <p:stCondLst>
                                            <p:cond delay="0"/>
                                          </p:stCondLst>
                                        </p:cTn>
                                        <p:tgtEl>
                                          <p:spTgt spid="66"/>
                                        </p:tgtEl>
                                        <p:attrNameLst>
                                          <p:attrName>style.visibility</p:attrName>
                                        </p:attrNameLst>
                                      </p:cBhvr>
                                      <p:to>
                                        <p:strVal val="visible"/>
                                      </p:to>
                                    </p:set>
                                    <p:animEffect filter="fade" transition="in">
                                      <p:cBhvr>
                                        <p:cTn dur="500" id="87"/>
                                        <p:tgtEl>
                                          <p:spTgt spid="66"/>
                                        </p:tgtEl>
                                      </p:cBhvr>
                                    </p:animEffect>
                                    <p:anim calcmode="lin" valueType="num">
                                      <p:cBhvr>
                                        <p:cTn dur="500" fill="hold" id="88"/>
                                        <p:tgtEl>
                                          <p:spTgt spid="66"/>
                                        </p:tgtEl>
                                        <p:attrNameLst>
                                          <p:attrName>ppt_w</p:attrName>
                                        </p:attrNameLst>
                                      </p:cBhvr>
                                      <p:tavLst>
                                        <p:tav fmla="#ppt_w*sin(2.5*pi*$)" tm="0">
                                          <p:val>
                                            <p:fltVal val="0"/>
                                          </p:val>
                                        </p:tav>
                                        <p:tav tm="100000">
                                          <p:val>
                                            <p:fltVal val="1"/>
                                          </p:val>
                                        </p:tav>
                                      </p:tavLst>
                                    </p:anim>
                                    <p:anim calcmode="lin" valueType="num">
                                      <p:cBhvr>
                                        <p:cTn dur="500" fill="hold" id="89"/>
                                        <p:tgtEl>
                                          <p:spTgt spid="66"/>
                                        </p:tgtEl>
                                        <p:attrNameLst>
                                          <p:attrName>ppt_h</p:attrName>
                                        </p:attrNameLst>
                                      </p:cBhvr>
                                      <p:tavLst>
                                        <p:tav tm="0">
                                          <p:val>
                                            <p:strVal val="#ppt_h"/>
                                          </p:val>
                                        </p:tav>
                                        <p:tav tm="100000">
                                          <p:val>
                                            <p:strVal val="#ppt_h"/>
                                          </p:val>
                                        </p:tav>
                                      </p:tavLst>
                                    </p:anim>
                                  </p:childTnLst>
                                </p:cTn>
                              </p:par>
                              <p:par>
                                <p:cTn fill="hold" grpId="0" id="90" nodeType="withEffect" presetClass="entr" presetID="45" presetSubtype="0">
                                  <p:stCondLst>
                                    <p:cond delay="0"/>
                                  </p:stCondLst>
                                  <p:childTnLst>
                                    <p:set>
                                      <p:cBhvr>
                                        <p:cTn dur="1" fill="hold" id="91">
                                          <p:stCondLst>
                                            <p:cond delay="0"/>
                                          </p:stCondLst>
                                        </p:cTn>
                                        <p:tgtEl>
                                          <p:spTgt spid="69"/>
                                        </p:tgtEl>
                                        <p:attrNameLst>
                                          <p:attrName>style.visibility</p:attrName>
                                        </p:attrNameLst>
                                      </p:cBhvr>
                                      <p:to>
                                        <p:strVal val="visible"/>
                                      </p:to>
                                    </p:set>
                                    <p:animEffect filter="fade" transition="in">
                                      <p:cBhvr>
                                        <p:cTn dur="500" id="92"/>
                                        <p:tgtEl>
                                          <p:spTgt spid="69"/>
                                        </p:tgtEl>
                                      </p:cBhvr>
                                    </p:animEffect>
                                    <p:anim calcmode="lin" valueType="num">
                                      <p:cBhvr>
                                        <p:cTn dur="500" fill="hold" id="93"/>
                                        <p:tgtEl>
                                          <p:spTgt spid="69"/>
                                        </p:tgtEl>
                                        <p:attrNameLst>
                                          <p:attrName>ppt_w</p:attrName>
                                        </p:attrNameLst>
                                      </p:cBhvr>
                                      <p:tavLst>
                                        <p:tav fmla="#ppt_w*sin(2.5*pi*$)" tm="0">
                                          <p:val>
                                            <p:fltVal val="0"/>
                                          </p:val>
                                        </p:tav>
                                        <p:tav tm="100000">
                                          <p:val>
                                            <p:fltVal val="1"/>
                                          </p:val>
                                        </p:tav>
                                      </p:tavLst>
                                    </p:anim>
                                    <p:anim calcmode="lin" valueType="num">
                                      <p:cBhvr>
                                        <p:cTn dur="500" fill="hold" id="94"/>
                                        <p:tgtEl>
                                          <p:spTgt spid="69"/>
                                        </p:tgtEl>
                                        <p:attrNameLst>
                                          <p:attrName>ppt_h</p:attrName>
                                        </p:attrNameLst>
                                      </p:cBhvr>
                                      <p:tavLst>
                                        <p:tav tm="0">
                                          <p:val>
                                            <p:strVal val="#ppt_h"/>
                                          </p:val>
                                        </p:tav>
                                        <p:tav tm="100000">
                                          <p:val>
                                            <p:strVal val="#ppt_h"/>
                                          </p:val>
                                        </p:tav>
                                      </p:tavLst>
                                    </p:anim>
                                  </p:childTnLst>
                                </p:cTn>
                              </p:par>
                            </p:childTnLst>
                          </p:cTn>
                        </p:par>
                        <p:par>
                          <p:cTn fill="hold" id="95" nodeType="afterGroup">
                            <p:stCondLst>
                              <p:cond delay="3600"/>
                            </p:stCondLst>
                            <p:childTnLst>
                              <p:par>
                                <p:cTn fill="hold" grpId="0" id="96" nodeType="afterEffect" presetClass="entr" presetID="47" presetSubtype="0">
                                  <p:stCondLst>
                                    <p:cond delay="0"/>
                                  </p:stCondLst>
                                  <p:childTnLst>
                                    <p:set>
                                      <p:cBhvr>
                                        <p:cTn dur="1" fill="hold" id="97">
                                          <p:stCondLst>
                                            <p:cond delay="0"/>
                                          </p:stCondLst>
                                        </p:cTn>
                                        <p:tgtEl>
                                          <p:spTgt spid="73"/>
                                        </p:tgtEl>
                                        <p:attrNameLst>
                                          <p:attrName>style.visibility</p:attrName>
                                        </p:attrNameLst>
                                      </p:cBhvr>
                                      <p:to>
                                        <p:strVal val="visible"/>
                                      </p:to>
                                    </p:set>
                                    <p:animEffect filter="fade" transition="in">
                                      <p:cBhvr>
                                        <p:cTn dur="1000" id="98"/>
                                        <p:tgtEl>
                                          <p:spTgt spid="73"/>
                                        </p:tgtEl>
                                      </p:cBhvr>
                                    </p:animEffect>
                                    <p:anim calcmode="lin" valueType="num">
                                      <p:cBhvr>
                                        <p:cTn dur="1000" fill="hold" id="99"/>
                                        <p:tgtEl>
                                          <p:spTgt spid="73"/>
                                        </p:tgtEl>
                                        <p:attrNameLst>
                                          <p:attrName>ppt_x</p:attrName>
                                        </p:attrNameLst>
                                      </p:cBhvr>
                                      <p:tavLst>
                                        <p:tav tm="0">
                                          <p:val>
                                            <p:strVal val="#ppt_x"/>
                                          </p:val>
                                        </p:tav>
                                        <p:tav tm="100000">
                                          <p:val>
                                            <p:strVal val="#ppt_x"/>
                                          </p:val>
                                        </p:tav>
                                      </p:tavLst>
                                    </p:anim>
                                    <p:anim calcmode="lin" valueType="num">
                                      <p:cBhvr>
                                        <p:cTn dur="1000" fill="hold" id="100"/>
                                        <p:tgtEl>
                                          <p:spTgt spid="73"/>
                                        </p:tgtEl>
                                        <p:attrNameLst>
                                          <p:attrName>ppt_y</p:attrName>
                                        </p:attrNameLst>
                                      </p:cBhvr>
                                      <p:tavLst>
                                        <p:tav tm="0">
                                          <p:val>
                                            <p:strVal val="#ppt_y-.1"/>
                                          </p:val>
                                        </p:tav>
                                        <p:tav tm="100000">
                                          <p:val>
                                            <p:strVal val="#ppt_y"/>
                                          </p:val>
                                        </p:tav>
                                      </p:tavLst>
                                    </p:anim>
                                  </p:childTnLst>
                                </p:cTn>
                              </p:par>
                              <p:par>
                                <p:cTn fill="hold" grpId="0" id="101" nodeType="withEffect" presetClass="entr" presetID="47" presetSubtype="0">
                                  <p:stCondLst>
                                    <p:cond delay="0"/>
                                  </p:stCondLst>
                                  <p:childTnLst>
                                    <p:set>
                                      <p:cBhvr>
                                        <p:cTn dur="1" fill="hold" id="102">
                                          <p:stCondLst>
                                            <p:cond delay="0"/>
                                          </p:stCondLst>
                                        </p:cTn>
                                        <p:tgtEl>
                                          <p:spTgt spid="72"/>
                                        </p:tgtEl>
                                        <p:attrNameLst>
                                          <p:attrName>style.visibility</p:attrName>
                                        </p:attrNameLst>
                                      </p:cBhvr>
                                      <p:to>
                                        <p:strVal val="visible"/>
                                      </p:to>
                                    </p:set>
                                    <p:animEffect filter="fade" transition="in">
                                      <p:cBhvr>
                                        <p:cTn dur="1000" id="103"/>
                                        <p:tgtEl>
                                          <p:spTgt spid="72"/>
                                        </p:tgtEl>
                                      </p:cBhvr>
                                    </p:animEffect>
                                    <p:anim calcmode="lin" valueType="num">
                                      <p:cBhvr>
                                        <p:cTn dur="1000" fill="hold" id="104"/>
                                        <p:tgtEl>
                                          <p:spTgt spid="72"/>
                                        </p:tgtEl>
                                        <p:attrNameLst>
                                          <p:attrName>ppt_x</p:attrName>
                                        </p:attrNameLst>
                                      </p:cBhvr>
                                      <p:tavLst>
                                        <p:tav tm="0">
                                          <p:val>
                                            <p:strVal val="#ppt_x"/>
                                          </p:val>
                                        </p:tav>
                                        <p:tav tm="100000">
                                          <p:val>
                                            <p:strVal val="#ppt_x"/>
                                          </p:val>
                                        </p:tav>
                                      </p:tavLst>
                                    </p:anim>
                                    <p:anim calcmode="lin" valueType="num">
                                      <p:cBhvr>
                                        <p:cTn dur="1000" fill="hold" id="105"/>
                                        <p:tgtEl>
                                          <p:spTgt spid="72"/>
                                        </p:tgtEl>
                                        <p:attrNameLst>
                                          <p:attrName>ppt_y</p:attrName>
                                        </p:attrNameLst>
                                      </p:cBhvr>
                                      <p:tavLst>
                                        <p:tav tm="0">
                                          <p:val>
                                            <p:strVal val="#ppt_y-.1"/>
                                          </p:val>
                                        </p:tav>
                                        <p:tav tm="100000">
                                          <p:val>
                                            <p:strVal val="#ppt_y"/>
                                          </p:val>
                                        </p:tav>
                                      </p:tavLst>
                                    </p:anim>
                                  </p:childTnLst>
                                </p:cTn>
                              </p:par>
                              <p:par>
                                <p:cTn fill="hold" grpId="0" id="106" nodeType="withEffect" presetClass="entr" presetID="22" presetSubtype="4">
                                  <p:stCondLst>
                                    <p:cond delay="0"/>
                                  </p:stCondLst>
                                  <p:childTnLst>
                                    <p:set>
                                      <p:cBhvr>
                                        <p:cTn dur="1" fill="hold" id="107">
                                          <p:stCondLst>
                                            <p:cond delay="0"/>
                                          </p:stCondLst>
                                        </p:cTn>
                                        <p:tgtEl>
                                          <p:spTgt spid="48"/>
                                        </p:tgtEl>
                                        <p:attrNameLst>
                                          <p:attrName>style.visibility</p:attrName>
                                        </p:attrNameLst>
                                      </p:cBhvr>
                                      <p:to>
                                        <p:strVal val="visible"/>
                                      </p:to>
                                    </p:set>
                                    <p:animEffect filter="wipe(down)" transition="in">
                                      <p:cBhvr>
                                        <p:cTn dur="500" id="108"/>
                                        <p:tgtEl>
                                          <p:spTgt spid="48"/>
                                        </p:tgtEl>
                                      </p:cBhvr>
                                    </p:animEffect>
                                  </p:childTnLst>
                                </p:cTn>
                              </p:par>
                              <p:par>
                                <p:cTn fill="hold" grpId="0" id="109" nodeType="withEffect" presetClass="entr" presetID="22" presetSubtype="4">
                                  <p:stCondLst>
                                    <p:cond delay="200"/>
                                  </p:stCondLst>
                                  <p:childTnLst>
                                    <p:set>
                                      <p:cBhvr>
                                        <p:cTn dur="1" fill="hold" id="110">
                                          <p:stCondLst>
                                            <p:cond delay="0"/>
                                          </p:stCondLst>
                                        </p:cTn>
                                        <p:tgtEl>
                                          <p:spTgt spid="49"/>
                                        </p:tgtEl>
                                        <p:attrNameLst>
                                          <p:attrName>style.visibility</p:attrName>
                                        </p:attrNameLst>
                                      </p:cBhvr>
                                      <p:to>
                                        <p:strVal val="visible"/>
                                      </p:to>
                                    </p:set>
                                    <p:animEffect filter="wipe(down)" transition="in">
                                      <p:cBhvr>
                                        <p:cTn dur="500" id="111"/>
                                        <p:tgtEl>
                                          <p:spTgt spid="49"/>
                                        </p:tgtEl>
                                      </p:cBhvr>
                                    </p:animEffect>
                                  </p:childTnLst>
                                </p:cTn>
                              </p:par>
                              <p:par>
                                <p:cTn fill="hold" grpId="0" id="112" nodeType="withEffect" presetClass="entr" presetID="22" presetSubtype="4">
                                  <p:stCondLst>
                                    <p:cond delay="400"/>
                                  </p:stCondLst>
                                  <p:childTnLst>
                                    <p:set>
                                      <p:cBhvr>
                                        <p:cTn dur="1" fill="hold" id="113">
                                          <p:stCondLst>
                                            <p:cond delay="0"/>
                                          </p:stCondLst>
                                        </p:cTn>
                                        <p:tgtEl>
                                          <p:spTgt spid="50"/>
                                        </p:tgtEl>
                                        <p:attrNameLst>
                                          <p:attrName>style.visibility</p:attrName>
                                        </p:attrNameLst>
                                      </p:cBhvr>
                                      <p:to>
                                        <p:strVal val="visible"/>
                                      </p:to>
                                    </p:set>
                                    <p:animEffect filter="wipe(down)" transition="in">
                                      <p:cBhvr>
                                        <p:cTn dur="500" id="114"/>
                                        <p:tgtEl>
                                          <p:spTgt spid="50"/>
                                        </p:tgtEl>
                                      </p:cBhvr>
                                    </p:animEffect>
                                  </p:childTnLst>
                                </p:cTn>
                              </p:par>
                              <p:par>
                                <p:cTn fill="hold" grpId="0" id="115" nodeType="withEffect" presetClass="entr" presetID="22" presetSubtype="4">
                                  <p:stCondLst>
                                    <p:cond delay="600"/>
                                  </p:stCondLst>
                                  <p:childTnLst>
                                    <p:set>
                                      <p:cBhvr>
                                        <p:cTn dur="1" fill="hold" id="116">
                                          <p:stCondLst>
                                            <p:cond delay="0"/>
                                          </p:stCondLst>
                                        </p:cTn>
                                        <p:tgtEl>
                                          <p:spTgt spid="51"/>
                                        </p:tgtEl>
                                        <p:attrNameLst>
                                          <p:attrName>style.visibility</p:attrName>
                                        </p:attrNameLst>
                                      </p:cBhvr>
                                      <p:to>
                                        <p:strVal val="visible"/>
                                      </p:to>
                                    </p:set>
                                    <p:animEffect filter="wipe(down)" transition="in">
                                      <p:cBhvr>
                                        <p:cTn dur="500" id="117"/>
                                        <p:tgtEl>
                                          <p:spTgt spid="51"/>
                                        </p:tgtEl>
                                      </p:cBhvr>
                                    </p:animEffect>
                                  </p:childTnLst>
                                </p:cTn>
                              </p:par>
                            </p:childTnLst>
                          </p:cTn>
                        </p:par>
                        <p:par>
                          <p:cTn fill="hold" id="118" nodeType="afterGroup">
                            <p:stCondLst>
                              <p:cond delay="4700"/>
                            </p:stCondLst>
                            <p:childTnLst>
                              <p:par>
                                <p:cTn fill="hold" grpId="0" id="119" nodeType="afterEffect" presetClass="entr" presetID="22" presetSubtype="4">
                                  <p:stCondLst>
                                    <p:cond delay="0"/>
                                  </p:stCondLst>
                                  <p:childTnLst>
                                    <p:set>
                                      <p:cBhvr>
                                        <p:cTn dur="1" fill="hold" id="120">
                                          <p:stCondLst>
                                            <p:cond delay="0"/>
                                          </p:stCondLst>
                                        </p:cTn>
                                        <p:tgtEl>
                                          <p:spTgt spid="52"/>
                                        </p:tgtEl>
                                        <p:attrNameLst>
                                          <p:attrName>style.visibility</p:attrName>
                                        </p:attrNameLst>
                                      </p:cBhvr>
                                      <p:to>
                                        <p:strVal val="visible"/>
                                      </p:to>
                                    </p:set>
                                    <p:animEffect filter="wipe(down)" transition="in">
                                      <p:cBhvr>
                                        <p:cTn dur="500" id="121"/>
                                        <p:tgtEl>
                                          <p:spTgt spid="52"/>
                                        </p:tgtEl>
                                      </p:cBhvr>
                                    </p:animEffect>
                                  </p:childTnLst>
                                </p:cTn>
                              </p:par>
                              <p:par>
                                <p:cTn fill="hold" grpId="0" id="122" nodeType="withEffect" presetClass="entr" presetID="22" presetSubtype="4">
                                  <p:stCondLst>
                                    <p:cond delay="0"/>
                                  </p:stCondLst>
                                  <p:childTnLst>
                                    <p:set>
                                      <p:cBhvr>
                                        <p:cTn dur="1" fill="hold" id="123">
                                          <p:stCondLst>
                                            <p:cond delay="0"/>
                                          </p:stCondLst>
                                        </p:cTn>
                                        <p:tgtEl>
                                          <p:spTgt spid="53"/>
                                        </p:tgtEl>
                                        <p:attrNameLst>
                                          <p:attrName>style.visibility</p:attrName>
                                        </p:attrNameLst>
                                      </p:cBhvr>
                                      <p:to>
                                        <p:strVal val="visible"/>
                                      </p:to>
                                    </p:set>
                                    <p:animEffect filter="wipe(down)" transition="in">
                                      <p:cBhvr>
                                        <p:cTn dur="500" id="124"/>
                                        <p:tgtEl>
                                          <p:spTgt spid="53"/>
                                        </p:tgtEl>
                                      </p:cBhvr>
                                    </p:animEffect>
                                  </p:childTnLst>
                                </p:cTn>
                              </p:par>
                              <p:par>
                                <p:cTn fill="hold" grpId="0" id="125" nodeType="withEffect" presetClass="entr" presetID="22" presetSubtype="4">
                                  <p:stCondLst>
                                    <p:cond delay="0"/>
                                  </p:stCondLst>
                                  <p:childTnLst>
                                    <p:set>
                                      <p:cBhvr>
                                        <p:cTn dur="1" fill="hold" id="126">
                                          <p:stCondLst>
                                            <p:cond delay="0"/>
                                          </p:stCondLst>
                                        </p:cTn>
                                        <p:tgtEl>
                                          <p:spTgt spid="54"/>
                                        </p:tgtEl>
                                        <p:attrNameLst>
                                          <p:attrName>style.visibility</p:attrName>
                                        </p:attrNameLst>
                                      </p:cBhvr>
                                      <p:to>
                                        <p:strVal val="visible"/>
                                      </p:to>
                                    </p:set>
                                    <p:animEffect filter="wipe(down)" transition="in">
                                      <p:cBhvr>
                                        <p:cTn dur="500" id="127"/>
                                        <p:tgtEl>
                                          <p:spTgt spid="54"/>
                                        </p:tgtEl>
                                      </p:cBhvr>
                                    </p:animEffect>
                                  </p:childTnLst>
                                </p:cTn>
                              </p:par>
                              <p:par>
                                <p:cTn fill="hold" grpId="0" id="128" nodeType="withEffect" presetClass="entr" presetID="22" presetSubtype="4">
                                  <p:stCondLst>
                                    <p:cond delay="0"/>
                                  </p:stCondLst>
                                  <p:childTnLst>
                                    <p:set>
                                      <p:cBhvr>
                                        <p:cTn dur="1" fill="hold" id="129">
                                          <p:stCondLst>
                                            <p:cond delay="0"/>
                                          </p:stCondLst>
                                        </p:cTn>
                                        <p:tgtEl>
                                          <p:spTgt spid="55"/>
                                        </p:tgtEl>
                                        <p:attrNameLst>
                                          <p:attrName>style.visibility</p:attrName>
                                        </p:attrNameLst>
                                      </p:cBhvr>
                                      <p:to>
                                        <p:strVal val="visible"/>
                                      </p:to>
                                    </p:set>
                                    <p:animEffect filter="wipe(down)" transition="in">
                                      <p:cBhvr>
                                        <p:cTn dur="500" id="130"/>
                                        <p:tgtEl>
                                          <p:spTgt spid="55"/>
                                        </p:tgtEl>
                                      </p:cBhvr>
                                    </p:animEffect>
                                  </p:childTnLst>
                                </p:cTn>
                              </p:par>
                            </p:childTnLst>
                          </p:cTn>
                        </p:par>
                        <p:par>
                          <p:cTn fill="hold" id="131" nodeType="afterGroup">
                            <p:stCondLst>
                              <p:cond delay="5200"/>
                            </p:stCondLst>
                            <p:childTnLst>
                              <p:par>
                                <p:cTn fill="hold" grpId="0" id="132" nodeType="afterEffect" presetClass="entr" presetID="45" presetSubtype="0">
                                  <p:stCondLst>
                                    <p:cond delay="0"/>
                                  </p:stCondLst>
                                  <p:childTnLst>
                                    <p:set>
                                      <p:cBhvr>
                                        <p:cTn dur="1" fill="hold" id="133">
                                          <p:stCondLst>
                                            <p:cond delay="0"/>
                                          </p:stCondLst>
                                        </p:cTn>
                                        <p:tgtEl>
                                          <p:spTgt spid="67"/>
                                        </p:tgtEl>
                                        <p:attrNameLst>
                                          <p:attrName>style.visibility</p:attrName>
                                        </p:attrNameLst>
                                      </p:cBhvr>
                                      <p:to>
                                        <p:strVal val="visible"/>
                                      </p:to>
                                    </p:set>
                                    <p:animEffect filter="fade" transition="in">
                                      <p:cBhvr>
                                        <p:cTn dur="500" id="134"/>
                                        <p:tgtEl>
                                          <p:spTgt spid="67"/>
                                        </p:tgtEl>
                                      </p:cBhvr>
                                    </p:animEffect>
                                    <p:anim calcmode="lin" valueType="num">
                                      <p:cBhvr>
                                        <p:cTn dur="500" fill="hold" id="135"/>
                                        <p:tgtEl>
                                          <p:spTgt spid="67"/>
                                        </p:tgtEl>
                                        <p:attrNameLst>
                                          <p:attrName>ppt_w</p:attrName>
                                        </p:attrNameLst>
                                      </p:cBhvr>
                                      <p:tavLst>
                                        <p:tav fmla="#ppt_w*sin(2.5*pi*$)" tm="0">
                                          <p:val>
                                            <p:fltVal val="0"/>
                                          </p:val>
                                        </p:tav>
                                        <p:tav tm="100000">
                                          <p:val>
                                            <p:fltVal val="1"/>
                                          </p:val>
                                        </p:tav>
                                      </p:tavLst>
                                    </p:anim>
                                    <p:anim calcmode="lin" valueType="num">
                                      <p:cBhvr>
                                        <p:cTn dur="500" fill="hold" id="136"/>
                                        <p:tgtEl>
                                          <p:spTgt spid="67"/>
                                        </p:tgtEl>
                                        <p:attrNameLst>
                                          <p:attrName>ppt_h</p:attrName>
                                        </p:attrNameLst>
                                      </p:cBhvr>
                                      <p:tavLst>
                                        <p:tav tm="0">
                                          <p:val>
                                            <p:strVal val="#ppt_h"/>
                                          </p:val>
                                        </p:tav>
                                        <p:tav tm="100000">
                                          <p:val>
                                            <p:strVal val="#ppt_h"/>
                                          </p:val>
                                        </p:tav>
                                      </p:tavLst>
                                    </p:anim>
                                  </p:childTnLst>
                                </p:cTn>
                              </p:par>
                              <p:par>
                                <p:cTn fill="hold" grpId="0" id="137" nodeType="withEffect" presetClass="entr" presetID="45" presetSubtype="0">
                                  <p:stCondLst>
                                    <p:cond delay="0"/>
                                  </p:stCondLst>
                                  <p:childTnLst>
                                    <p:set>
                                      <p:cBhvr>
                                        <p:cTn dur="1" fill="hold" id="138">
                                          <p:stCondLst>
                                            <p:cond delay="0"/>
                                          </p:stCondLst>
                                        </p:cTn>
                                        <p:tgtEl>
                                          <p:spTgt spid="68"/>
                                        </p:tgtEl>
                                        <p:attrNameLst>
                                          <p:attrName>style.visibility</p:attrName>
                                        </p:attrNameLst>
                                      </p:cBhvr>
                                      <p:to>
                                        <p:strVal val="visible"/>
                                      </p:to>
                                    </p:set>
                                    <p:animEffect filter="fade" transition="in">
                                      <p:cBhvr>
                                        <p:cTn dur="500" id="139"/>
                                        <p:tgtEl>
                                          <p:spTgt spid="68"/>
                                        </p:tgtEl>
                                      </p:cBhvr>
                                    </p:animEffect>
                                    <p:anim calcmode="lin" valueType="num">
                                      <p:cBhvr>
                                        <p:cTn dur="500" fill="hold" id="140"/>
                                        <p:tgtEl>
                                          <p:spTgt spid="68"/>
                                        </p:tgtEl>
                                        <p:attrNameLst>
                                          <p:attrName>ppt_w</p:attrName>
                                        </p:attrNameLst>
                                      </p:cBhvr>
                                      <p:tavLst>
                                        <p:tav fmla="#ppt_w*sin(2.5*pi*$)" tm="0">
                                          <p:val>
                                            <p:fltVal val="0"/>
                                          </p:val>
                                        </p:tav>
                                        <p:tav tm="100000">
                                          <p:val>
                                            <p:fltVal val="1"/>
                                          </p:val>
                                        </p:tav>
                                      </p:tavLst>
                                    </p:anim>
                                    <p:anim calcmode="lin" valueType="num">
                                      <p:cBhvr>
                                        <p:cTn dur="500" fill="hold" id="141"/>
                                        <p:tgtEl>
                                          <p:spTgt spid="68"/>
                                        </p:tgtEl>
                                        <p:attrNameLst>
                                          <p:attrName>ppt_h</p:attrName>
                                        </p:attrNameLst>
                                      </p:cBhvr>
                                      <p:tavLst>
                                        <p:tav tm="0">
                                          <p:val>
                                            <p:strVal val="#ppt_h"/>
                                          </p:val>
                                        </p:tav>
                                        <p:tav tm="100000">
                                          <p:val>
                                            <p:strVal val="#ppt_h"/>
                                          </p:val>
                                        </p:tav>
                                      </p:tavLst>
                                    </p:anim>
                                  </p:childTnLst>
                                </p:cTn>
                              </p:par>
                            </p:childTnLst>
                          </p:cTn>
                        </p:par>
                        <p:par>
                          <p:cTn fill="hold" id="142" nodeType="afterGroup">
                            <p:stCondLst>
                              <p:cond delay="5700"/>
                            </p:stCondLst>
                            <p:childTnLst>
                              <p:par>
                                <p:cTn fill="hold" grpId="0" id="143" nodeType="afterEffect" presetClass="entr" presetID="47" presetSubtype="0">
                                  <p:stCondLst>
                                    <p:cond delay="0"/>
                                  </p:stCondLst>
                                  <p:childTnLst>
                                    <p:set>
                                      <p:cBhvr>
                                        <p:cTn dur="1" fill="hold" id="144">
                                          <p:stCondLst>
                                            <p:cond delay="0"/>
                                          </p:stCondLst>
                                        </p:cTn>
                                        <p:tgtEl>
                                          <p:spTgt spid="75"/>
                                        </p:tgtEl>
                                        <p:attrNameLst>
                                          <p:attrName>style.visibility</p:attrName>
                                        </p:attrNameLst>
                                      </p:cBhvr>
                                      <p:to>
                                        <p:strVal val="visible"/>
                                      </p:to>
                                    </p:set>
                                    <p:animEffect filter="fade" transition="in">
                                      <p:cBhvr>
                                        <p:cTn dur="1000" id="145"/>
                                        <p:tgtEl>
                                          <p:spTgt spid="75"/>
                                        </p:tgtEl>
                                      </p:cBhvr>
                                    </p:animEffect>
                                    <p:anim calcmode="lin" valueType="num">
                                      <p:cBhvr>
                                        <p:cTn dur="1000" fill="hold" id="146"/>
                                        <p:tgtEl>
                                          <p:spTgt spid="75"/>
                                        </p:tgtEl>
                                        <p:attrNameLst>
                                          <p:attrName>ppt_x</p:attrName>
                                        </p:attrNameLst>
                                      </p:cBhvr>
                                      <p:tavLst>
                                        <p:tav tm="0">
                                          <p:val>
                                            <p:strVal val="#ppt_x"/>
                                          </p:val>
                                        </p:tav>
                                        <p:tav tm="100000">
                                          <p:val>
                                            <p:strVal val="#ppt_x"/>
                                          </p:val>
                                        </p:tav>
                                      </p:tavLst>
                                    </p:anim>
                                    <p:anim calcmode="lin" valueType="num">
                                      <p:cBhvr>
                                        <p:cTn dur="1000" fill="hold" id="147"/>
                                        <p:tgtEl>
                                          <p:spTgt spid="75"/>
                                        </p:tgtEl>
                                        <p:attrNameLst>
                                          <p:attrName>ppt_y</p:attrName>
                                        </p:attrNameLst>
                                      </p:cBhvr>
                                      <p:tavLst>
                                        <p:tav tm="0">
                                          <p:val>
                                            <p:strVal val="#ppt_y-.1"/>
                                          </p:val>
                                        </p:tav>
                                        <p:tav tm="100000">
                                          <p:val>
                                            <p:strVal val="#ppt_y"/>
                                          </p:val>
                                        </p:tav>
                                      </p:tavLst>
                                    </p:anim>
                                  </p:childTnLst>
                                </p:cTn>
                              </p:par>
                              <p:par>
                                <p:cTn fill="hold" grpId="0" id="148" nodeType="withEffect" presetClass="entr" presetID="47" presetSubtype="0">
                                  <p:stCondLst>
                                    <p:cond delay="0"/>
                                  </p:stCondLst>
                                  <p:childTnLst>
                                    <p:set>
                                      <p:cBhvr>
                                        <p:cTn dur="1" fill="hold" id="149">
                                          <p:stCondLst>
                                            <p:cond delay="0"/>
                                          </p:stCondLst>
                                        </p:cTn>
                                        <p:tgtEl>
                                          <p:spTgt spid="74"/>
                                        </p:tgtEl>
                                        <p:attrNameLst>
                                          <p:attrName>style.visibility</p:attrName>
                                        </p:attrNameLst>
                                      </p:cBhvr>
                                      <p:to>
                                        <p:strVal val="visible"/>
                                      </p:to>
                                    </p:set>
                                    <p:animEffect filter="fade" transition="in">
                                      <p:cBhvr>
                                        <p:cTn dur="1000" id="150"/>
                                        <p:tgtEl>
                                          <p:spTgt spid="74"/>
                                        </p:tgtEl>
                                      </p:cBhvr>
                                    </p:animEffect>
                                    <p:anim calcmode="lin" valueType="num">
                                      <p:cBhvr>
                                        <p:cTn dur="1000" fill="hold" id="151"/>
                                        <p:tgtEl>
                                          <p:spTgt spid="74"/>
                                        </p:tgtEl>
                                        <p:attrNameLst>
                                          <p:attrName>ppt_x</p:attrName>
                                        </p:attrNameLst>
                                      </p:cBhvr>
                                      <p:tavLst>
                                        <p:tav tm="0">
                                          <p:val>
                                            <p:strVal val="#ppt_x"/>
                                          </p:val>
                                        </p:tav>
                                        <p:tav tm="100000">
                                          <p:val>
                                            <p:strVal val="#ppt_x"/>
                                          </p:val>
                                        </p:tav>
                                      </p:tavLst>
                                    </p:anim>
                                    <p:anim calcmode="lin" valueType="num">
                                      <p:cBhvr>
                                        <p:cTn dur="1000" fill="hold" id="152"/>
                                        <p:tgtEl>
                                          <p:spTgt spid="74"/>
                                        </p:tgtEl>
                                        <p:attrNameLst>
                                          <p:attrName>ppt_y</p:attrName>
                                        </p:attrNameLst>
                                      </p:cBhvr>
                                      <p:tavLst>
                                        <p:tav tm="0">
                                          <p:val>
                                            <p:strVal val="#ppt_y-.1"/>
                                          </p:val>
                                        </p:tav>
                                        <p:tav tm="100000">
                                          <p:val>
                                            <p:strVal val="#ppt_y"/>
                                          </p:val>
                                        </p:tav>
                                      </p:tavLst>
                                    </p:anim>
                                  </p:childTnLst>
                                </p:cTn>
                              </p:par>
                              <p:par>
                                <p:cTn fill="hold" grpId="0" id="153" nodeType="withEffect" presetClass="entr" presetID="22" presetSubtype="4">
                                  <p:stCondLst>
                                    <p:cond delay="0"/>
                                  </p:stCondLst>
                                  <p:childTnLst>
                                    <p:set>
                                      <p:cBhvr>
                                        <p:cTn dur="1" fill="hold" id="154">
                                          <p:stCondLst>
                                            <p:cond delay="0"/>
                                          </p:stCondLst>
                                        </p:cTn>
                                        <p:tgtEl>
                                          <p:spTgt spid="56"/>
                                        </p:tgtEl>
                                        <p:attrNameLst>
                                          <p:attrName>style.visibility</p:attrName>
                                        </p:attrNameLst>
                                      </p:cBhvr>
                                      <p:to>
                                        <p:strVal val="visible"/>
                                      </p:to>
                                    </p:set>
                                    <p:animEffect filter="wipe(down)" transition="in">
                                      <p:cBhvr>
                                        <p:cTn dur="500" id="155"/>
                                        <p:tgtEl>
                                          <p:spTgt spid="56"/>
                                        </p:tgtEl>
                                      </p:cBhvr>
                                    </p:animEffect>
                                  </p:childTnLst>
                                </p:cTn>
                              </p:par>
                              <p:par>
                                <p:cTn fill="hold" grpId="0" id="156" nodeType="withEffect" presetClass="entr" presetID="22" presetSubtype="4">
                                  <p:stCondLst>
                                    <p:cond delay="200"/>
                                  </p:stCondLst>
                                  <p:childTnLst>
                                    <p:set>
                                      <p:cBhvr>
                                        <p:cTn dur="1" fill="hold" id="157">
                                          <p:stCondLst>
                                            <p:cond delay="0"/>
                                          </p:stCondLst>
                                        </p:cTn>
                                        <p:tgtEl>
                                          <p:spTgt spid="57"/>
                                        </p:tgtEl>
                                        <p:attrNameLst>
                                          <p:attrName>style.visibility</p:attrName>
                                        </p:attrNameLst>
                                      </p:cBhvr>
                                      <p:to>
                                        <p:strVal val="visible"/>
                                      </p:to>
                                    </p:set>
                                    <p:animEffect filter="wipe(down)" transition="in">
                                      <p:cBhvr>
                                        <p:cTn dur="500" id="158"/>
                                        <p:tgtEl>
                                          <p:spTgt spid="57"/>
                                        </p:tgtEl>
                                      </p:cBhvr>
                                    </p:animEffect>
                                  </p:childTnLst>
                                </p:cTn>
                              </p:par>
                              <p:par>
                                <p:cTn fill="hold" grpId="0" id="159" nodeType="withEffect" presetClass="entr" presetID="22" presetSubtype="4">
                                  <p:stCondLst>
                                    <p:cond delay="400"/>
                                  </p:stCondLst>
                                  <p:childTnLst>
                                    <p:set>
                                      <p:cBhvr>
                                        <p:cTn dur="1" fill="hold" id="160">
                                          <p:stCondLst>
                                            <p:cond delay="0"/>
                                          </p:stCondLst>
                                        </p:cTn>
                                        <p:tgtEl>
                                          <p:spTgt spid="58"/>
                                        </p:tgtEl>
                                        <p:attrNameLst>
                                          <p:attrName>style.visibility</p:attrName>
                                        </p:attrNameLst>
                                      </p:cBhvr>
                                      <p:to>
                                        <p:strVal val="visible"/>
                                      </p:to>
                                    </p:set>
                                    <p:animEffect filter="wipe(down)" transition="in">
                                      <p:cBhvr>
                                        <p:cTn dur="500" id="161"/>
                                        <p:tgtEl>
                                          <p:spTgt spid="58"/>
                                        </p:tgtEl>
                                      </p:cBhvr>
                                    </p:animEffect>
                                  </p:childTnLst>
                                </p:cTn>
                              </p:par>
                              <p:par>
                                <p:cTn fill="hold" grpId="0" id="162" nodeType="withEffect" presetClass="entr" presetID="22" presetSubtype="4">
                                  <p:stCondLst>
                                    <p:cond delay="600"/>
                                  </p:stCondLst>
                                  <p:childTnLst>
                                    <p:set>
                                      <p:cBhvr>
                                        <p:cTn dur="1" fill="hold" id="163">
                                          <p:stCondLst>
                                            <p:cond delay="0"/>
                                          </p:stCondLst>
                                        </p:cTn>
                                        <p:tgtEl>
                                          <p:spTgt spid="59"/>
                                        </p:tgtEl>
                                        <p:attrNameLst>
                                          <p:attrName>style.visibility</p:attrName>
                                        </p:attrNameLst>
                                      </p:cBhvr>
                                      <p:to>
                                        <p:strVal val="visible"/>
                                      </p:to>
                                    </p:set>
                                    <p:animEffect filter="wipe(down)" transition="in">
                                      <p:cBhvr>
                                        <p:cTn dur="500" id="164"/>
                                        <p:tgtEl>
                                          <p:spTgt spid="59"/>
                                        </p:tgtEl>
                                      </p:cBhvr>
                                    </p:animEffect>
                                  </p:childTnLst>
                                </p:cTn>
                              </p:par>
                            </p:childTnLst>
                          </p:cTn>
                        </p:par>
                        <p:par>
                          <p:cTn fill="hold" id="165" nodeType="afterGroup">
                            <p:stCondLst>
                              <p:cond delay="6800"/>
                            </p:stCondLst>
                            <p:childTnLst>
                              <p:par>
                                <p:cTn fill="hold" grpId="0" id="166" nodeType="afterEffect" presetClass="entr" presetID="22" presetSubtype="4">
                                  <p:stCondLst>
                                    <p:cond delay="0"/>
                                  </p:stCondLst>
                                  <p:childTnLst>
                                    <p:set>
                                      <p:cBhvr>
                                        <p:cTn dur="1" fill="hold" id="167">
                                          <p:stCondLst>
                                            <p:cond delay="0"/>
                                          </p:stCondLst>
                                        </p:cTn>
                                        <p:tgtEl>
                                          <p:spTgt spid="63"/>
                                        </p:tgtEl>
                                        <p:attrNameLst>
                                          <p:attrName>style.visibility</p:attrName>
                                        </p:attrNameLst>
                                      </p:cBhvr>
                                      <p:to>
                                        <p:strVal val="visible"/>
                                      </p:to>
                                    </p:set>
                                    <p:animEffect filter="wipe(down)" transition="in">
                                      <p:cBhvr>
                                        <p:cTn dur="500" id="168"/>
                                        <p:tgtEl>
                                          <p:spTgt spid="63"/>
                                        </p:tgtEl>
                                      </p:cBhvr>
                                    </p:animEffect>
                                  </p:childTnLst>
                                </p:cTn>
                              </p:par>
                              <p:par>
                                <p:cTn fill="hold" grpId="0" id="169" nodeType="withEffect" presetClass="entr" presetID="22" presetSubtype="4">
                                  <p:stCondLst>
                                    <p:cond delay="0"/>
                                  </p:stCondLst>
                                  <p:childTnLst>
                                    <p:set>
                                      <p:cBhvr>
                                        <p:cTn dur="1" fill="hold" id="170">
                                          <p:stCondLst>
                                            <p:cond delay="0"/>
                                          </p:stCondLst>
                                        </p:cTn>
                                        <p:tgtEl>
                                          <p:spTgt spid="62"/>
                                        </p:tgtEl>
                                        <p:attrNameLst>
                                          <p:attrName>style.visibility</p:attrName>
                                        </p:attrNameLst>
                                      </p:cBhvr>
                                      <p:to>
                                        <p:strVal val="visible"/>
                                      </p:to>
                                    </p:set>
                                    <p:animEffect filter="wipe(down)" transition="in">
                                      <p:cBhvr>
                                        <p:cTn dur="500" id="171"/>
                                        <p:tgtEl>
                                          <p:spTgt spid="62"/>
                                        </p:tgtEl>
                                      </p:cBhvr>
                                    </p:animEffect>
                                  </p:childTnLst>
                                </p:cTn>
                              </p:par>
                              <p:par>
                                <p:cTn fill="hold" grpId="0" id="172" nodeType="withEffect" presetClass="entr" presetID="22" presetSubtype="4">
                                  <p:stCondLst>
                                    <p:cond delay="0"/>
                                  </p:stCondLst>
                                  <p:childTnLst>
                                    <p:set>
                                      <p:cBhvr>
                                        <p:cTn dur="1" fill="hold" id="173">
                                          <p:stCondLst>
                                            <p:cond delay="0"/>
                                          </p:stCondLst>
                                        </p:cTn>
                                        <p:tgtEl>
                                          <p:spTgt spid="61"/>
                                        </p:tgtEl>
                                        <p:attrNameLst>
                                          <p:attrName>style.visibility</p:attrName>
                                        </p:attrNameLst>
                                      </p:cBhvr>
                                      <p:to>
                                        <p:strVal val="visible"/>
                                      </p:to>
                                    </p:set>
                                    <p:animEffect filter="wipe(down)" transition="in">
                                      <p:cBhvr>
                                        <p:cTn dur="500" id="174"/>
                                        <p:tgtEl>
                                          <p:spTgt spid="61"/>
                                        </p:tgtEl>
                                      </p:cBhvr>
                                    </p:animEffect>
                                  </p:childTnLst>
                                </p:cTn>
                              </p:par>
                              <p:par>
                                <p:cTn fill="hold" grpId="0" id="175" nodeType="withEffect" presetClass="entr" presetID="22" presetSubtype="4">
                                  <p:stCondLst>
                                    <p:cond delay="0"/>
                                  </p:stCondLst>
                                  <p:childTnLst>
                                    <p:set>
                                      <p:cBhvr>
                                        <p:cTn dur="1" fill="hold" id="176">
                                          <p:stCondLst>
                                            <p:cond delay="0"/>
                                          </p:stCondLst>
                                        </p:cTn>
                                        <p:tgtEl>
                                          <p:spTgt spid="60"/>
                                        </p:tgtEl>
                                        <p:attrNameLst>
                                          <p:attrName>style.visibility</p:attrName>
                                        </p:attrNameLst>
                                      </p:cBhvr>
                                      <p:to>
                                        <p:strVal val="visible"/>
                                      </p:to>
                                    </p:set>
                                    <p:animEffect filter="wipe(down)" transition="in">
                                      <p:cBhvr>
                                        <p:cTn dur="500" id="177"/>
                                        <p:tgtEl>
                                          <p:spTgt spid="6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5"/>
      <p:bldP grpId="0" spid="36"/>
      <p:bldP grpId="0" spid="38"/>
      <p:bldP grpId="0" spid="39"/>
      <p:bldP grpId="0" spid="40"/>
      <p:bldP grpId="0" spid="41"/>
      <p:bldP grpId="0" spid="44"/>
      <p:bldP grpId="0" spid="45"/>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2" y="0"/>
            <a:ext cx="6552730"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需求分析  |  DEMAND ANALYSIS</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6"/>
          <p:cNvSpPr/>
          <p:nvPr/>
        </p:nvSpPr>
        <p:spPr bwMode="auto">
          <a:xfrm flipH="1">
            <a:off x="8206646" y="5547070"/>
            <a:ext cx="893867" cy="192303"/>
          </a:xfrm>
          <a:custGeom>
            <a:gdLst>
              <a:gd fmla="*/ 20 w 23" name="T0"/>
              <a:gd fmla="*/ 0 h 5" name="T1"/>
              <a:gd fmla="*/ 3 w 23" name="T2"/>
              <a:gd fmla="*/ 0 h 5" name="T3"/>
              <a:gd fmla="*/ 0 w 23" name="T4"/>
              <a:gd fmla="*/ 2 h 5" name="T5"/>
              <a:gd fmla="*/ 3 w 23" name="T6"/>
              <a:gd fmla="*/ 5 h 5" name="T7"/>
              <a:gd fmla="*/ 20 w 23" name="T8"/>
              <a:gd fmla="*/ 5 h 5" name="T9"/>
              <a:gd fmla="*/ 23 w 23" name="T10"/>
              <a:gd fmla="*/ 2 h 5" name="T11"/>
              <a:gd fmla="*/ 20 w 23" name="T12"/>
              <a:gd fmla="*/ 0 h 5" name="T13"/>
            </a:gdLst>
            <a:cxnLst>
              <a:cxn ang="0">
                <a:pos x="T0" y="T1"/>
              </a:cxn>
              <a:cxn ang="0">
                <a:pos x="T2" y="T3"/>
              </a:cxn>
              <a:cxn ang="0">
                <a:pos x="T4" y="T5"/>
              </a:cxn>
              <a:cxn ang="0">
                <a:pos x="T6" y="T7"/>
              </a:cxn>
              <a:cxn ang="0">
                <a:pos x="T8" y="T9"/>
              </a:cxn>
              <a:cxn ang="0">
                <a:pos x="T10" y="T11"/>
              </a:cxn>
              <a:cxn ang="0">
                <a:pos x="T12" y="T13"/>
              </a:cxn>
            </a:cxnLst>
            <a:rect b="b" l="0" r="r" t="0"/>
            <a:pathLst>
              <a:path h="5" w="23">
                <a:moveTo>
                  <a:pt x="20" y="0"/>
                </a:moveTo>
                <a:cubicBezTo>
                  <a:pt x="3" y="0"/>
                  <a:pt x="3" y="0"/>
                  <a:pt x="3" y="0"/>
                </a:cubicBezTo>
                <a:cubicBezTo>
                  <a:pt x="1" y="0"/>
                  <a:pt x="0" y="1"/>
                  <a:pt x="0" y="2"/>
                </a:cubicBezTo>
                <a:cubicBezTo>
                  <a:pt x="0" y="4"/>
                  <a:pt x="1" y="5"/>
                  <a:pt x="3" y="5"/>
                </a:cubicBezTo>
                <a:cubicBezTo>
                  <a:pt x="20" y="5"/>
                  <a:pt x="20" y="5"/>
                  <a:pt x="20" y="5"/>
                </a:cubicBezTo>
                <a:cubicBezTo>
                  <a:pt x="22" y="5"/>
                  <a:pt x="23" y="4"/>
                  <a:pt x="23" y="2"/>
                </a:cubicBezTo>
                <a:cubicBezTo>
                  <a:pt x="23" y="1"/>
                  <a:pt x="22" y="0"/>
                  <a:pt x="20" y="0"/>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lang="id-ID" sz="1351"/>
          </a:p>
        </p:txBody>
      </p:sp>
      <p:sp>
        <p:nvSpPr>
          <p:cNvPr id="31" name="Freeform 24"/>
          <p:cNvSpPr/>
          <p:nvPr/>
        </p:nvSpPr>
        <p:spPr>
          <a:xfrm flipH="1">
            <a:off x="7972359" y="5149894"/>
            <a:ext cx="1362439" cy="397176"/>
          </a:xfrm>
          <a:custGeom>
            <a:gdLst>
              <a:gd fmla="*/ 0 w 2645228" name="connsiteX0"/>
              <a:gd fmla="*/ 0 h 496975" name="connsiteY0"/>
              <a:gd fmla="*/ 2645228 w 2645228" name="connsiteX1"/>
              <a:gd fmla="*/ 0 h 496975" name="connsiteY1"/>
              <a:gd fmla="*/ 2645228 w 2645228" name="connsiteX2"/>
              <a:gd fmla="*/ 56095 h 496975" name="connsiteY2"/>
              <a:gd fmla="*/ 2204348 w 2645228" name="connsiteX3"/>
              <a:gd fmla="*/ 496975 h 496975" name="connsiteY3"/>
              <a:gd fmla="*/ 440880 w 2645228" name="connsiteX4"/>
              <a:gd fmla="*/ 496975 h 496975" name="connsiteY4"/>
              <a:gd fmla="*/ 0 w 2645228" name="connsiteX5"/>
              <a:gd fmla="*/ 56095 h 496975" name="connsiteY5"/>
              <a:gd fmla="*/ 0 w 2645228" name="connsiteX6"/>
              <a:gd fmla="*/ 0 h 496975"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96975" w="2645228">
                <a:moveTo>
                  <a:pt x="0" y="0"/>
                </a:moveTo>
                <a:lnTo>
                  <a:pt x="2645228" y="0"/>
                </a:lnTo>
                <a:lnTo>
                  <a:pt x="2645228" y="56095"/>
                </a:lnTo>
                <a:cubicBezTo>
                  <a:pt x="2645228" y="299586"/>
                  <a:pt x="2447839" y="496975"/>
                  <a:pt x="2204348" y="496975"/>
                </a:cubicBezTo>
                <a:lnTo>
                  <a:pt x="440880" y="496975"/>
                </a:lnTo>
                <a:cubicBezTo>
                  <a:pt x="197389" y="496975"/>
                  <a:pt x="0" y="299586"/>
                  <a:pt x="0" y="56095"/>
                </a:cubicBez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2" name="Freeform 25"/>
          <p:cNvSpPr/>
          <p:nvPr/>
        </p:nvSpPr>
        <p:spPr>
          <a:xfrm flipH="1">
            <a:off x="8349697" y="5819538"/>
            <a:ext cx="607766" cy="129742"/>
          </a:xfrm>
          <a:custGeom>
            <a:gdLst>
              <a:gd fmla="*/ 0 w 694404" name="connsiteX0"/>
              <a:gd fmla="*/ 0 h 288475" name="connsiteY0"/>
              <a:gd fmla="*/ 694404 w 694404" name="connsiteX1"/>
              <a:gd fmla="*/ 0 h 288475" name="connsiteY1"/>
              <a:gd fmla="*/ 693800 w 694404" name="connsiteX2"/>
              <a:gd fmla="*/ 5989 h 288475" name="connsiteY2"/>
              <a:gd fmla="*/ 347202 w 694404" name="connsiteX3"/>
              <a:gd fmla="*/ 288475 h 288475" name="connsiteY3"/>
              <a:gd fmla="*/ 604 w 694404" name="connsiteX4"/>
              <a:gd fmla="*/ 5989 h 288475" name="connsiteY4"/>
              <a:gd fmla="*/ 0 w 694404" name="connsiteX5"/>
              <a:gd fmla="*/ 0 h 288475"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288475" w="694404">
                <a:moveTo>
                  <a:pt x="0" y="0"/>
                </a:moveTo>
                <a:lnTo>
                  <a:pt x="694404" y="0"/>
                </a:lnTo>
                <a:lnTo>
                  <a:pt x="693800" y="5989"/>
                </a:lnTo>
                <a:cubicBezTo>
                  <a:pt x="660811" y="167204"/>
                  <a:pt x="518169" y="288475"/>
                  <a:pt x="347202" y="288475"/>
                </a:cubicBezTo>
                <a:cubicBezTo>
                  <a:pt x="176235" y="288475"/>
                  <a:pt x="33593" y="167204"/>
                  <a:pt x="604" y="5989"/>
                </a:cubicBez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33" name="Freeform 5"/>
          <p:cNvSpPr/>
          <p:nvPr/>
        </p:nvSpPr>
        <p:spPr bwMode="auto">
          <a:xfrm>
            <a:off x="8544246" y="4382478"/>
            <a:ext cx="177800" cy="525463"/>
          </a:xfrm>
          <a:custGeom>
            <a:gdLst>
              <a:gd fmla="*/ 77 w 112" name="T0"/>
              <a:gd fmla="*/ 270 h 331" name="T1"/>
              <a:gd fmla="*/ 44 w 112" name="T2"/>
              <a:gd fmla="*/ 331 h 331" name="T3"/>
              <a:gd fmla="*/ 15 w 112" name="T4"/>
              <a:gd fmla="*/ 328 h 331" name="T5"/>
              <a:gd fmla="*/ 0 w 112" name="T6"/>
              <a:gd fmla="*/ 261 h 331" name="T7"/>
              <a:gd fmla="*/ 35 w 112" name="T8"/>
              <a:gd fmla="*/ 0 h 331" name="T9"/>
              <a:gd fmla="*/ 112 w 112" name="T10"/>
              <a:gd fmla="*/ 11 h 331" name="T11"/>
              <a:gd fmla="*/ 77 w 112" name="T12"/>
              <a:gd fmla="*/ 270 h 331" name="T13"/>
            </a:gdLst>
            <a:cxnLst>
              <a:cxn ang="0">
                <a:pos x="T0" y="T1"/>
              </a:cxn>
              <a:cxn ang="0">
                <a:pos x="T2" y="T3"/>
              </a:cxn>
              <a:cxn ang="0">
                <a:pos x="T4" y="T5"/>
              </a:cxn>
              <a:cxn ang="0">
                <a:pos x="T6" y="T7"/>
              </a:cxn>
              <a:cxn ang="0">
                <a:pos x="T8" y="T9"/>
              </a:cxn>
              <a:cxn ang="0">
                <a:pos x="T10" y="T11"/>
              </a:cxn>
              <a:cxn ang="0">
                <a:pos x="T12" y="T13"/>
              </a:cxn>
            </a:cxnLst>
            <a:rect b="b" l="0" r="r" t="0"/>
            <a:pathLst>
              <a:path h="331" w="112">
                <a:moveTo>
                  <a:pt x="77" y="270"/>
                </a:moveTo>
                <a:lnTo>
                  <a:pt x="44" y="331"/>
                </a:lnTo>
                <a:lnTo>
                  <a:pt x="15" y="328"/>
                </a:lnTo>
                <a:lnTo>
                  <a:pt x="0" y="261"/>
                </a:lnTo>
                <a:lnTo>
                  <a:pt x="35" y="0"/>
                </a:lnTo>
                <a:lnTo>
                  <a:pt x="112" y="11"/>
                </a:lnTo>
                <a:lnTo>
                  <a:pt x="77" y="27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4" name="Freeform 6"/>
          <p:cNvSpPr/>
          <p:nvPr/>
        </p:nvSpPr>
        <p:spPr bwMode="auto">
          <a:xfrm>
            <a:off x="8595046" y="4288815"/>
            <a:ext cx="139700" cy="161925"/>
          </a:xfrm>
          <a:custGeom>
            <a:gdLst>
              <a:gd fmla="*/ 58 w 64" name="T0"/>
              <a:gd fmla="*/ 48 h 74" name="T1"/>
              <a:gd fmla="*/ 27 w 64" name="T2"/>
              <a:gd fmla="*/ 72 h 74" name="T3"/>
              <a:gd fmla="*/ 26 w 64" name="T4"/>
              <a:gd fmla="*/ 72 h 74" name="T5"/>
              <a:gd fmla="*/ 2 w 64" name="T6"/>
              <a:gd fmla="*/ 41 h 74" name="T7"/>
              <a:gd fmla="*/ 6 w 64" name="T8"/>
              <a:gd fmla="*/ 15 h 74" name="T9"/>
              <a:gd fmla="*/ 35 w 64" name="T10"/>
              <a:gd fmla="*/ 7 h 74" name="T11"/>
              <a:gd fmla="*/ 36 w 64" name="T12"/>
              <a:gd fmla="*/ 7 h 74" name="T13"/>
              <a:gd fmla="*/ 62 w 64" name="T14"/>
              <a:gd fmla="*/ 22 h 74" name="T15"/>
              <a:gd fmla="*/ 58 w 64" name="T16"/>
              <a:gd fmla="*/ 4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64">
                <a:moveTo>
                  <a:pt x="58" y="48"/>
                </a:moveTo>
                <a:cubicBezTo>
                  <a:pt x="56" y="63"/>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2" y="22"/>
                </a:cubicBezTo>
                <a:lnTo>
                  <a:pt x="58" y="48"/>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5" name="Freeform 7"/>
          <p:cNvSpPr/>
          <p:nvPr/>
        </p:nvSpPr>
        <p:spPr bwMode="auto">
          <a:xfrm>
            <a:off x="8579171" y="4347553"/>
            <a:ext cx="152400" cy="147638"/>
          </a:xfrm>
          <a:custGeom>
            <a:gdLst>
              <a:gd fmla="*/ 85 w 96" name="T0"/>
              <a:gd fmla="*/ 93 h 93" name="T1"/>
              <a:gd fmla="*/ 0 w 96" name="T2"/>
              <a:gd fmla="*/ 81 h 93" name="T3"/>
              <a:gd fmla="*/ 11 w 96" name="T4"/>
              <a:gd fmla="*/ 0 h 93" name="T5"/>
              <a:gd fmla="*/ 96 w 96" name="T6"/>
              <a:gd fmla="*/ 12 h 93" name="T7"/>
              <a:gd fmla="*/ 85 w 96" name="T8"/>
              <a:gd fmla="*/ 93 h 93" name="T9"/>
            </a:gdLst>
            <a:cxnLst>
              <a:cxn ang="0">
                <a:pos x="T0" y="T1"/>
              </a:cxn>
              <a:cxn ang="0">
                <a:pos x="T2" y="T3"/>
              </a:cxn>
              <a:cxn ang="0">
                <a:pos x="T4" y="T5"/>
              </a:cxn>
              <a:cxn ang="0">
                <a:pos x="T6" y="T7"/>
              </a:cxn>
              <a:cxn ang="0">
                <a:pos x="T8" y="T9"/>
              </a:cxn>
            </a:cxnLst>
            <a:rect b="b" l="0" r="r" t="0"/>
            <a:pathLst>
              <a:path h="93" w="96">
                <a:moveTo>
                  <a:pt x="85" y="93"/>
                </a:moveTo>
                <a:lnTo>
                  <a:pt x="0" y="81"/>
                </a:lnTo>
                <a:lnTo>
                  <a:pt x="11" y="0"/>
                </a:lnTo>
                <a:lnTo>
                  <a:pt x="96" y="12"/>
                </a:lnTo>
                <a:lnTo>
                  <a:pt x="85" y="93"/>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6" name="Freeform 8"/>
          <p:cNvSpPr/>
          <p:nvPr/>
        </p:nvSpPr>
        <p:spPr bwMode="auto">
          <a:xfrm>
            <a:off x="8568059" y="4888890"/>
            <a:ext cx="46038" cy="76200"/>
          </a:xfrm>
          <a:custGeom>
            <a:gdLst>
              <a:gd fmla="*/ 0 w 21" name="T0"/>
              <a:gd fmla="*/ 5 h 35" name="T1"/>
              <a:gd fmla="*/ 5 w 21" name="T2"/>
              <a:gd fmla="*/ 26 h 35" name="T3"/>
              <a:gd fmla="*/ 21 w 21" name="T4"/>
              <a:gd fmla="*/ 9 h 35" name="T5"/>
              <a:gd fmla="*/ 0 w 21" name="T6"/>
              <a:gd fmla="*/ 5 h 35" name="T7"/>
            </a:gdLst>
            <a:cxnLst>
              <a:cxn ang="0">
                <a:pos x="T0" y="T1"/>
              </a:cxn>
              <a:cxn ang="0">
                <a:pos x="T2" y="T3"/>
              </a:cxn>
              <a:cxn ang="0">
                <a:pos x="T4" y="T5"/>
              </a:cxn>
              <a:cxn ang="0">
                <a:pos x="T6" y="T7"/>
              </a:cxn>
            </a:cxnLst>
            <a:rect b="b" l="0" r="r" t="0"/>
            <a:pathLst>
              <a:path h="35" w="21">
                <a:moveTo>
                  <a:pt x="0" y="5"/>
                </a:moveTo>
                <a:cubicBezTo>
                  <a:pt x="0" y="5"/>
                  <a:pt x="3" y="22"/>
                  <a:pt x="5" y="26"/>
                </a:cubicBezTo>
                <a:cubicBezTo>
                  <a:pt x="6" y="31"/>
                  <a:pt x="9" y="35"/>
                  <a:pt x="21" y="9"/>
                </a:cubicBezTo>
                <a:cubicBezTo>
                  <a:pt x="21" y="9"/>
                  <a:pt x="13" y="0"/>
                  <a:pt x="0" y="5"/>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7" name="Freeform 9"/>
          <p:cNvSpPr/>
          <p:nvPr/>
        </p:nvSpPr>
        <p:spPr bwMode="auto">
          <a:xfrm>
            <a:off x="8728396" y="4380890"/>
            <a:ext cx="176213" cy="525463"/>
          </a:xfrm>
          <a:custGeom>
            <a:gdLst>
              <a:gd fmla="*/ 75 w 111" name="T0"/>
              <a:gd fmla="*/ 269 h 331" name="T1"/>
              <a:gd fmla="*/ 44 w 111" name="T2"/>
              <a:gd fmla="*/ 331 h 331" name="T3"/>
              <a:gd fmla="*/ 15 w 111" name="T4"/>
              <a:gd fmla="*/ 326 h 331" name="T5"/>
              <a:gd fmla="*/ 0 w 111" name="T6"/>
              <a:gd fmla="*/ 259 h 331" name="T7"/>
              <a:gd fmla="*/ 34 w 111" name="T8"/>
              <a:gd fmla="*/ 0 h 331" name="T9"/>
              <a:gd fmla="*/ 111 w 111" name="T10"/>
              <a:gd fmla="*/ 9 h 331" name="T11"/>
              <a:gd fmla="*/ 75 w 111" name="T12"/>
              <a:gd fmla="*/ 269 h 331" name="T13"/>
            </a:gdLst>
            <a:cxnLst>
              <a:cxn ang="0">
                <a:pos x="T0" y="T1"/>
              </a:cxn>
              <a:cxn ang="0">
                <a:pos x="T2" y="T3"/>
              </a:cxn>
              <a:cxn ang="0">
                <a:pos x="T4" y="T5"/>
              </a:cxn>
              <a:cxn ang="0">
                <a:pos x="T6" y="T7"/>
              </a:cxn>
              <a:cxn ang="0">
                <a:pos x="T8" y="T9"/>
              </a:cxn>
              <a:cxn ang="0">
                <a:pos x="T10" y="T11"/>
              </a:cxn>
              <a:cxn ang="0">
                <a:pos x="T12" y="T13"/>
              </a:cxn>
            </a:cxnLst>
            <a:rect b="b" l="0" r="r" t="0"/>
            <a:pathLst>
              <a:path h="331" w="110">
                <a:moveTo>
                  <a:pt x="75" y="269"/>
                </a:moveTo>
                <a:lnTo>
                  <a:pt x="44" y="331"/>
                </a:lnTo>
                <a:lnTo>
                  <a:pt x="15" y="326"/>
                </a:lnTo>
                <a:lnTo>
                  <a:pt x="0" y="259"/>
                </a:lnTo>
                <a:lnTo>
                  <a:pt x="34" y="0"/>
                </a:lnTo>
                <a:lnTo>
                  <a:pt x="111" y="9"/>
                </a:lnTo>
                <a:lnTo>
                  <a:pt x="75" y="269"/>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8" name="Freeform 10"/>
          <p:cNvSpPr/>
          <p:nvPr/>
        </p:nvSpPr>
        <p:spPr bwMode="auto">
          <a:xfrm>
            <a:off x="8777609" y="4284053"/>
            <a:ext cx="139700" cy="161925"/>
          </a:xfrm>
          <a:custGeom>
            <a:gdLst>
              <a:gd fmla="*/ 58 w 64" name="T0"/>
              <a:gd fmla="*/ 48 h 74" name="T1"/>
              <a:gd fmla="*/ 27 w 64" name="T2"/>
              <a:gd fmla="*/ 72 h 74" name="T3"/>
              <a:gd fmla="*/ 26 w 64" name="T4"/>
              <a:gd fmla="*/ 72 h 74" name="T5"/>
              <a:gd fmla="*/ 2 w 64" name="T6"/>
              <a:gd fmla="*/ 41 h 74" name="T7"/>
              <a:gd fmla="*/ 6 w 64" name="T8"/>
              <a:gd fmla="*/ 15 h 74" name="T9"/>
              <a:gd fmla="*/ 35 w 64" name="T10"/>
              <a:gd fmla="*/ 7 h 74" name="T11"/>
              <a:gd fmla="*/ 36 w 64" name="T12"/>
              <a:gd fmla="*/ 7 h 74" name="T13"/>
              <a:gd fmla="*/ 61 w 64" name="T14"/>
              <a:gd fmla="*/ 23 h 74" name="T15"/>
              <a:gd fmla="*/ 58 w 64" name="T16"/>
              <a:gd fmla="*/ 48 h 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4" w="64">
                <a:moveTo>
                  <a:pt x="58" y="48"/>
                </a:moveTo>
                <a:cubicBezTo>
                  <a:pt x="56" y="64"/>
                  <a:pt x="42" y="74"/>
                  <a:pt x="27" y="72"/>
                </a:cubicBezTo>
                <a:cubicBezTo>
                  <a:pt x="26" y="72"/>
                  <a:pt x="26" y="72"/>
                  <a:pt x="26" y="72"/>
                </a:cubicBezTo>
                <a:cubicBezTo>
                  <a:pt x="11" y="70"/>
                  <a:pt x="0" y="56"/>
                  <a:pt x="2" y="41"/>
                </a:cubicBezTo>
                <a:cubicBezTo>
                  <a:pt x="6" y="15"/>
                  <a:pt x="6" y="15"/>
                  <a:pt x="6" y="15"/>
                </a:cubicBezTo>
                <a:cubicBezTo>
                  <a:pt x="8" y="0"/>
                  <a:pt x="20" y="5"/>
                  <a:pt x="35" y="7"/>
                </a:cubicBezTo>
                <a:cubicBezTo>
                  <a:pt x="36" y="7"/>
                  <a:pt x="36" y="7"/>
                  <a:pt x="36" y="7"/>
                </a:cubicBezTo>
                <a:cubicBezTo>
                  <a:pt x="51" y="9"/>
                  <a:pt x="64" y="7"/>
                  <a:pt x="61" y="23"/>
                </a:cubicBezTo>
                <a:lnTo>
                  <a:pt x="58" y="48"/>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39" name="Freeform 11"/>
          <p:cNvSpPr/>
          <p:nvPr/>
        </p:nvSpPr>
        <p:spPr bwMode="auto">
          <a:xfrm>
            <a:off x="8763321" y="4345965"/>
            <a:ext cx="152400" cy="146050"/>
          </a:xfrm>
          <a:custGeom>
            <a:gdLst>
              <a:gd fmla="*/ 85 w 96" name="T0"/>
              <a:gd fmla="*/ 92 h 92" name="T1"/>
              <a:gd fmla="*/ 0 w 96" name="T2"/>
              <a:gd fmla="*/ 81 h 92" name="T3"/>
              <a:gd fmla="*/ 11 w 96" name="T4"/>
              <a:gd fmla="*/ 0 h 92" name="T5"/>
              <a:gd fmla="*/ 96 w 96" name="T6"/>
              <a:gd fmla="*/ 11 h 92" name="T7"/>
              <a:gd fmla="*/ 85 w 96" name="T8"/>
              <a:gd fmla="*/ 92 h 92" name="T9"/>
            </a:gdLst>
            <a:cxnLst>
              <a:cxn ang="0">
                <a:pos x="T0" y="T1"/>
              </a:cxn>
              <a:cxn ang="0">
                <a:pos x="T2" y="T3"/>
              </a:cxn>
              <a:cxn ang="0">
                <a:pos x="T4" y="T5"/>
              </a:cxn>
              <a:cxn ang="0">
                <a:pos x="T6" y="T7"/>
              </a:cxn>
              <a:cxn ang="0">
                <a:pos x="T8" y="T9"/>
              </a:cxn>
            </a:cxnLst>
            <a:rect b="b" l="0" r="r" t="0"/>
            <a:pathLst>
              <a:path h="92" w="96">
                <a:moveTo>
                  <a:pt x="85" y="92"/>
                </a:moveTo>
                <a:lnTo>
                  <a:pt x="0" y="81"/>
                </a:lnTo>
                <a:lnTo>
                  <a:pt x="11" y="0"/>
                </a:lnTo>
                <a:lnTo>
                  <a:pt x="96" y="11"/>
                </a:lnTo>
                <a:lnTo>
                  <a:pt x="85" y="92"/>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40" name="Freeform 12"/>
          <p:cNvSpPr/>
          <p:nvPr/>
        </p:nvSpPr>
        <p:spPr bwMode="auto">
          <a:xfrm>
            <a:off x="8752209" y="4884128"/>
            <a:ext cx="46038" cy="76200"/>
          </a:xfrm>
          <a:custGeom>
            <a:gdLst>
              <a:gd fmla="*/ 0 w 21" name="T0"/>
              <a:gd fmla="*/ 6 h 35" name="T1"/>
              <a:gd fmla="*/ 5 w 21" name="T2"/>
              <a:gd fmla="*/ 27 h 35" name="T3"/>
              <a:gd fmla="*/ 21 w 21" name="T4"/>
              <a:gd fmla="*/ 10 h 35" name="T5"/>
              <a:gd fmla="*/ 0 w 21" name="T6"/>
              <a:gd fmla="*/ 6 h 35" name="T7"/>
            </a:gdLst>
            <a:cxnLst>
              <a:cxn ang="0">
                <a:pos x="T0" y="T1"/>
              </a:cxn>
              <a:cxn ang="0">
                <a:pos x="T2" y="T3"/>
              </a:cxn>
              <a:cxn ang="0">
                <a:pos x="T4" y="T5"/>
              </a:cxn>
              <a:cxn ang="0">
                <a:pos x="T6" y="T7"/>
              </a:cxn>
            </a:cxnLst>
            <a:rect b="b" l="0" r="r" t="0"/>
            <a:pathLst>
              <a:path h="35" w="21">
                <a:moveTo>
                  <a:pt x="0" y="6"/>
                </a:moveTo>
                <a:cubicBezTo>
                  <a:pt x="0" y="6"/>
                  <a:pt x="3" y="22"/>
                  <a:pt x="5" y="27"/>
                </a:cubicBezTo>
                <a:cubicBezTo>
                  <a:pt x="6" y="31"/>
                  <a:pt x="9" y="35"/>
                  <a:pt x="21" y="10"/>
                </a:cubicBezTo>
                <a:cubicBezTo>
                  <a:pt x="21" y="10"/>
                  <a:pt x="13" y="0"/>
                  <a:pt x="0" y="6"/>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41" name="Freeform 13"/>
          <p:cNvSpPr/>
          <p:nvPr/>
        </p:nvSpPr>
        <p:spPr bwMode="auto">
          <a:xfrm>
            <a:off x="8888734" y="4384065"/>
            <a:ext cx="41275" cy="266700"/>
          </a:xfrm>
          <a:custGeom>
            <a:gdLst>
              <a:gd fmla="*/ 4 w 19" name="T0"/>
              <a:gd fmla="*/ 0 h 122" name="T1"/>
              <a:gd fmla="*/ 19 w 19" name="T2"/>
              <a:gd fmla="*/ 16 h 122" name="T3"/>
              <a:gd fmla="*/ 7 w 19" name="T4"/>
              <a:gd fmla="*/ 115 h 122" name="T5"/>
              <a:gd fmla="*/ 0 w 19" name="T6"/>
              <a:gd fmla="*/ 121 h 122" name="T7"/>
              <a:gd fmla="*/ 10 w 19" name="T8"/>
              <a:gd fmla="*/ 43 h 122" name="T9"/>
              <a:gd fmla="*/ 5 w 19" name="T10"/>
              <a:gd fmla="*/ 34 h 122" name="T11"/>
              <a:gd fmla="*/ 4 w 19" name="T12"/>
              <a:gd fmla="*/ 0 h 122" name="T13"/>
            </a:gdLst>
            <a:cxnLst>
              <a:cxn ang="0">
                <a:pos x="T0" y="T1"/>
              </a:cxn>
              <a:cxn ang="0">
                <a:pos x="T2" y="T3"/>
              </a:cxn>
              <a:cxn ang="0">
                <a:pos x="T4" y="T5"/>
              </a:cxn>
              <a:cxn ang="0">
                <a:pos x="T6" y="T7"/>
              </a:cxn>
              <a:cxn ang="0">
                <a:pos x="T8" y="T9"/>
              </a:cxn>
              <a:cxn ang="0">
                <a:pos x="T10" y="T11"/>
              </a:cxn>
              <a:cxn ang="0">
                <a:pos x="T12" y="T13"/>
              </a:cxn>
            </a:cxnLst>
            <a:rect b="b" l="0" r="r" t="0"/>
            <a:pathLst>
              <a:path h="122" w="19">
                <a:moveTo>
                  <a:pt x="4" y="0"/>
                </a:moveTo>
                <a:cubicBezTo>
                  <a:pt x="4" y="0"/>
                  <a:pt x="18" y="10"/>
                  <a:pt x="19" y="16"/>
                </a:cubicBezTo>
                <a:cubicBezTo>
                  <a:pt x="19" y="21"/>
                  <a:pt x="7" y="115"/>
                  <a:pt x="7" y="115"/>
                </a:cubicBezTo>
                <a:cubicBezTo>
                  <a:pt x="7" y="115"/>
                  <a:pt x="8" y="122"/>
                  <a:pt x="0" y="121"/>
                </a:cubicBezTo>
                <a:cubicBezTo>
                  <a:pt x="10" y="43"/>
                  <a:pt x="10" y="43"/>
                  <a:pt x="10" y="43"/>
                </a:cubicBezTo>
                <a:cubicBezTo>
                  <a:pt x="5" y="34"/>
                  <a:pt x="5" y="34"/>
                  <a:pt x="5" y="34"/>
                </a:cubicBezTo>
                <a:cubicBezTo>
                  <a:pt x="4" y="0"/>
                  <a:pt x="4" y="0"/>
                  <a:pt x="4" y="0"/>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nvGrpSpPr>
          <p:cNvPr id="44" name="Group 123"/>
          <p:cNvGrpSpPr/>
          <p:nvPr/>
        </p:nvGrpSpPr>
        <p:grpSpPr>
          <a:xfrm>
            <a:off x="7653659" y="4261433"/>
            <a:ext cx="817563" cy="620713"/>
            <a:chOff x="7170738" y="4168775"/>
            <a:chExt cx="817563" cy="620713"/>
          </a:xfrm>
          <a:solidFill>
            <a:srgbClr val="C00000"/>
          </a:solidFill>
        </p:grpSpPr>
        <p:sp>
          <p:nvSpPr>
            <p:cNvPr id="45" name="Freeform 14"/>
            <p:cNvSpPr/>
            <p:nvPr/>
          </p:nvSpPr>
          <p:spPr bwMode="auto">
            <a:xfrm>
              <a:off x="7170738" y="4168775"/>
              <a:ext cx="785813" cy="354013"/>
            </a:xfrm>
            <a:custGeom>
              <a:gdLst>
                <a:gd fmla="*/ 246 w 495" name="T0"/>
                <a:gd fmla="*/ 223 h 223" name="T1"/>
                <a:gd fmla="*/ 0 w 495" name="T2"/>
                <a:gd fmla="*/ 111 h 223" name="T3"/>
                <a:gd fmla="*/ 252 w 495" name="T4"/>
                <a:gd fmla="*/ 0 h 223" name="T5"/>
                <a:gd fmla="*/ 495 w 495" name="T6"/>
                <a:gd fmla="*/ 109 h 223" name="T7"/>
                <a:gd fmla="*/ 246 w 495" name="T8"/>
                <a:gd fmla="*/ 223 h 223" name="T9"/>
              </a:gdLst>
              <a:cxnLst>
                <a:cxn ang="0">
                  <a:pos x="T0" y="T1"/>
                </a:cxn>
                <a:cxn ang="0">
                  <a:pos x="T2" y="T3"/>
                </a:cxn>
                <a:cxn ang="0">
                  <a:pos x="T4" y="T5"/>
                </a:cxn>
                <a:cxn ang="0">
                  <a:pos x="T6" y="T7"/>
                </a:cxn>
                <a:cxn ang="0">
                  <a:pos x="T8" y="T9"/>
                </a:cxn>
              </a:cxnLst>
              <a:rect b="b" l="0" r="r" t="0"/>
              <a:pathLst>
                <a:path h="223" w="495">
                  <a:moveTo>
                    <a:pt x="246" y="223"/>
                  </a:moveTo>
                  <a:lnTo>
                    <a:pt x="0" y="111"/>
                  </a:lnTo>
                  <a:lnTo>
                    <a:pt x="252" y="0"/>
                  </a:lnTo>
                  <a:lnTo>
                    <a:pt x="495" y="109"/>
                  </a:lnTo>
                  <a:lnTo>
                    <a:pt x="246" y="22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46" name="Rectangle 15"/>
            <p:cNvSpPr>
              <a:spLocks noChangeArrowheads="1"/>
            </p:cNvSpPr>
            <p:nvPr/>
          </p:nvSpPr>
          <p:spPr bwMode="auto">
            <a:xfrm>
              <a:off x="7924800" y="4335463"/>
              <a:ext cx="23813" cy="2571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47" name="Oval 16"/>
            <p:cNvSpPr>
              <a:spLocks noChangeArrowheads="1"/>
            </p:cNvSpPr>
            <p:nvPr/>
          </p:nvSpPr>
          <p:spPr bwMode="auto">
            <a:xfrm>
              <a:off x="7897813" y="4564063"/>
              <a:ext cx="76200" cy="7778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48" name="Freeform 17"/>
            <p:cNvSpPr/>
            <p:nvPr/>
          </p:nvSpPr>
          <p:spPr bwMode="auto">
            <a:xfrm>
              <a:off x="7888288" y="4605338"/>
              <a:ext cx="55563" cy="171450"/>
            </a:xfrm>
            <a:custGeom>
              <a:gdLst>
                <a:gd fmla="*/ 14 w 26" name="T0"/>
                <a:gd fmla="*/ 4 h 79" name="T1"/>
                <a:gd fmla="*/ 6 w 26" name="T2"/>
                <a:gd fmla="*/ 79 h 79" name="T3"/>
                <a:gd fmla="*/ 26 w 26" name="T4"/>
                <a:gd fmla="*/ 79 h 79" name="T5"/>
                <a:gd fmla="*/ 26 w 26" name="T6"/>
                <a:gd fmla="*/ 0 h 79" name="T7"/>
                <a:gd fmla="*/ 14 w 26" name="T8"/>
                <a:gd fmla="*/ 4 h 79" name="T9"/>
              </a:gdLst>
              <a:cxnLst>
                <a:cxn ang="0">
                  <a:pos x="T0" y="T1"/>
                </a:cxn>
                <a:cxn ang="0">
                  <a:pos x="T2" y="T3"/>
                </a:cxn>
                <a:cxn ang="0">
                  <a:pos x="T4" y="T5"/>
                </a:cxn>
                <a:cxn ang="0">
                  <a:pos x="T6" y="T7"/>
                </a:cxn>
                <a:cxn ang="0">
                  <a:pos x="T8" y="T9"/>
                </a:cxn>
              </a:cxnLst>
              <a:rect b="b" l="0" r="r" t="0"/>
              <a:pathLst>
                <a:path h="79" w="26">
                  <a:moveTo>
                    <a:pt x="14" y="4"/>
                  </a:moveTo>
                  <a:cubicBezTo>
                    <a:pt x="14" y="4"/>
                    <a:pt x="0" y="34"/>
                    <a:pt x="6" y="79"/>
                  </a:cubicBezTo>
                  <a:cubicBezTo>
                    <a:pt x="26" y="79"/>
                    <a:pt x="26" y="79"/>
                    <a:pt x="26" y="79"/>
                  </a:cubicBezTo>
                  <a:cubicBezTo>
                    <a:pt x="26" y="0"/>
                    <a:pt x="26" y="0"/>
                    <a:pt x="26" y="0"/>
                  </a:cubicBezTo>
                  <a:cubicBezTo>
                    <a:pt x="26" y="0"/>
                    <a:pt x="14" y="7"/>
                    <a:pt x="14"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49" name="Freeform 18"/>
            <p:cNvSpPr/>
            <p:nvPr/>
          </p:nvSpPr>
          <p:spPr bwMode="auto">
            <a:xfrm>
              <a:off x="7932738" y="4605338"/>
              <a:ext cx="55563" cy="171450"/>
            </a:xfrm>
            <a:custGeom>
              <a:gdLst>
                <a:gd fmla="*/ 11 w 25" name="T0"/>
                <a:gd fmla="*/ 4 h 79" name="T1"/>
                <a:gd fmla="*/ 20 w 25" name="T2"/>
                <a:gd fmla="*/ 79 h 79" name="T3"/>
                <a:gd fmla="*/ 0 w 25" name="T4"/>
                <a:gd fmla="*/ 79 h 79" name="T5"/>
                <a:gd fmla="*/ 0 w 25" name="T6"/>
                <a:gd fmla="*/ 0 h 79" name="T7"/>
                <a:gd fmla="*/ 11 w 25" name="T8"/>
                <a:gd fmla="*/ 4 h 79" name="T9"/>
              </a:gdLst>
              <a:cxnLst>
                <a:cxn ang="0">
                  <a:pos x="T0" y="T1"/>
                </a:cxn>
                <a:cxn ang="0">
                  <a:pos x="T2" y="T3"/>
                </a:cxn>
                <a:cxn ang="0">
                  <a:pos x="T4" y="T5"/>
                </a:cxn>
                <a:cxn ang="0">
                  <a:pos x="T6" y="T7"/>
                </a:cxn>
                <a:cxn ang="0">
                  <a:pos x="T8" y="T9"/>
                </a:cxn>
              </a:cxnLst>
              <a:rect b="b" l="0" r="r" t="0"/>
              <a:pathLst>
                <a:path h="79" w="25">
                  <a:moveTo>
                    <a:pt x="11" y="4"/>
                  </a:moveTo>
                  <a:cubicBezTo>
                    <a:pt x="11" y="4"/>
                    <a:pt x="25" y="34"/>
                    <a:pt x="20" y="79"/>
                  </a:cubicBezTo>
                  <a:cubicBezTo>
                    <a:pt x="0" y="79"/>
                    <a:pt x="0" y="79"/>
                    <a:pt x="0" y="79"/>
                  </a:cubicBezTo>
                  <a:cubicBezTo>
                    <a:pt x="0" y="0"/>
                    <a:pt x="0" y="0"/>
                    <a:pt x="0" y="0"/>
                  </a:cubicBezTo>
                  <a:cubicBezTo>
                    <a:pt x="0" y="0"/>
                    <a:pt x="11" y="7"/>
                    <a:pt x="11"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50" name="Freeform 19"/>
            <p:cNvSpPr/>
            <p:nvPr/>
          </p:nvSpPr>
          <p:spPr bwMode="auto">
            <a:xfrm>
              <a:off x="7327900" y="4449763"/>
              <a:ext cx="455613" cy="339725"/>
            </a:xfrm>
            <a:custGeom>
              <a:gdLst>
                <a:gd fmla="*/ 209 w 209" name="T0"/>
                <a:gd fmla="*/ 0 h 156" name="T1"/>
                <a:gd fmla="*/ 104 w 209" name="T2"/>
                <a:gd fmla="*/ 49 h 156" name="T3"/>
                <a:gd fmla="*/ 0 w 209" name="T4"/>
                <a:gd fmla="*/ 0 h 156" name="T5"/>
                <a:gd fmla="*/ 0 w 209" name="T6"/>
                <a:gd fmla="*/ 120 h 156" name="T7"/>
                <a:gd fmla="*/ 102 w 209" name="T8"/>
                <a:gd fmla="*/ 156 h 156" name="T9"/>
                <a:gd fmla="*/ 102 w 209" name="T10"/>
                <a:gd fmla="*/ 156 h 156" name="T11"/>
                <a:gd fmla="*/ 104 w 209" name="T12"/>
                <a:gd fmla="*/ 156 h 156" name="T13"/>
                <a:gd fmla="*/ 107 w 209" name="T14"/>
                <a:gd fmla="*/ 156 h 156" name="T15"/>
                <a:gd fmla="*/ 107 w 209" name="T16"/>
                <a:gd fmla="*/ 156 h 156" name="T17"/>
                <a:gd fmla="*/ 209 w 209" name="T18"/>
                <a:gd fmla="*/ 120 h 156" name="T19"/>
                <a:gd fmla="*/ 209 w 209" name="T20"/>
                <a:gd fmla="*/ 0 h 15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56" w="209">
                  <a:moveTo>
                    <a:pt x="209" y="0"/>
                  </a:moveTo>
                  <a:cubicBezTo>
                    <a:pt x="209" y="1"/>
                    <a:pt x="121" y="41"/>
                    <a:pt x="104" y="49"/>
                  </a:cubicBezTo>
                  <a:cubicBezTo>
                    <a:pt x="87" y="41"/>
                    <a:pt x="0" y="1"/>
                    <a:pt x="0" y="0"/>
                  </a:cubicBezTo>
                  <a:cubicBezTo>
                    <a:pt x="0" y="120"/>
                    <a:pt x="0" y="120"/>
                    <a:pt x="0" y="120"/>
                  </a:cubicBezTo>
                  <a:cubicBezTo>
                    <a:pt x="28" y="150"/>
                    <a:pt x="84" y="155"/>
                    <a:pt x="102" y="156"/>
                  </a:cubicBezTo>
                  <a:cubicBezTo>
                    <a:pt x="102" y="156"/>
                    <a:pt x="102" y="156"/>
                    <a:pt x="102" y="156"/>
                  </a:cubicBezTo>
                  <a:cubicBezTo>
                    <a:pt x="102" y="156"/>
                    <a:pt x="103" y="156"/>
                    <a:pt x="104" y="156"/>
                  </a:cubicBezTo>
                  <a:cubicBezTo>
                    <a:pt x="106" y="156"/>
                    <a:pt x="107" y="156"/>
                    <a:pt x="107" y="156"/>
                  </a:cubicBezTo>
                  <a:cubicBezTo>
                    <a:pt x="107" y="156"/>
                    <a:pt x="107" y="156"/>
                    <a:pt x="107" y="156"/>
                  </a:cubicBezTo>
                  <a:cubicBezTo>
                    <a:pt x="125" y="155"/>
                    <a:pt x="181" y="150"/>
                    <a:pt x="209" y="120"/>
                  </a:cubicBezTo>
                  <a:lnTo>
                    <a:pt x="20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sp>
        <p:nvSpPr>
          <p:cNvPr id="51" name="Freeform 20"/>
          <p:cNvSpPr>
            <a:spLocks noEditPoints="1"/>
          </p:cNvSpPr>
          <p:nvPr/>
        </p:nvSpPr>
        <p:spPr bwMode="auto">
          <a:xfrm>
            <a:off x="6988496" y="2142515"/>
            <a:ext cx="477838" cy="503238"/>
          </a:xfrm>
          <a:custGeom>
            <a:gdLst>
              <a:gd fmla="*/ 168 w 219" name="T0"/>
              <a:gd fmla="*/ 224 h 231" name="T1"/>
              <a:gd fmla="*/ 197 w 219" name="T2"/>
              <a:gd fmla="*/ 212 h 231" name="T3"/>
              <a:gd fmla="*/ 168 w 219" name="T4"/>
              <a:gd fmla="*/ 132 h 231" name="T5"/>
              <a:gd fmla="*/ 168 w 219" name="T6"/>
              <a:gd fmla="*/ 150 h 231" name="T7"/>
              <a:gd fmla="*/ 192 w 219" name="T8"/>
              <a:gd fmla="*/ 190 h 231" name="T9"/>
              <a:gd fmla="*/ 168 w 219" name="T10"/>
              <a:gd fmla="*/ 209 h 231" name="T11"/>
              <a:gd fmla="*/ 168 w 219" name="T12"/>
              <a:gd fmla="*/ 224 h 231" name="T13"/>
              <a:gd fmla="*/ 168 w 219" name="T14"/>
              <a:gd fmla="*/ 203 h 231" name="T15"/>
              <a:gd fmla="*/ 168 w 219" name="T16"/>
              <a:gd fmla="*/ 157 h 231" name="T17"/>
              <a:gd fmla="*/ 181 w 219" name="T18"/>
              <a:gd fmla="*/ 187 h 231" name="T19"/>
              <a:gd fmla="*/ 168 w 219" name="T20"/>
              <a:gd fmla="*/ 203 h 231" name="T21"/>
              <a:gd fmla="*/ 146 w 219" name="T22"/>
              <a:gd fmla="*/ 112 h 231" name="T23"/>
              <a:gd fmla="*/ 141 w 219" name="T24"/>
              <a:gd fmla="*/ 98 h 231" name="T25"/>
              <a:gd fmla="*/ 141 w 219" name="T26"/>
              <a:gd fmla="*/ 44 h 231" name="T27"/>
              <a:gd fmla="*/ 146 w 219" name="T28"/>
              <a:gd fmla="*/ 37 h 231" name="T29"/>
              <a:gd fmla="*/ 148 w 219" name="T30"/>
              <a:gd fmla="*/ 37 h 231" name="T31"/>
              <a:gd fmla="*/ 148 w 219" name="T32"/>
              <a:gd fmla="*/ 14 h 231" name="T33"/>
              <a:gd fmla="*/ 146 w 219" name="T34"/>
              <a:gd fmla="*/ 14 h 231" name="T35"/>
              <a:gd fmla="*/ 146 w 219" name="T36"/>
              <a:gd fmla="*/ 13 h 231" name="T37"/>
              <a:gd fmla="*/ 114 w 219" name="T38"/>
              <a:gd fmla="*/ 0 h 231" name="T39"/>
              <a:gd fmla="*/ 81 w 219" name="T40"/>
              <a:gd fmla="*/ 13 h 231" name="T41"/>
              <a:gd fmla="*/ 81 w 219" name="T42"/>
              <a:gd fmla="*/ 14 h 231" name="T43"/>
              <a:gd fmla="*/ 80 w 219" name="T44"/>
              <a:gd fmla="*/ 14 h 231" name="T45"/>
              <a:gd fmla="*/ 80 w 219" name="T46"/>
              <a:gd fmla="*/ 37 h 231" name="T47"/>
              <a:gd fmla="*/ 81 w 219" name="T48"/>
              <a:gd fmla="*/ 37 h 231" name="T49"/>
              <a:gd fmla="*/ 90 w 219" name="T50"/>
              <a:gd fmla="*/ 45 h 231" name="T51"/>
              <a:gd fmla="*/ 90 w 219" name="T52"/>
              <a:gd fmla="*/ 98 h 231" name="T53"/>
              <a:gd fmla="*/ 83 w 219" name="T54"/>
              <a:gd fmla="*/ 112 h 231" name="T55"/>
              <a:gd fmla="*/ 31 w 219" name="T56"/>
              <a:gd fmla="*/ 212 h 231" name="T57"/>
              <a:gd fmla="*/ 114 w 219" name="T58"/>
              <a:gd fmla="*/ 230 h 231" name="T59"/>
              <a:gd fmla="*/ 168 w 219" name="T60"/>
              <a:gd fmla="*/ 224 h 231" name="T61"/>
              <a:gd fmla="*/ 168 w 219" name="T62"/>
              <a:gd fmla="*/ 209 h 231" name="T63"/>
              <a:gd fmla="*/ 144 w 219" name="T64"/>
              <a:gd fmla="*/ 212 h 231" name="T65"/>
              <a:gd fmla="*/ 144 w 219" name="T66"/>
              <a:gd fmla="*/ 212 h 231" name="T67"/>
              <a:gd fmla="*/ 168 w 219" name="T68"/>
              <a:gd fmla="*/ 203 h 231" name="T69"/>
              <a:gd fmla="*/ 168 w 219" name="T70"/>
              <a:gd fmla="*/ 157 h 231" name="T71"/>
              <a:gd fmla="*/ 149 w 219" name="T72"/>
              <a:gd fmla="*/ 134 h 231" name="T73"/>
              <a:gd fmla="*/ 168 w 219" name="T74"/>
              <a:gd fmla="*/ 150 h 231" name="T75"/>
              <a:gd fmla="*/ 168 w 219" name="T76"/>
              <a:gd fmla="*/ 132 h 231" name="T77"/>
              <a:gd fmla="*/ 146 w 219" name="T78"/>
              <a:gd fmla="*/ 112 h 23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31" w="219">
                <a:moveTo>
                  <a:pt x="168" y="224"/>
                </a:moveTo>
                <a:cubicBezTo>
                  <a:pt x="179" y="221"/>
                  <a:pt x="189" y="217"/>
                  <a:pt x="197" y="212"/>
                </a:cubicBezTo>
                <a:cubicBezTo>
                  <a:pt x="219" y="196"/>
                  <a:pt x="191" y="157"/>
                  <a:pt x="168" y="132"/>
                </a:cubicBezTo>
                <a:cubicBezTo>
                  <a:pt x="168" y="150"/>
                  <a:pt x="168" y="150"/>
                  <a:pt x="168" y="150"/>
                </a:cubicBezTo>
                <a:cubicBezTo>
                  <a:pt x="180" y="162"/>
                  <a:pt x="193" y="177"/>
                  <a:pt x="192" y="190"/>
                </a:cubicBezTo>
                <a:cubicBezTo>
                  <a:pt x="192" y="201"/>
                  <a:pt x="180" y="207"/>
                  <a:pt x="168" y="209"/>
                </a:cubicBezTo>
                <a:cubicBezTo>
                  <a:pt x="168" y="224"/>
                  <a:pt x="168" y="224"/>
                  <a:pt x="168" y="224"/>
                </a:cubicBezTo>
                <a:close/>
                <a:moveTo>
                  <a:pt x="168" y="203"/>
                </a:moveTo>
                <a:cubicBezTo>
                  <a:pt x="168" y="157"/>
                  <a:pt x="168" y="157"/>
                  <a:pt x="168" y="157"/>
                </a:cubicBezTo>
                <a:cubicBezTo>
                  <a:pt x="175" y="167"/>
                  <a:pt x="182" y="179"/>
                  <a:pt x="181" y="187"/>
                </a:cubicBezTo>
                <a:cubicBezTo>
                  <a:pt x="180" y="194"/>
                  <a:pt x="175" y="199"/>
                  <a:pt x="168" y="203"/>
                </a:cubicBezTo>
                <a:close/>
                <a:moveTo>
                  <a:pt x="146" y="112"/>
                </a:moveTo>
                <a:cubicBezTo>
                  <a:pt x="146" y="112"/>
                  <a:pt x="141" y="109"/>
                  <a:pt x="141" y="98"/>
                </a:cubicBezTo>
                <a:cubicBezTo>
                  <a:pt x="141" y="90"/>
                  <a:pt x="141" y="56"/>
                  <a:pt x="141" y="44"/>
                </a:cubicBezTo>
                <a:cubicBezTo>
                  <a:pt x="144" y="43"/>
                  <a:pt x="146" y="40"/>
                  <a:pt x="146" y="37"/>
                </a:cubicBezTo>
                <a:cubicBezTo>
                  <a:pt x="148" y="37"/>
                  <a:pt x="148" y="37"/>
                  <a:pt x="148" y="37"/>
                </a:cubicBezTo>
                <a:cubicBezTo>
                  <a:pt x="148" y="14"/>
                  <a:pt x="148" y="14"/>
                  <a:pt x="148" y="14"/>
                </a:cubicBezTo>
                <a:cubicBezTo>
                  <a:pt x="146" y="14"/>
                  <a:pt x="146" y="14"/>
                  <a:pt x="146" y="14"/>
                </a:cubicBezTo>
                <a:cubicBezTo>
                  <a:pt x="146" y="14"/>
                  <a:pt x="146" y="13"/>
                  <a:pt x="146" y="13"/>
                </a:cubicBezTo>
                <a:cubicBezTo>
                  <a:pt x="146" y="6"/>
                  <a:pt x="132" y="0"/>
                  <a:pt x="114" y="0"/>
                </a:cubicBezTo>
                <a:cubicBezTo>
                  <a:pt x="95" y="0"/>
                  <a:pt x="81" y="6"/>
                  <a:pt x="81" y="13"/>
                </a:cubicBezTo>
                <a:cubicBezTo>
                  <a:pt x="81" y="13"/>
                  <a:pt x="81" y="14"/>
                  <a:pt x="81" y="14"/>
                </a:cubicBezTo>
                <a:cubicBezTo>
                  <a:pt x="80" y="14"/>
                  <a:pt x="80" y="14"/>
                  <a:pt x="80" y="14"/>
                </a:cubicBezTo>
                <a:cubicBezTo>
                  <a:pt x="80" y="37"/>
                  <a:pt x="80" y="37"/>
                  <a:pt x="80" y="37"/>
                </a:cubicBezTo>
                <a:cubicBezTo>
                  <a:pt x="81" y="37"/>
                  <a:pt x="81" y="37"/>
                  <a:pt x="81" y="37"/>
                </a:cubicBezTo>
                <a:cubicBezTo>
                  <a:pt x="81" y="40"/>
                  <a:pt x="84" y="43"/>
                  <a:pt x="90" y="45"/>
                </a:cubicBezTo>
                <a:cubicBezTo>
                  <a:pt x="90" y="56"/>
                  <a:pt x="90" y="90"/>
                  <a:pt x="90" y="98"/>
                </a:cubicBezTo>
                <a:cubicBezTo>
                  <a:pt x="90" y="109"/>
                  <a:pt x="83" y="112"/>
                  <a:pt x="83" y="112"/>
                </a:cubicBezTo>
                <a:cubicBezTo>
                  <a:pt x="71" y="119"/>
                  <a:pt x="0" y="190"/>
                  <a:pt x="31" y="212"/>
                </a:cubicBezTo>
                <a:cubicBezTo>
                  <a:pt x="58" y="231"/>
                  <a:pt x="105" y="230"/>
                  <a:pt x="114" y="230"/>
                </a:cubicBezTo>
                <a:cubicBezTo>
                  <a:pt x="121" y="230"/>
                  <a:pt x="145" y="230"/>
                  <a:pt x="168" y="224"/>
                </a:cubicBezTo>
                <a:cubicBezTo>
                  <a:pt x="168" y="209"/>
                  <a:pt x="168" y="209"/>
                  <a:pt x="168" y="209"/>
                </a:cubicBezTo>
                <a:cubicBezTo>
                  <a:pt x="156" y="212"/>
                  <a:pt x="144" y="212"/>
                  <a:pt x="144" y="212"/>
                </a:cubicBezTo>
                <a:cubicBezTo>
                  <a:pt x="144" y="212"/>
                  <a:pt x="144" y="212"/>
                  <a:pt x="144" y="212"/>
                </a:cubicBezTo>
                <a:cubicBezTo>
                  <a:pt x="144" y="212"/>
                  <a:pt x="158" y="210"/>
                  <a:pt x="168" y="203"/>
                </a:cubicBezTo>
                <a:cubicBezTo>
                  <a:pt x="168" y="157"/>
                  <a:pt x="168" y="157"/>
                  <a:pt x="168" y="157"/>
                </a:cubicBezTo>
                <a:cubicBezTo>
                  <a:pt x="159" y="144"/>
                  <a:pt x="149" y="134"/>
                  <a:pt x="149" y="134"/>
                </a:cubicBezTo>
                <a:cubicBezTo>
                  <a:pt x="149" y="134"/>
                  <a:pt x="158" y="141"/>
                  <a:pt x="168" y="150"/>
                </a:cubicBezTo>
                <a:cubicBezTo>
                  <a:pt x="168" y="132"/>
                  <a:pt x="168" y="132"/>
                  <a:pt x="168" y="132"/>
                </a:cubicBezTo>
                <a:cubicBezTo>
                  <a:pt x="159" y="122"/>
                  <a:pt x="150" y="114"/>
                  <a:pt x="146" y="112"/>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52" name="Oval 21"/>
          <p:cNvSpPr>
            <a:spLocks noChangeArrowheads="1"/>
          </p:cNvSpPr>
          <p:nvPr/>
        </p:nvSpPr>
        <p:spPr bwMode="auto">
          <a:xfrm>
            <a:off x="10038084" y="2025040"/>
            <a:ext cx="141288" cy="141288"/>
          </a:xfrm>
          <a:prstGeom prst="ellipse">
            <a:avLst/>
          </a:pr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53" name="Freeform 22"/>
          <p:cNvSpPr/>
          <p:nvPr/>
        </p:nvSpPr>
        <p:spPr bwMode="auto">
          <a:xfrm>
            <a:off x="10088884" y="2129815"/>
            <a:ext cx="222250" cy="463550"/>
          </a:xfrm>
          <a:custGeom>
            <a:gdLst>
              <a:gd fmla="*/ 0 w 102" name="T0"/>
              <a:gd fmla="*/ 6 h 213" name="T1"/>
              <a:gd fmla="*/ 68 w 102" name="T2"/>
              <a:gd fmla="*/ 184 h 213" name="T3"/>
              <a:gd fmla="*/ 99 w 102" name="T4"/>
              <a:gd fmla="*/ 213 h 213" name="T5"/>
              <a:gd fmla="*/ 23 w 102" name="T6"/>
              <a:gd fmla="*/ 0 h 213" name="T7"/>
              <a:gd fmla="*/ 0 w 102" name="T8"/>
              <a:gd fmla="*/ 6 h 213" name="T9"/>
            </a:gdLst>
            <a:cxnLst>
              <a:cxn ang="0">
                <a:pos x="T0" y="T1"/>
              </a:cxn>
              <a:cxn ang="0">
                <a:pos x="T2" y="T3"/>
              </a:cxn>
              <a:cxn ang="0">
                <a:pos x="T4" y="T5"/>
              </a:cxn>
              <a:cxn ang="0">
                <a:pos x="T6" y="T7"/>
              </a:cxn>
              <a:cxn ang="0">
                <a:pos x="T8" y="T9"/>
              </a:cxn>
            </a:cxnLst>
            <a:rect b="b" l="0" r="r" t="0"/>
            <a:pathLst>
              <a:path h="213" w="102">
                <a:moveTo>
                  <a:pt x="0" y="6"/>
                </a:moveTo>
                <a:cubicBezTo>
                  <a:pt x="0" y="7"/>
                  <a:pt x="68" y="184"/>
                  <a:pt x="68" y="184"/>
                </a:cubicBezTo>
                <a:cubicBezTo>
                  <a:pt x="68" y="184"/>
                  <a:pt x="96" y="213"/>
                  <a:pt x="99" y="213"/>
                </a:cubicBezTo>
                <a:cubicBezTo>
                  <a:pt x="102" y="213"/>
                  <a:pt x="23" y="0"/>
                  <a:pt x="23" y="0"/>
                </a:cubicBezTo>
                <a:lnTo>
                  <a:pt x="0" y="6"/>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54" name="Freeform 23"/>
          <p:cNvSpPr/>
          <p:nvPr/>
        </p:nvSpPr>
        <p:spPr bwMode="auto">
          <a:xfrm>
            <a:off x="9893621" y="2129815"/>
            <a:ext cx="238125" cy="457200"/>
          </a:xfrm>
          <a:custGeom>
            <a:gdLst>
              <a:gd fmla="*/ 149 w 150" name="T0"/>
              <a:gd fmla="*/ 14 h 288" name="T1"/>
              <a:gd fmla="*/ 40 w 150" name="T2"/>
              <a:gd fmla="*/ 248 h 288" name="T3"/>
              <a:gd fmla="*/ 0 w 150" name="T4"/>
              <a:gd fmla="*/ 288 h 288" name="T5"/>
              <a:gd fmla="*/ 11 w 150" name="T6"/>
              <a:gd fmla="*/ 233 h 288" name="T7"/>
              <a:gd fmla="*/ 117 w 150" name="T8"/>
              <a:gd fmla="*/ 0 h 288" name="T9"/>
              <a:gd fmla="*/ 150 w 150" name="T10"/>
              <a:gd fmla="*/ 11 h 288" name="T11"/>
              <a:gd fmla="*/ 149 w 150" name="T12"/>
              <a:gd fmla="*/ 14 h 288" name="T13"/>
            </a:gdLst>
            <a:cxnLst>
              <a:cxn ang="0">
                <a:pos x="T0" y="T1"/>
              </a:cxn>
              <a:cxn ang="0">
                <a:pos x="T2" y="T3"/>
              </a:cxn>
              <a:cxn ang="0">
                <a:pos x="T4" y="T5"/>
              </a:cxn>
              <a:cxn ang="0">
                <a:pos x="T6" y="T7"/>
              </a:cxn>
              <a:cxn ang="0">
                <a:pos x="T8" y="T9"/>
              </a:cxn>
              <a:cxn ang="0">
                <a:pos x="T10" y="T11"/>
              </a:cxn>
              <a:cxn ang="0">
                <a:pos x="T12" y="T13"/>
              </a:cxn>
            </a:cxnLst>
            <a:rect b="b" l="0" r="r" t="0"/>
            <a:pathLst>
              <a:path h="288" w="150">
                <a:moveTo>
                  <a:pt x="149" y="14"/>
                </a:moveTo>
                <a:lnTo>
                  <a:pt x="40" y="248"/>
                </a:lnTo>
                <a:lnTo>
                  <a:pt x="0" y="288"/>
                </a:lnTo>
                <a:lnTo>
                  <a:pt x="11" y="233"/>
                </a:lnTo>
                <a:lnTo>
                  <a:pt x="117" y="0"/>
                </a:lnTo>
                <a:lnTo>
                  <a:pt x="150" y="11"/>
                </a:lnTo>
                <a:lnTo>
                  <a:pt x="149" y="14"/>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55" name="Freeform 24"/>
          <p:cNvSpPr/>
          <p:nvPr/>
        </p:nvSpPr>
        <p:spPr bwMode="auto">
          <a:xfrm>
            <a:off x="10101584" y="1974240"/>
            <a:ext cx="25400" cy="79375"/>
          </a:xfrm>
          <a:custGeom>
            <a:gdLst>
              <a:gd fmla="*/ 12 w 12" name="T0"/>
              <a:gd fmla="*/ 30 h 36" name="T1"/>
              <a:gd fmla="*/ 6 w 12" name="T2"/>
              <a:gd fmla="*/ 36 h 36" name="T3"/>
              <a:gd fmla="*/ 0 w 12" name="T4"/>
              <a:gd fmla="*/ 30 h 36" name="T5"/>
              <a:gd fmla="*/ 0 w 12" name="T6"/>
              <a:gd fmla="*/ 6 h 36" name="T7"/>
              <a:gd fmla="*/ 6 w 12" name="T8"/>
              <a:gd fmla="*/ 0 h 36" name="T9"/>
              <a:gd fmla="*/ 12 w 12" name="T10"/>
              <a:gd fmla="*/ 6 h 36" name="T11"/>
              <a:gd fmla="*/ 12 w 12" name="T12"/>
              <a:gd fmla="*/ 30 h 36" name="T13"/>
            </a:gdLst>
            <a:cxnLst>
              <a:cxn ang="0">
                <a:pos x="T0" y="T1"/>
              </a:cxn>
              <a:cxn ang="0">
                <a:pos x="T2" y="T3"/>
              </a:cxn>
              <a:cxn ang="0">
                <a:pos x="T4" y="T5"/>
              </a:cxn>
              <a:cxn ang="0">
                <a:pos x="T6" y="T7"/>
              </a:cxn>
              <a:cxn ang="0">
                <a:pos x="T8" y="T9"/>
              </a:cxn>
              <a:cxn ang="0">
                <a:pos x="T10" y="T11"/>
              </a:cxn>
              <a:cxn ang="0">
                <a:pos x="T12" y="T13"/>
              </a:cxn>
            </a:cxnLst>
            <a:rect b="b" l="0" r="r" t="0"/>
            <a:pathLst>
              <a:path h="36" w="12">
                <a:moveTo>
                  <a:pt x="12" y="30"/>
                </a:moveTo>
                <a:cubicBezTo>
                  <a:pt x="12" y="33"/>
                  <a:pt x="10" y="36"/>
                  <a:pt x="6" y="36"/>
                </a:cubicBezTo>
                <a:cubicBezTo>
                  <a:pt x="3" y="36"/>
                  <a:pt x="0" y="33"/>
                  <a:pt x="0" y="30"/>
                </a:cubicBezTo>
                <a:cubicBezTo>
                  <a:pt x="0" y="6"/>
                  <a:pt x="0" y="6"/>
                  <a:pt x="0" y="6"/>
                </a:cubicBezTo>
                <a:cubicBezTo>
                  <a:pt x="0" y="3"/>
                  <a:pt x="3" y="0"/>
                  <a:pt x="6" y="0"/>
                </a:cubicBezTo>
                <a:cubicBezTo>
                  <a:pt x="10" y="0"/>
                  <a:pt x="12" y="3"/>
                  <a:pt x="12" y="6"/>
                </a:cubicBezTo>
                <a:lnTo>
                  <a:pt x="12" y="3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56" name="Freeform 25"/>
          <p:cNvSpPr>
            <a:spLocks noEditPoints="1"/>
          </p:cNvSpPr>
          <p:nvPr/>
        </p:nvSpPr>
        <p:spPr bwMode="auto">
          <a:xfrm>
            <a:off x="8964934" y="1632928"/>
            <a:ext cx="225425" cy="609600"/>
          </a:xfrm>
          <a:custGeom>
            <a:gdLst>
              <a:gd fmla="*/ 51 w 103" name="T0"/>
              <a:gd fmla="*/ 280 h 280" name="T1"/>
              <a:gd fmla="*/ 103 w 103" name="T2"/>
              <a:gd fmla="*/ 140 h 280" name="T3"/>
              <a:gd fmla="*/ 51 w 103" name="T4"/>
              <a:gd fmla="*/ 0 h 280" name="T5"/>
              <a:gd fmla="*/ 51 w 103" name="T6"/>
              <a:gd fmla="*/ 22 h 280" name="T7"/>
              <a:gd fmla="*/ 94 w 103" name="T8"/>
              <a:gd fmla="*/ 140 h 280" name="T9"/>
              <a:gd fmla="*/ 51 w 103" name="T10"/>
              <a:gd fmla="*/ 257 h 280" name="T11"/>
              <a:gd fmla="*/ 51 w 103" name="T12"/>
              <a:gd fmla="*/ 280 h 280" name="T13"/>
              <a:gd fmla="*/ 51 w 103" name="T14"/>
              <a:gd fmla="*/ 0 h 280" name="T15"/>
              <a:gd fmla="*/ 0 w 103" name="T16"/>
              <a:gd fmla="*/ 140 h 280" name="T17"/>
              <a:gd fmla="*/ 51 w 103" name="T18"/>
              <a:gd fmla="*/ 280 h 280" name="T19"/>
              <a:gd fmla="*/ 51 w 103" name="T20"/>
              <a:gd fmla="*/ 280 h 280" name="T21"/>
              <a:gd fmla="*/ 51 w 103" name="T22"/>
              <a:gd fmla="*/ 257 h 280" name="T23"/>
              <a:gd fmla="*/ 51 w 103" name="T24"/>
              <a:gd fmla="*/ 257 h 280" name="T25"/>
              <a:gd fmla="*/ 51 w 103" name="T26"/>
              <a:gd fmla="*/ 257 h 280" name="T27"/>
              <a:gd fmla="*/ 8 w 103" name="T28"/>
              <a:gd fmla="*/ 140 h 280" name="T29"/>
              <a:gd fmla="*/ 51 w 103" name="T30"/>
              <a:gd fmla="*/ 22 h 280" name="T31"/>
              <a:gd fmla="*/ 51 w 103" name="T32"/>
              <a:gd fmla="*/ 22 h 280" name="T33"/>
              <a:gd fmla="*/ 51 w 103" name="T34"/>
              <a:gd fmla="*/ 0 h 280"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80" w="103">
                <a:moveTo>
                  <a:pt x="51" y="280"/>
                </a:moveTo>
                <a:cubicBezTo>
                  <a:pt x="80" y="280"/>
                  <a:pt x="103" y="217"/>
                  <a:pt x="103" y="140"/>
                </a:cubicBezTo>
                <a:cubicBezTo>
                  <a:pt x="103" y="62"/>
                  <a:pt x="80" y="0"/>
                  <a:pt x="51" y="0"/>
                </a:cubicBezTo>
                <a:cubicBezTo>
                  <a:pt x="51" y="22"/>
                  <a:pt x="51" y="22"/>
                  <a:pt x="51" y="22"/>
                </a:cubicBezTo>
                <a:cubicBezTo>
                  <a:pt x="75" y="22"/>
                  <a:pt x="94" y="75"/>
                  <a:pt x="94" y="140"/>
                </a:cubicBezTo>
                <a:cubicBezTo>
                  <a:pt x="94" y="204"/>
                  <a:pt x="75" y="257"/>
                  <a:pt x="51" y="257"/>
                </a:cubicBezTo>
                <a:lnTo>
                  <a:pt x="51" y="280"/>
                </a:lnTo>
                <a:close/>
                <a:moveTo>
                  <a:pt x="51" y="0"/>
                </a:moveTo>
                <a:cubicBezTo>
                  <a:pt x="23" y="0"/>
                  <a:pt x="0" y="62"/>
                  <a:pt x="0" y="140"/>
                </a:cubicBezTo>
                <a:cubicBezTo>
                  <a:pt x="0" y="217"/>
                  <a:pt x="23" y="280"/>
                  <a:pt x="51" y="280"/>
                </a:cubicBezTo>
                <a:cubicBezTo>
                  <a:pt x="51" y="280"/>
                  <a:pt x="51" y="280"/>
                  <a:pt x="51" y="280"/>
                </a:cubicBezTo>
                <a:cubicBezTo>
                  <a:pt x="51" y="257"/>
                  <a:pt x="51" y="257"/>
                  <a:pt x="51" y="257"/>
                </a:cubicBezTo>
                <a:cubicBezTo>
                  <a:pt x="51" y="257"/>
                  <a:pt x="51" y="257"/>
                  <a:pt x="51" y="257"/>
                </a:cubicBezTo>
                <a:cubicBezTo>
                  <a:pt x="51" y="257"/>
                  <a:pt x="51" y="257"/>
                  <a:pt x="51" y="257"/>
                </a:cubicBezTo>
                <a:cubicBezTo>
                  <a:pt x="27" y="257"/>
                  <a:pt x="8" y="204"/>
                  <a:pt x="8" y="140"/>
                </a:cubicBezTo>
                <a:cubicBezTo>
                  <a:pt x="8" y="75"/>
                  <a:pt x="27" y="22"/>
                  <a:pt x="51" y="22"/>
                </a:cubicBezTo>
                <a:cubicBezTo>
                  <a:pt x="51" y="22"/>
                  <a:pt x="51" y="22"/>
                  <a:pt x="51" y="22"/>
                </a:cubicBezTo>
                <a:cubicBezTo>
                  <a:pt x="51" y="0"/>
                  <a:pt x="51" y="0"/>
                  <a:pt x="51" y="0"/>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57" name="Freeform 26"/>
          <p:cNvSpPr>
            <a:spLocks noEditPoints="1"/>
          </p:cNvSpPr>
          <p:nvPr/>
        </p:nvSpPr>
        <p:spPr bwMode="auto">
          <a:xfrm>
            <a:off x="8771259" y="1825015"/>
            <a:ext cx="611188" cy="223838"/>
          </a:xfrm>
          <a:custGeom>
            <a:gdLst>
              <a:gd fmla="*/ 280 w 280" name="T0"/>
              <a:gd fmla="*/ 52 h 103" name="T1"/>
              <a:gd fmla="*/ 140 w 280" name="T2"/>
              <a:gd fmla="*/ 0 h 103" name="T3"/>
              <a:gd fmla="*/ 140 w 280" name="T4"/>
              <a:gd fmla="*/ 8 h 103" name="T5"/>
              <a:gd fmla="*/ 257 w 280" name="T6"/>
              <a:gd fmla="*/ 52 h 103" name="T7"/>
              <a:gd fmla="*/ 140 w 280" name="T8"/>
              <a:gd fmla="*/ 95 h 103" name="T9"/>
              <a:gd fmla="*/ 140 w 280" name="T10"/>
              <a:gd fmla="*/ 103 h 103" name="T11"/>
              <a:gd fmla="*/ 280 w 280" name="T12"/>
              <a:gd fmla="*/ 52 h 103" name="T13"/>
              <a:gd fmla="*/ 140 w 280" name="T14"/>
              <a:gd fmla="*/ 0 h 103" name="T15"/>
              <a:gd fmla="*/ 140 w 280" name="T16"/>
              <a:gd fmla="*/ 0 h 103" name="T17"/>
              <a:gd fmla="*/ 0 w 280" name="T18"/>
              <a:gd fmla="*/ 52 h 103" name="T19"/>
              <a:gd fmla="*/ 140 w 280" name="T20"/>
              <a:gd fmla="*/ 103 h 103" name="T21"/>
              <a:gd fmla="*/ 140 w 280" name="T22"/>
              <a:gd fmla="*/ 103 h 103" name="T23"/>
              <a:gd fmla="*/ 140 w 280" name="T24"/>
              <a:gd fmla="*/ 95 h 103" name="T25"/>
              <a:gd fmla="*/ 140 w 280" name="T26"/>
              <a:gd fmla="*/ 95 h 103" name="T27"/>
              <a:gd fmla="*/ 23 w 280" name="T28"/>
              <a:gd fmla="*/ 52 h 103" name="T29"/>
              <a:gd fmla="*/ 23 w 280" name="T30"/>
              <a:gd fmla="*/ 52 h 103" name="T31"/>
              <a:gd fmla="*/ 140 w 280" name="T32"/>
              <a:gd fmla="*/ 8 h 103" name="T33"/>
              <a:gd fmla="*/ 140 w 280" name="T34"/>
              <a:gd fmla="*/ 8 h 103" name="T35"/>
              <a:gd fmla="*/ 140 w 280" name="T36"/>
              <a:gd fmla="*/ 0 h 10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3" w="280">
                <a:moveTo>
                  <a:pt x="280" y="52"/>
                </a:moveTo>
                <a:cubicBezTo>
                  <a:pt x="280" y="23"/>
                  <a:pt x="217" y="0"/>
                  <a:pt x="140" y="0"/>
                </a:cubicBezTo>
                <a:cubicBezTo>
                  <a:pt x="140" y="8"/>
                  <a:pt x="140" y="8"/>
                  <a:pt x="140" y="8"/>
                </a:cubicBezTo>
                <a:cubicBezTo>
                  <a:pt x="205" y="8"/>
                  <a:pt x="257" y="28"/>
                  <a:pt x="257" y="52"/>
                </a:cubicBezTo>
                <a:cubicBezTo>
                  <a:pt x="257" y="75"/>
                  <a:pt x="205" y="95"/>
                  <a:pt x="140" y="95"/>
                </a:cubicBezTo>
                <a:cubicBezTo>
                  <a:pt x="140" y="103"/>
                  <a:pt x="140" y="103"/>
                  <a:pt x="140" y="103"/>
                </a:cubicBezTo>
                <a:cubicBezTo>
                  <a:pt x="217" y="103"/>
                  <a:pt x="280" y="80"/>
                  <a:pt x="280" y="52"/>
                </a:cubicBezTo>
                <a:close/>
                <a:moveTo>
                  <a:pt x="140" y="0"/>
                </a:moveTo>
                <a:cubicBezTo>
                  <a:pt x="140" y="0"/>
                  <a:pt x="140" y="0"/>
                  <a:pt x="140" y="0"/>
                </a:cubicBezTo>
                <a:cubicBezTo>
                  <a:pt x="63" y="0"/>
                  <a:pt x="0" y="23"/>
                  <a:pt x="0" y="52"/>
                </a:cubicBezTo>
                <a:cubicBezTo>
                  <a:pt x="0" y="80"/>
                  <a:pt x="63" y="103"/>
                  <a:pt x="140" y="103"/>
                </a:cubicBezTo>
                <a:cubicBezTo>
                  <a:pt x="140" y="103"/>
                  <a:pt x="140" y="103"/>
                  <a:pt x="140" y="103"/>
                </a:cubicBezTo>
                <a:cubicBezTo>
                  <a:pt x="140" y="95"/>
                  <a:pt x="140" y="95"/>
                  <a:pt x="140" y="95"/>
                </a:cubicBezTo>
                <a:cubicBezTo>
                  <a:pt x="140" y="95"/>
                  <a:pt x="140" y="95"/>
                  <a:pt x="140" y="95"/>
                </a:cubicBezTo>
                <a:cubicBezTo>
                  <a:pt x="75" y="95"/>
                  <a:pt x="23" y="75"/>
                  <a:pt x="23" y="52"/>
                </a:cubicBezTo>
                <a:cubicBezTo>
                  <a:pt x="23" y="52"/>
                  <a:pt x="23" y="52"/>
                  <a:pt x="23" y="52"/>
                </a:cubicBezTo>
                <a:cubicBezTo>
                  <a:pt x="23" y="28"/>
                  <a:pt x="75" y="8"/>
                  <a:pt x="140" y="8"/>
                </a:cubicBezTo>
                <a:cubicBezTo>
                  <a:pt x="140" y="8"/>
                  <a:pt x="140" y="8"/>
                  <a:pt x="140" y="8"/>
                </a:cubicBezTo>
                <a:lnTo>
                  <a:pt x="140" y="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58" name="Freeform 27"/>
          <p:cNvSpPr>
            <a:spLocks noEditPoints="1"/>
          </p:cNvSpPr>
          <p:nvPr/>
        </p:nvSpPr>
        <p:spPr bwMode="auto">
          <a:xfrm>
            <a:off x="8817296" y="1686903"/>
            <a:ext cx="519113" cy="498475"/>
          </a:xfrm>
          <a:custGeom>
            <a:gdLst>
              <a:gd fmla="*/ 218 w 238" name="T0"/>
              <a:gd fmla="*/ 16 h 229" name="T1"/>
              <a:gd fmla="*/ 119 w 238" name="T2"/>
              <a:gd fmla="*/ 46 h 229" name="T3"/>
              <a:gd fmla="*/ 119 w 238" name="T4"/>
              <a:gd fmla="*/ 57 h 229" name="T5"/>
              <a:gd fmla="*/ 202 w 238" name="T6"/>
              <a:gd fmla="*/ 32 h 229" name="T7"/>
              <a:gd fmla="*/ 150 w 238" name="T8"/>
              <a:gd fmla="*/ 145 h 229" name="T9"/>
              <a:gd fmla="*/ 119 w 238" name="T10"/>
              <a:gd fmla="*/ 172 h 229" name="T11"/>
              <a:gd fmla="*/ 119 w 238" name="T12"/>
              <a:gd fmla="*/ 183 h 229" name="T13"/>
              <a:gd fmla="*/ 156 w 238" name="T14"/>
              <a:gd fmla="*/ 151 h 229" name="T15"/>
              <a:gd fmla="*/ 218 w 238" name="T16"/>
              <a:gd fmla="*/ 16 h 229" name="T17"/>
              <a:gd fmla="*/ 119 w 238" name="T18"/>
              <a:gd fmla="*/ 46 h 229" name="T19"/>
              <a:gd fmla="*/ 83 w 238" name="T20"/>
              <a:gd fmla="*/ 78 h 229" name="T21"/>
              <a:gd fmla="*/ 20 w 238" name="T22"/>
              <a:gd fmla="*/ 214 h 229" name="T23"/>
              <a:gd fmla="*/ 119 w 238" name="T24"/>
              <a:gd fmla="*/ 183 h 229" name="T25"/>
              <a:gd fmla="*/ 119 w 238" name="T26"/>
              <a:gd fmla="*/ 172 h 229" name="T27"/>
              <a:gd fmla="*/ 36 w 238" name="T28"/>
              <a:gd fmla="*/ 197 h 229" name="T29"/>
              <a:gd fmla="*/ 36 w 238" name="T30"/>
              <a:gd fmla="*/ 197 h 229" name="T31"/>
              <a:gd fmla="*/ 89 w 238" name="T32"/>
              <a:gd fmla="*/ 84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16"/>
                </a:moveTo>
                <a:cubicBezTo>
                  <a:pt x="202" y="0"/>
                  <a:pt x="162" y="13"/>
                  <a:pt x="119" y="46"/>
                </a:cubicBezTo>
                <a:cubicBezTo>
                  <a:pt x="119" y="57"/>
                  <a:pt x="119" y="57"/>
                  <a:pt x="119" y="57"/>
                </a:cubicBezTo>
                <a:cubicBezTo>
                  <a:pt x="155" y="30"/>
                  <a:pt x="189" y="19"/>
                  <a:pt x="202" y="32"/>
                </a:cubicBezTo>
                <a:cubicBezTo>
                  <a:pt x="219" y="49"/>
                  <a:pt x="195" y="99"/>
                  <a:pt x="150" y="145"/>
                </a:cubicBezTo>
                <a:cubicBezTo>
                  <a:pt x="140" y="155"/>
                  <a:pt x="129" y="164"/>
                  <a:pt x="119" y="172"/>
                </a:cubicBezTo>
                <a:cubicBezTo>
                  <a:pt x="119" y="183"/>
                  <a:pt x="119" y="183"/>
                  <a:pt x="119" y="183"/>
                </a:cubicBezTo>
                <a:cubicBezTo>
                  <a:pt x="131" y="174"/>
                  <a:pt x="144" y="163"/>
                  <a:pt x="156" y="151"/>
                </a:cubicBezTo>
                <a:cubicBezTo>
                  <a:pt x="210" y="96"/>
                  <a:pt x="238" y="36"/>
                  <a:pt x="218" y="16"/>
                </a:cubicBezTo>
                <a:close/>
                <a:moveTo>
                  <a:pt x="119" y="46"/>
                </a:moveTo>
                <a:cubicBezTo>
                  <a:pt x="107" y="55"/>
                  <a:pt x="95" y="66"/>
                  <a:pt x="83" y="78"/>
                </a:cubicBezTo>
                <a:cubicBezTo>
                  <a:pt x="28" y="133"/>
                  <a:pt x="0" y="193"/>
                  <a:pt x="20" y="214"/>
                </a:cubicBezTo>
                <a:cubicBezTo>
                  <a:pt x="36" y="229"/>
                  <a:pt x="76" y="216"/>
                  <a:pt x="119" y="183"/>
                </a:cubicBezTo>
                <a:cubicBezTo>
                  <a:pt x="119" y="172"/>
                  <a:pt x="119" y="172"/>
                  <a:pt x="119" y="172"/>
                </a:cubicBezTo>
                <a:cubicBezTo>
                  <a:pt x="83" y="199"/>
                  <a:pt x="49" y="211"/>
                  <a:pt x="36" y="197"/>
                </a:cubicBezTo>
                <a:cubicBezTo>
                  <a:pt x="36" y="197"/>
                  <a:pt x="36" y="197"/>
                  <a:pt x="36" y="197"/>
                </a:cubicBezTo>
                <a:cubicBezTo>
                  <a:pt x="19" y="181"/>
                  <a:pt x="43" y="130"/>
                  <a:pt x="89" y="84"/>
                </a:cubicBezTo>
                <a:cubicBezTo>
                  <a:pt x="99" y="74"/>
                  <a:pt x="109" y="65"/>
                  <a:pt x="119" y="57"/>
                </a:cubicBezTo>
                <a:lnTo>
                  <a:pt x="119" y="46"/>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59" name="Freeform 28"/>
          <p:cNvSpPr>
            <a:spLocks noEditPoints="1"/>
          </p:cNvSpPr>
          <p:nvPr/>
        </p:nvSpPr>
        <p:spPr bwMode="auto">
          <a:xfrm>
            <a:off x="8817296" y="1686903"/>
            <a:ext cx="519113" cy="498475"/>
          </a:xfrm>
          <a:custGeom>
            <a:gdLst>
              <a:gd fmla="*/ 218 w 238" name="T0"/>
              <a:gd fmla="*/ 214 h 229" name="T1"/>
              <a:gd fmla="*/ 156 w 238" name="T2"/>
              <a:gd fmla="*/ 78 h 229" name="T3"/>
              <a:gd fmla="*/ 119 w 238" name="T4"/>
              <a:gd fmla="*/ 46 h 229" name="T5"/>
              <a:gd fmla="*/ 119 w 238" name="T6"/>
              <a:gd fmla="*/ 57 h 229" name="T7"/>
              <a:gd fmla="*/ 150 w 238" name="T8"/>
              <a:gd fmla="*/ 84 h 229" name="T9"/>
              <a:gd fmla="*/ 202 w 238" name="T10"/>
              <a:gd fmla="*/ 197 h 229" name="T11"/>
              <a:gd fmla="*/ 119 w 238" name="T12"/>
              <a:gd fmla="*/ 172 h 229" name="T13"/>
              <a:gd fmla="*/ 119 w 238" name="T14"/>
              <a:gd fmla="*/ 183 h 229" name="T15"/>
              <a:gd fmla="*/ 218 w 238" name="T16"/>
              <a:gd fmla="*/ 214 h 229" name="T17"/>
              <a:gd fmla="*/ 119 w 238" name="T18"/>
              <a:gd fmla="*/ 46 h 229" name="T19"/>
              <a:gd fmla="*/ 20 w 238" name="T20"/>
              <a:gd fmla="*/ 16 h 229" name="T21"/>
              <a:gd fmla="*/ 83 w 238" name="T22"/>
              <a:gd fmla="*/ 151 h 229" name="T23"/>
              <a:gd fmla="*/ 119 w 238" name="T24"/>
              <a:gd fmla="*/ 183 h 229" name="T25"/>
              <a:gd fmla="*/ 119 w 238" name="T26"/>
              <a:gd fmla="*/ 172 h 229" name="T27"/>
              <a:gd fmla="*/ 89 w 238" name="T28"/>
              <a:gd fmla="*/ 145 h 229" name="T29"/>
              <a:gd fmla="*/ 36 w 238" name="T30"/>
              <a:gd fmla="*/ 32 h 229" name="T31"/>
              <a:gd fmla="*/ 36 w 238" name="T32"/>
              <a:gd fmla="*/ 32 h 229" name="T33"/>
              <a:gd fmla="*/ 119 w 238" name="T34"/>
              <a:gd fmla="*/ 57 h 229" name="T35"/>
              <a:gd fmla="*/ 119 w 238" name="T36"/>
              <a:gd fmla="*/ 46 h 22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9" w="238">
                <a:moveTo>
                  <a:pt x="218" y="214"/>
                </a:moveTo>
                <a:cubicBezTo>
                  <a:pt x="238" y="193"/>
                  <a:pt x="210" y="133"/>
                  <a:pt x="156" y="78"/>
                </a:cubicBezTo>
                <a:cubicBezTo>
                  <a:pt x="144" y="66"/>
                  <a:pt x="131" y="55"/>
                  <a:pt x="119" y="46"/>
                </a:cubicBezTo>
                <a:cubicBezTo>
                  <a:pt x="119" y="57"/>
                  <a:pt x="119" y="57"/>
                  <a:pt x="119" y="57"/>
                </a:cubicBezTo>
                <a:cubicBezTo>
                  <a:pt x="129" y="65"/>
                  <a:pt x="140" y="74"/>
                  <a:pt x="150" y="84"/>
                </a:cubicBezTo>
                <a:cubicBezTo>
                  <a:pt x="195" y="130"/>
                  <a:pt x="219" y="181"/>
                  <a:pt x="202" y="197"/>
                </a:cubicBezTo>
                <a:cubicBezTo>
                  <a:pt x="189" y="211"/>
                  <a:pt x="155" y="199"/>
                  <a:pt x="119" y="172"/>
                </a:cubicBezTo>
                <a:cubicBezTo>
                  <a:pt x="119" y="183"/>
                  <a:pt x="119" y="183"/>
                  <a:pt x="119" y="183"/>
                </a:cubicBezTo>
                <a:cubicBezTo>
                  <a:pt x="162" y="216"/>
                  <a:pt x="202" y="229"/>
                  <a:pt x="218" y="214"/>
                </a:cubicBezTo>
                <a:close/>
                <a:moveTo>
                  <a:pt x="119" y="46"/>
                </a:moveTo>
                <a:cubicBezTo>
                  <a:pt x="76" y="13"/>
                  <a:pt x="36" y="0"/>
                  <a:pt x="20" y="16"/>
                </a:cubicBezTo>
                <a:cubicBezTo>
                  <a:pt x="0" y="36"/>
                  <a:pt x="28" y="96"/>
                  <a:pt x="83" y="151"/>
                </a:cubicBezTo>
                <a:cubicBezTo>
                  <a:pt x="95" y="163"/>
                  <a:pt x="107" y="174"/>
                  <a:pt x="119" y="183"/>
                </a:cubicBezTo>
                <a:cubicBezTo>
                  <a:pt x="119" y="172"/>
                  <a:pt x="119" y="172"/>
                  <a:pt x="119" y="172"/>
                </a:cubicBezTo>
                <a:cubicBezTo>
                  <a:pt x="109" y="164"/>
                  <a:pt x="99" y="155"/>
                  <a:pt x="89" y="145"/>
                </a:cubicBezTo>
                <a:cubicBezTo>
                  <a:pt x="43" y="99"/>
                  <a:pt x="19" y="49"/>
                  <a:pt x="36" y="32"/>
                </a:cubicBezTo>
                <a:cubicBezTo>
                  <a:pt x="36" y="32"/>
                  <a:pt x="36" y="32"/>
                  <a:pt x="36" y="32"/>
                </a:cubicBezTo>
                <a:cubicBezTo>
                  <a:pt x="49" y="19"/>
                  <a:pt x="83" y="30"/>
                  <a:pt x="119" y="57"/>
                </a:cubicBezTo>
                <a:lnTo>
                  <a:pt x="119" y="46"/>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60" name="Oval 29"/>
          <p:cNvSpPr>
            <a:spLocks noChangeArrowheads="1"/>
          </p:cNvSpPr>
          <p:nvPr/>
        </p:nvSpPr>
        <p:spPr bwMode="auto">
          <a:xfrm>
            <a:off x="9031609" y="1890103"/>
            <a:ext cx="93663" cy="93663"/>
          </a:xfrm>
          <a:prstGeom prst="ellipse">
            <a:avLst/>
          </a:pr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61" name="Freeform 30"/>
          <p:cNvSpPr>
            <a:spLocks noEditPoints="1"/>
          </p:cNvSpPr>
          <p:nvPr/>
        </p:nvSpPr>
        <p:spPr bwMode="auto">
          <a:xfrm>
            <a:off x="9750746" y="1459890"/>
            <a:ext cx="257175" cy="487363"/>
          </a:xfrm>
          <a:custGeom>
            <a:gdLst>
              <a:gd fmla="*/ 67 w 162" name="T0"/>
              <a:gd fmla="*/ 307 h 307" name="T1"/>
              <a:gd fmla="*/ 162 w 162" name="T2"/>
              <a:gd fmla="*/ 307 h 307" name="T3"/>
              <a:gd fmla="*/ 67 w 162" name="T4"/>
              <a:gd fmla="*/ 127 h 307" name="T5"/>
              <a:gd fmla="*/ 67 w 162" name="T6"/>
              <a:gd fmla="*/ 193 h 307" name="T7"/>
              <a:gd fmla="*/ 110 w 162" name="T8"/>
              <a:gd fmla="*/ 267 h 307" name="T9"/>
              <a:gd fmla="*/ 67 w 162" name="T10"/>
              <a:gd fmla="*/ 267 h 307" name="T11"/>
              <a:gd fmla="*/ 67 w 162" name="T12"/>
              <a:gd fmla="*/ 307 h 307" name="T13"/>
              <a:gd fmla="*/ 0 w 162" name="T14"/>
              <a:gd fmla="*/ 0 h 307" name="T15"/>
              <a:gd fmla="*/ 0 w 162" name="T16"/>
              <a:gd fmla="*/ 307 h 307" name="T17"/>
              <a:gd fmla="*/ 67 w 162" name="T18"/>
              <a:gd fmla="*/ 307 h 307" name="T19"/>
              <a:gd fmla="*/ 67 w 162" name="T20"/>
              <a:gd fmla="*/ 267 h 307" name="T21"/>
              <a:gd fmla="*/ 24 w 162" name="T22"/>
              <a:gd fmla="*/ 267 h 307" name="T23"/>
              <a:gd fmla="*/ 24 w 162" name="T24"/>
              <a:gd fmla="*/ 120 h 307" name="T25"/>
              <a:gd fmla="*/ 24 w 162" name="T26"/>
              <a:gd fmla="*/ 120 h 307" name="T27"/>
              <a:gd fmla="*/ 67 w 162" name="T28"/>
              <a:gd fmla="*/ 193 h 307" name="T29"/>
              <a:gd fmla="*/ 67 w 162" name="T30"/>
              <a:gd fmla="*/ 127 h 307" name="T31"/>
              <a:gd fmla="*/ 0 w 162" name="T32"/>
              <a:gd fmla="*/ 0 h 30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07" w="162">
                <a:moveTo>
                  <a:pt x="67" y="307"/>
                </a:moveTo>
                <a:lnTo>
                  <a:pt x="162" y="307"/>
                </a:lnTo>
                <a:lnTo>
                  <a:pt x="67" y="127"/>
                </a:lnTo>
                <a:lnTo>
                  <a:pt x="67" y="193"/>
                </a:lnTo>
                <a:lnTo>
                  <a:pt x="110" y="267"/>
                </a:lnTo>
                <a:lnTo>
                  <a:pt x="67" y="267"/>
                </a:lnTo>
                <a:lnTo>
                  <a:pt x="67" y="307"/>
                </a:lnTo>
                <a:close/>
                <a:moveTo>
                  <a:pt x="0" y="0"/>
                </a:moveTo>
                <a:lnTo>
                  <a:pt x="0" y="307"/>
                </a:lnTo>
                <a:lnTo>
                  <a:pt x="67" y="307"/>
                </a:lnTo>
                <a:lnTo>
                  <a:pt x="67" y="267"/>
                </a:lnTo>
                <a:lnTo>
                  <a:pt x="24" y="267"/>
                </a:lnTo>
                <a:lnTo>
                  <a:pt x="24" y="120"/>
                </a:lnTo>
                <a:lnTo>
                  <a:pt x="24" y="120"/>
                </a:lnTo>
                <a:lnTo>
                  <a:pt x="67" y="193"/>
                </a:lnTo>
                <a:lnTo>
                  <a:pt x="67" y="127"/>
                </a:lnTo>
                <a:lnTo>
                  <a:pt x="0" y="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62" name="Rectangle 31"/>
          <p:cNvSpPr>
            <a:spLocks noChangeArrowheads="1"/>
          </p:cNvSpPr>
          <p:nvPr/>
        </p:nvSpPr>
        <p:spPr bwMode="auto">
          <a:xfrm>
            <a:off x="9622159" y="1458303"/>
            <a:ext cx="65088" cy="474663"/>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63" name="Freeform 32"/>
          <p:cNvSpPr>
            <a:spLocks noEditPoints="1"/>
          </p:cNvSpPr>
          <p:nvPr/>
        </p:nvSpPr>
        <p:spPr bwMode="auto">
          <a:xfrm>
            <a:off x="7513959" y="3849078"/>
            <a:ext cx="561975" cy="411163"/>
          </a:xfrm>
          <a:custGeom>
            <a:gdLst>
              <a:gd fmla="*/ 213 w 258" name="T0"/>
              <a:gd fmla="*/ 31 h 189" name="T1"/>
              <a:gd fmla="*/ 204 w 258" name="T2"/>
              <a:gd fmla="*/ 69 h 189" name="T3"/>
              <a:gd fmla="*/ 228 w 258" name="T4"/>
              <a:gd fmla="*/ 109 h 189" name="T5"/>
              <a:gd fmla="*/ 204 w 258" name="T6"/>
              <a:gd fmla="*/ 146 h 189" name="T7"/>
              <a:gd fmla="*/ 204 w 258" name="T8"/>
              <a:gd fmla="*/ 27 h 189" name="T9"/>
              <a:gd fmla="*/ 91 w 258" name="T10"/>
              <a:gd fmla="*/ 14 h 189" name="T11"/>
              <a:gd fmla="*/ 97 w 258" name="T12"/>
              <a:gd fmla="*/ 15 h 189" name="T13"/>
              <a:gd fmla="*/ 91 w 258" name="T14"/>
              <a:gd fmla="*/ 42 h 189" name="T15"/>
              <a:gd fmla="*/ 91 w 258" name="T16"/>
              <a:gd fmla="*/ 162 h 189" name="T17"/>
              <a:gd fmla="*/ 166 w 258" name="T18"/>
              <a:gd fmla="*/ 145 h 189" name="T19"/>
              <a:gd fmla="*/ 204 w 258" name="T20"/>
              <a:gd fmla="*/ 125 h 189" name="T21"/>
              <a:gd fmla="*/ 191 w 258" name="T22"/>
              <a:gd fmla="*/ 122 h 189" name="T23"/>
              <a:gd fmla="*/ 204 w 258" name="T24"/>
              <a:gd fmla="*/ 69 h 189" name="T25"/>
              <a:gd fmla="*/ 91 w 258" name="T26"/>
              <a:gd fmla="*/ 6 h 189" name="T27"/>
              <a:gd fmla="*/ 78 w 258" name="T28"/>
              <a:gd fmla="*/ 24 h 189" name="T29"/>
              <a:gd fmla="*/ 91 w 258" name="T30"/>
              <a:gd fmla="*/ 14 h 189" name="T31"/>
              <a:gd fmla="*/ 78 w 258" name="T32"/>
              <a:gd fmla="*/ 188 h 189" name="T33"/>
              <a:gd fmla="*/ 91 w 258" name="T34"/>
              <a:gd fmla="*/ 162 h 189" name="T35"/>
              <a:gd fmla="*/ 78 w 258" name="T36"/>
              <a:gd fmla="*/ 176 h 189" name="T37"/>
              <a:gd fmla="*/ 91 w 258" name="T38"/>
              <a:gd fmla="*/ 42 h 189" name="T39"/>
              <a:gd fmla="*/ 80 w 258" name="T40"/>
              <a:gd fmla="*/ 134 h 189" name="T41"/>
              <a:gd fmla="*/ 78 w 258" name="T42"/>
              <a:gd fmla="*/ 64 h 189" name="T43"/>
              <a:gd fmla="*/ 78 w 258" name="T44"/>
              <a:gd fmla="*/ 33 h 189" name="T45"/>
              <a:gd fmla="*/ 91 w 258" name="T46"/>
              <a:gd fmla="*/ 42 h 189" name="T47"/>
              <a:gd fmla="*/ 60 w 258" name="T48"/>
              <a:gd fmla="*/ 18 h 189" name="T49"/>
              <a:gd fmla="*/ 68 w 258" name="T50"/>
              <a:gd fmla="*/ 42 h 189" name="T51"/>
              <a:gd fmla="*/ 78 w 258" name="T52"/>
              <a:gd fmla="*/ 33 h 189" name="T53"/>
              <a:gd fmla="*/ 78 w 258" name="T54"/>
              <a:gd fmla="*/ 9 h 189" name="T55"/>
              <a:gd fmla="*/ 78 w 258" name="T56"/>
              <a:gd fmla="*/ 188 h 189" name="T57"/>
              <a:gd fmla="*/ 60 w 258" name="T58"/>
              <a:gd fmla="*/ 176 h 189" name="T59"/>
              <a:gd fmla="*/ 78 w 258" name="T60"/>
              <a:gd fmla="*/ 64 h 189" name="T61"/>
              <a:gd fmla="*/ 60 w 258" name="T62"/>
              <a:gd fmla="*/ 134 h 189" name="T63"/>
              <a:gd fmla="*/ 70 w 258" name="T64"/>
              <a:gd fmla="*/ 116 h 189" name="T65"/>
              <a:gd fmla="*/ 60 w 258" name="T66"/>
              <a:gd fmla="*/ 87 h 189" name="T67"/>
              <a:gd fmla="*/ 76 w 258" name="T68"/>
              <a:gd fmla="*/ 68 h 189" name="T69"/>
              <a:gd fmla="*/ 60 w 258" name="T70"/>
              <a:gd fmla="*/ 18 h 189" name="T71"/>
              <a:gd fmla="*/ 60 w 258" name="T72"/>
              <a:gd fmla="*/ 187 h 189" name="T73"/>
              <a:gd fmla="*/ 59 w 258" name="T74"/>
              <a:gd fmla="*/ 175 h 189" name="T75"/>
              <a:gd fmla="*/ 49 w 258" name="T76"/>
              <a:gd fmla="*/ 144 h 189" name="T77"/>
              <a:gd fmla="*/ 60 w 258" name="T78"/>
              <a:gd fmla="*/ 125 h 189" name="T79"/>
              <a:gd fmla="*/ 41 w 258" name="T80"/>
              <a:gd fmla="*/ 125 h 189" name="T81"/>
              <a:gd fmla="*/ 60 w 258" name="T82"/>
              <a:gd fmla="*/ 87 h 189" name="T83"/>
              <a:gd fmla="*/ 51 w 258" name="T84"/>
              <a:gd fmla="*/ 76 h 189" name="T85"/>
              <a:gd fmla="*/ 43 w 258" name="T86"/>
              <a:gd fmla="*/ 51 h 189" name="T87"/>
              <a:gd fmla="*/ 60 w 258" name="T88"/>
              <a:gd fmla="*/ 18 h 18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89" w="258">
                <a:moveTo>
                  <a:pt x="253" y="104"/>
                </a:moveTo>
                <a:cubicBezTo>
                  <a:pt x="258" y="60"/>
                  <a:pt x="213" y="31"/>
                  <a:pt x="213" y="31"/>
                </a:cubicBezTo>
                <a:cubicBezTo>
                  <a:pt x="210" y="30"/>
                  <a:pt x="207" y="28"/>
                  <a:pt x="204" y="27"/>
                </a:cubicBezTo>
                <a:cubicBezTo>
                  <a:pt x="204" y="69"/>
                  <a:pt x="204" y="69"/>
                  <a:pt x="204" y="69"/>
                </a:cubicBezTo>
                <a:cubicBezTo>
                  <a:pt x="208" y="69"/>
                  <a:pt x="212" y="70"/>
                  <a:pt x="216" y="72"/>
                </a:cubicBezTo>
                <a:cubicBezTo>
                  <a:pt x="230" y="79"/>
                  <a:pt x="235" y="95"/>
                  <a:pt x="228" y="109"/>
                </a:cubicBezTo>
                <a:cubicBezTo>
                  <a:pt x="224" y="119"/>
                  <a:pt x="214" y="125"/>
                  <a:pt x="204" y="125"/>
                </a:cubicBezTo>
                <a:cubicBezTo>
                  <a:pt x="204" y="146"/>
                  <a:pt x="204" y="146"/>
                  <a:pt x="204" y="146"/>
                </a:cubicBezTo>
                <a:cubicBezTo>
                  <a:pt x="230" y="144"/>
                  <a:pt x="249" y="134"/>
                  <a:pt x="253" y="104"/>
                </a:cubicBezTo>
                <a:close/>
                <a:moveTo>
                  <a:pt x="204" y="27"/>
                </a:moveTo>
                <a:cubicBezTo>
                  <a:pt x="156" y="5"/>
                  <a:pt x="119" y="0"/>
                  <a:pt x="91" y="6"/>
                </a:cubicBezTo>
                <a:cubicBezTo>
                  <a:pt x="91" y="14"/>
                  <a:pt x="91" y="14"/>
                  <a:pt x="91" y="14"/>
                </a:cubicBezTo>
                <a:cubicBezTo>
                  <a:pt x="93" y="14"/>
                  <a:pt x="95" y="14"/>
                  <a:pt x="97" y="15"/>
                </a:cubicBezTo>
                <a:cubicBezTo>
                  <a:pt x="97" y="15"/>
                  <a:pt x="97" y="15"/>
                  <a:pt x="97" y="15"/>
                </a:cubicBezTo>
                <a:cubicBezTo>
                  <a:pt x="104" y="19"/>
                  <a:pt x="107" y="27"/>
                  <a:pt x="103" y="34"/>
                </a:cubicBezTo>
                <a:cubicBezTo>
                  <a:pt x="101" y="39"/>
                  <a:pt x="96" y="42"/>
                  <a:pt x="91" y="42"/>
                </a:cubicBezTo>
                <a:cubicBezTo>
                  <a:pt x="91" y="146"/>
                  <a:pt x="91" y="146"/>
                  <a:pt x="91" y="146"/>
                </a:cubicBezTo>
                <a:cubicBezTo>
                  <a:pt x="93" y="151"/>
                  <a:pt x="93" y="157"/>
                  <a:pt x="91" y="162"/>
                </a:cubicBezTo>
                <a:cubicBezTo>
                  <a:pt x="91" y="185"/>
                  <a:pt x="91" y="185"/>
                  <a:pt x="91" y="185"/>
                </a:cubicBezTo>
                <a:cubicBezTo>
                  <a:pt x="117" y="174"/>
                  <a:pt x="138" y="143"/>
                  <a:pt x="166" y="145"/>
                </a:cubicBezTo>
                <a:cubicBezTo>
                  <a:pt x="179" y="147"/>
                  <a:pt x="192" y="147"/>
                  <a:pt x="204" y="146"/>
                </a:cubicBezTo>
                <a:cubicBezTo>
                  <a:pt x="204" y="125"/>
                  <a:pt x="204" y="125"/>
                  <a:pt x="204" y="125"/>
                </a:cubicBezTo>
                <a:cubicBezTo>
                  <a:pt x="199" y="125"/>
                  <a:pt x="195" y="124"/>
                  <a:pt x="191" y="122"/>
                </a:cubicBezTo>
                <a:cubicBezTo>
                  <a:pt x="191" y="122"/>
                  <a:pt x="191" y="122"/>
                  <a:pt x="191" y="122"/>
                </a:cubicBezTo>
                <a:cubicBezTo>
                  <a:pt x="177" y="115"/>
                  <a:pt x="172" y="98"/>
                  <a:pt x="179" y="84"/>
                </a:cubicBezTo>
                <a:cubicBezTo>
                  <a:pt x="184" y="74"/>
                  <a:pt x="193" y="69"/>
                  <a:pt x="204" y="69"/>
                </a:cubicBezTo>
                <a:lnTo>
                  <a:pt x="204" y="27"/>
                </a:lnTo>
                <a:close/>
                <a:moveTo>
                  <a:pt x="91" y="6"/>
                </a:moveTo>
                <a:cubicBezTo>
                  <a:pt x="86" y="6"/>
                  <a:pt x="82" y="8"/>
                  <a:pt x="78" y="9"/>
                </a:cubicBezTo>
                <a:cubicBezTo>
                  <a:pt x="78" y="24"/>
                  <a:pt x="78" y="24"/>
                  <a:pt x="78" y="24"/>
                </a:cubicBezTo>
                <a:cubicBezTo>
                  <a:pt x="78" y="23"/>
                  <a:pt x="78" y="22"/>
                  <a:pt x="78" y="22"/>
                </a:cubicBezTo>
                <a:cubicBezTo>
                  <a:pt x="81" y="17"/>
                  <a:pt x="86" y="14"/>
                  <a:pt x="91" y="14"/>
                </a:cubicBezTo>
                <a:cubicBezTo>
                  <a:pt x="91" y="6"/>
                  <a:pt x="91" y="6"/>
                  <a:pt x="91" y="6"/>
                </a:cubicBezTo>
                <a:close/>
                <a:moveTo>
                  <a:pt x="78" y="188"/>
                </a:moveTo>
                <a:cubicBezTo>
                  <a:pt x="82" y="188"/>
                  <a:pt x="87" y="187"/>
                  <a:pt x="91" y="185"/>
                </a:cubicBezTo>
                <a:cubicBezTo>
                  <a:pt x="91" y="162"/>
                  <a:pt x="91" y="162"/>
                  <a:pt x="91" y="162"/>
                </a:cubicBezTo>
                <a:cubicBezTo>
                  <a:pt x="90" y="163"/>
                  <a:pt x="90" y="164"/>
                  <a:pt x="90" y="165"/>
                </a:cubicBezTo>
                <a:cubicBezTo>
                  <a:pt x="87" y="170"/>
                  <a:pt x="83" y="174"/>
                  <a:pt x="78" y="176"/>
                </a:cubicBezTo>
                <a:cubicBezTo>
                  <a:pt x="78" y="188"/>
                  <a:pt x="78" y="188"/>
                  <a:pt x="78" y="188"/>
                </a:cubicBezTo>
                <a:close/>
                <a:moveTo>
                  <a:pt x="91" y="42"/>
                </a:moveTo>
                <a:cubicBezTo>
                  <a:pt x="91" y="146"/>
                  <a:pt x="91" y="146"/>
                  <a:pt x="91" y="146"/>
                </a:cubicBezTo>
                <a:cubicBezTo>
                  <a:pt x="89" y="141"/>
                  <a:pt x="85" y="136"/>
                  <a:pt x="80" y="134"/>
                </a:cubicBezTo>
                <a:cubicBezTo>
                  <a:pt x="79" y="133"/>
                  <a:pt x="78" y="133"/>
                  <a:pt x="78" y="133"/>
                </a:cubicBezTo>
                <a:cubicBezTo>
                  <a:pt x="78" y="64"/>
                  <a:pt x="78" y="64"/>
                  <a:pt x="78" y="64"/>
                </a:cubicBezTo>
                <a:cubicBezTo>
                  <a:pt x="79" y="61"/>
                  <a:pt x="79" y="57"/>
                  <a:pt x="78" y="54"/>
                </a:cubicBezTo>
                <a:cubicBezTo>
                  <a:pt x="78" y="33"/>
                  <a:pt x="78" y="33"/>
                  <a:pt x="78" y="33"/>
                </a:cubicBezTo>
                <a:cubicBezTo>
                  <a:pt x="79" y="36"/>
                  <a:pt x="81" y="39"/>
                  <a:pt x="84" y="41"/>
                </a:cubicBezTo>
                <a:cubicBezTo>
                  <a:pt x="86" y="42"/>
                  <a:pt x="89" y="42"/>
                  <a:pt x="91" y="42"/>
                </a:cubicBezTo>
                <a:close/>
                <a:moveTo>
                  <a:pt x="78" y="9"/>
                </a:moveTo>
                <a:cubicBezTo>
                  <a:pt x="71" y="11"/>
                  <a:pt x="65" y="14"/>
                  <a:pt x="60" y="18"/>
                </a:cubicBezTo>
                <a:cubicBezTo>
                  <a:pt x="60" y="40"/>
                  <a:pt x="60" y="40"/>
                  <a:pt x="60" y="40"/>
                </a:cubicBezTo>
                <a:cubicBezTo>
                  <a:pt x="62" y="40"/>
                  <a:pt x="65" y="41"/>
                  <a:pt x="68" y="42"/>
                </a:cubicBezTo>
                <a:cubicBezTo>
                  <a:pt x="73" y="45"/>
                  <a:pt x="76" y="49"/>
                  <a:pt x="78" y="54"/>
                </a:cubicBezTo>
                <a:cubicBezTo>
                  <a:pt x="78" y="33"/>
                  <a:pt x="78" y="33"/>
                  <a:pt x="78" y="33"/>
                </a:cubicBezTo>
                <a:cubicBezTo>
                  <a:pt x="77" y="30"/>
                  <a:pt x="77" y="27"/>
                  <a:pt x="78" y="24"/>
                </a:cubicBezTo>
                <a:cubicBezTo>
                  <a:pt x="78" y="9"/>
                  <a:pt x="78" y="9"/>
                  <a:pt x="78" y="9"/>
                </a:cubicBezTo>
                <a:close/>
                <a:moveTo>
                  <a:pt x="60" y="187"/>
                </a:moveTo>
                <a:cubicBezTo>
                  <a:pt x="66" y="188"/>
                  <a:pt x="72" y="189"/>
                  <a:pt x="78" y="188"/>
                </a:cubicBezTo>
                <a:cubicBezTo>
                  <a:pt x="78" y="176"/>
                  <a:pt x="78" y="176"/>
                  <a:pt x="78" y="176"/>
                </a:cubicBezTo>
                <a:cubicBezTo>
                  <a:pt x="72" y="178"/>
                  <a:pt x="65" y="178"/>
                  <a:pt x="60" y="176"/>
                </a:cubicBezTo>
                <a:cubicBezTo>
                  <a:pt x="60" y="187"/>
                  <a:pt x="60" y="187"/>
                  <a:pt x="60" y="187"/>
                </a:cubicBezTo>
                <a:close/>
                <a:moveTo>
                  <a:pt x="78" y="64"/>
                </a:moveTo>
                <a:cubicBezTo>
                  <a:pt x="78" y="133"/>
                  <a:pt x="78" y="133"/>
                  <a:pt x="78" y="133"/>
                </a:cubicBezTo>
                <a:cubicBezTo>
                  <a:pt x="72" y="131"/>
                  <a:pt x="65" y="131"/>
                  <a:pt x="60" y="134"/>
                </a:cubicBezTo>
                <a:cubicBezTo>
                  <a:pt x="60" y="125"/>
                  <a:pt x="60" y="125"/>
                  <a:pt x="60" y="125"/>
                </a:cubicBezTo>
                <a:cubicBezTo>
                  <a:pt x="64" y="123"/>
                  <a:pt x="67" y="120"/>
                  <a:pt x="70" y="116"/>
                </a:cubicBezTo>
                <a:cubicBezTo>
                  <a:pt x="75" y="105"/>
                  <a:pt x="71" y="92"/>
                  <a:pt x="60" y="87"/>
                </a:cubicBezTo>
                <a:cubicBezTo>
                  <a:pt x="60" y="87"/>
                  <a:pt x="60" y="87"/>
                  <a:pt x="60" y="87"/>
                </a:cubicBezTo>
                <a:cubicBezTo>
                  <a:pt x="60" y="78"/>
                  <a:pt x="60" y="78"/>
                  <a:pt x="60" y="78"/>
                </a:cubicBezTo>
                <a:cubicBezTo>
                  <a:pt x="66" y="78"/>
                  <a:pt x="73" y="74"/>
                  <a:pt x="76" y="68"/>
                </a:cubicBezTo>
                <a:cubicBezTo>
                  <a:pt x="77" y="66"/>
                  <a:pt x="77" y="65"/>
                  <a:pt x="78" y="64"/>
                </a:cubicBezTo>
                <a:close/>
                <a:moveTo>
                  <a:pt x="60" y="18"/>
                </a:moveTo>
                <a:cubicBezTo>
                  <a:pt x="0" y="56"/>
                  <a:pt x="10" y="159"/>
                  <a:pt x="46" y="180"/>
                </a:cubicBezTo>
                <a:cubicBezTo>
                  <a:pt x="51" y="183"/>
                  <a:pt x="55" y="185"/>
                  <a:pt x="60" y="187"/>
                </a:cubicBezTo>
                <a:cubicBezTo>
                  <a:pt x="60" y="176"/>
                  <a:pt x="60" y="176"/>
                  <a:pt x="60" y="176"/>
                </a:cubicBezTo>
                <a:cubicBezTo>
                  <a:pt x="59" y="175"/>
                  <a:pt x="59" y="175"/>
                  <a:pt x="59" y="175"/>
                </a:cubicBezTo>
                <a:cubicBezTo>
                  <a:pt x="59" y="175"/>
                  <a:pt x="59" y="175"/>
                  <a:pt x="59" y="175"/>
                </a:cubicBezTo>
                <a:cubicBezTo>
                  <a:pt x="48" y="170"/>
                  <a:pt x="43" y="156"/>
                  <a:pt x="49" y="144"/>
                </a:cubicBezTo>
                <a:cubicBezTo>
                  <a:pt x="51" y="139"/>
                  <a:pt x="55" y="136"/>
                  <a:pt x="60" y="134"/>
                </a:cubicBezTo>
                <a:cubicBezTo>
                  <a:pt x="60" y="125"/>
                  <a:pt x="60" y="125"/>
                  <a:pt x="60" y="125"/>
                </a:cubicBezTo>
                <a:cubicBezTo>
                  <a:pt x="54" y="128"/>
                  <a:pt x="47" y="128"/>
                  <a:pt x="41" y="125"/>
                </a:cubicBezTo>
                <a:cubicBezTo>
                  <a:pt x="41" y="125"/>
                  <a:pt x="41" y="125"/>
                  <a:pt x="41" y="125"/>
                </a:cubicBezTo>
                <a:cubicBezTo>
                  <a:pt x="31" y="120"/>
                  <a:pt x="26" y="107"/>
                  <a:pt x="32" y="97"/>
                </a:cubicBezTo>
                <a:cubicBezTo>
                  <a:pt x="37" y="86"/>
                  <a:pt x="49" y="82"/>
                  <a:pt x="60" y="87"/>
                </a:cubicBezTo>
                <a:cubicBezTo>
                  <a:pt x="60" y="78"/>
                  <a:pt x="60" y="78"/>
                  <a:pt x="60" y="78"/>
                </a:cubicBezTo>
                <a:cubicBezTo>
                  <a:pt x="57" y="78"/>
                  <a:pt x="54" y="77"/>
                  <a:pt x="51" y="76"/>
                </a:cubicBezTo>
                <a:cubicBezTo>
                  <a:pt x="42" y="71"/>
                  <a:pt x="38" y="60"/>
                  <a:pt x="43" y="51"/>
                </a:cubicBezTo>
                <a:cubicBezTo>
                  <a:pt x="43" y="51"/>
                  <a:pt x="43" y="51"/>
                  <a:pt x="43" y="51"/>
                </a:cubicBezTo>
                <a:cubicBezTo>
                  <a:pt x="46" y="44"/>
                  <a:pt x="53" y="40"/>
                  <a:pt x="60" y="40"/>
                </a:cubicBezTo>
                <a:lnTo>
                  <a:pt x="60" y="18"/>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nvGrpSpPr>
          <p:cNvPr id="64" name="Group 127"/>
          <p:cNvGrpSpPr/>
          <p:nvPr/>
        </p:nvGrpSpPr>
        <p:grpSpPr>
          <a:xfrm>
            <a:off x="9093521" y="4260240"/>
            <a:ext cx="508001" cy="654050"/>
            <a:chOff x="8610600" y="4127500"/>
            <a:chExt cx="508001" cy="654050"/>
          </a:xfrm>
          <a:solidFill>
            <a:srgbClr val="C00000"/>
          </a:solidFill>
        </p:grpSpPr>
        <p:sp>
          <p:nvSpPr>
            <p:cNvPr id="65" name="Freeform 33"/>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66" name="Freeform 34"/>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67" name="Freeform 35"/>
            <p:cNvSpPr/>
            <p:nvPr/>
          </p:nvSpPr>
          <p:spPr bwMode="auto">
            <a:xfrm>
              <a:off x="8610600" y="4144963"/>
              <a:ext cx="496888" cy="433388"/>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68" name="Freeform 36"/>
            <p:cNvSpPr/>
            <p:nvPr/>
          </p:nvSpPr>
          <p:spPr bwMode="auto">
            <a:xfrm>
              <a:off x="8729663" y="4613275"/>
              <a:ext cx="141288" cy="168275"/>
            </a:xfrm>
            <a:custGeom>
              <a:gdLst>
                <a:gd fmla="*/ 45 w 65" name="T0"/>
                <a:gd fmla="*/ 5 h 77" name="T1"/>
                <a:gd fmla="*/ 45 w 65" name="T2"/>
                <a:gd fmla="*/ 28 h 77" name="T3"/>
                <a:gd fmla="*/ 25 w 65" name="T4"/>
                <a:gd fmla="*/ 45 h 77" name="T5"/>
                <a:gd fmla="*/ 1 w 65" name="T6"/>
                <a:gd fmla="*/ 64 h 77" name="T7"/>
                <a:gd fmla="*/ 65 w 65" name="T8"/>
                <a:gd fmla="*/ 77 h 77" name="T9"/>
                <a:gd fmla="*/ 65 w 65" name="T10"/>
                <a:gd fmla="*/ 0 h 77" name="T11"/>
                <a:gd fmla="*/ 45 w 65"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5">
                  <a:moveTo>
                    <a:pt x="45" y="5"/>
                  </a:moveTo>
                  <a:cubicBezTo>
                    <a:pt x="45" y="28"/>
                    <a:pt x="45" y="28"/>
                    <a:pt x="45" y="28"/>
                  </a:cubicBezTo>
                  <a:cubicBezTo>
                    <a:pt x="45" y="28"/>
                    <a:pt x="39" y="40"/>
                    <a:pt x="25" y="45"/>
                  </a:cubicBezTo>
                  <a:cubicBezTo>
                    <a:pt x="12" y="49"/>
                    <a:pt x="0" y="56"/>
                    <a:pt x="1" y="64"/>
                  </a:cubicBezTo>
                  <a:cubicBezTo>
                    <a:pt x="2" y="71"/>
                    <a:pt x="18" y="77"/>
                    <a:pt x="65" y="77"/>
                  </a:cubicBezTo>
                  <a:cubicBezTo>
                    <a:pt x="65" y="0"/>
                    <a:pt x="65" y="0"/>
                    <a:pt x="65" y="0"/>
                  </a:cubicBezTo>
                  <a:lnTo>
                    <a:pt x="45"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69" name="Freeform 37"/>
            <p:cNvSpPr/>
            <p:nvPr/>
          </p:nvSpPr>
          <p:spPr bwMode="auto">
            <a:xfrm>
              <a:off x="8855075" y="4613275"/>
              <a:ext cx="134938" cy="168275"/>
            </a:xfrm>
            <a:custGeom>
              <a:gdLst>
                <a:gd fmla="*/ 14 w 62" name="T0"/>
                <a:gd fmla="*/ 5 h 77" name="T1"/>
                <a:gd fmla="*/ 14 w 62" name="T2"/>
                <a:gd fmla="*/ 28 h 77" name="T3"/>
                <a:gd fmla="*/ 32 w 62" name="T4"/>
                <a:gd fmla="*/ 45 h 77" name="T5"/>
                <a:gd fmla="*/ 61 w 62" name="T6"/>
                <a:gd fmla="*/ 64 h 77" name="T7"/>
                <a:gd fmla="*/ 0 w 62" name="T8"/>
                <a:gd fmla="*/ 77 h 77" name="T9"/>
                <a:gd fmla="*/ 0 w 62" name="T10"/>
                <a:gd fmla="*/ 0 h 77" name="T11"/>
                <a:gd fmla="*/ 14 w 62" name="T12"/>
                <a:gd fmla="*/ 5 h 77" name="T13"/>
              </a:gdLst>
              <a:cxnLst>
                <a:cxn ang="0">
                  <a:pos x="T0" y="T1"/>
                </a:cxn>
                <a:cxn ang="0">
                  <a:pos x="T2" y="T3"/>
                </a:cxn>
                <a:cxn ang="0">
                  <a:pos x="T4" y="T5"/>
                </a:cxn>
                <a:cxn ang="0">
                  <a:pos x="T6" y="T7"/>
                </a:cxn>
                <a:cxn ang="0">
                  <a:pos x="T8" y="T9"/>
                </a:cxn>
                <a:cxn ang="0">
                  <a:pos x="T10" y="T11"/>
                </a:cxn>
                <a:cxn ang="0">
                  <a:pos x="T12" y="T13"/>
                </a:cxn>
              </a:cxnLst>
              <a:rect b="b" l="0" r="r" t="0"/>
              <a:pathLst>
                <a:path h="77" w="62">
                  <a:moveTo>
                    <a:pt x="14" y="5"/>
                  </a:moveTo>
                  <a:cubicBezTo>
                    <a:pt x="14" y="28"/>
                    <a:pt x="14" y="28"/>
                    <a:pt x="14" y="28"/>
                  </a:cubicBezTo>
                  <a:cubicBezTo>
                    <a:pt x="14" y="28"/>
                    <a:pt x="19" y="40"/>
                    <a:pt x="32" y="45"/>
                  </a:cubicBezTo>
                  <a:cubicBezTo>
                    <a:pt x="46" y="49"/>
                    <a:pt x="62" y="56"/>
                    <a:pt x="61" y="64"/>
                  </a:cubicBezTo>
                  <a:cubicBezTo>
                    <a:pt x="60" y="71"/>
                    <a:pt x="34" y="77"/>
                    <a:pt x="0" y="77"/>
                  </a:cubicBezTo>
                  <a:cubicBezTo>
                    <a:pt x="0" y="0"/>
                    <a:pt x="0" y="0"/>
                    <a:pt x="0" y="0"/>
                  </a:cubicBezTo>
                  <a:lnTo>
                    <a:pt x="14" y="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70" name="Freeform 38"/>
            <p:cNvSpPr/>
            <p:nvPr/>
          </p:nvSpPr>
          <p:spPr bwMode="auto">
            <a:xfrm>
              <a:off x="8618538" y="4127500"/>
              <a:ext cx="500063" cy="503238"/>
            </a:xfrm>
            <a:custGeom>
              <a:gdLst>
                <a:gd fmla="*/ 169 w 230" name="T0"/>
                <a:gd fmla="*/ 12 h 231" name="T1"/>
                <a:gd fmla="*/ 215 w 230" name="T2"/>
                <a:gd fmla="*/ 103 h 231" name="T3"/>
                <a:gd fmla="*/ 102 w 230" name="T4"/>
                <a:gd fmla="*/ 216 h 231" name="T5"/>
                <a:gd fmla="*/ 12 w 230" name="T6"/>
                <a:gd fmla="*/ 171 h 231" name="T7"/>
                <a:gd fmla="*/ 0 w 230" name="T8"/>
                <a:gd fmla="*/ 181 h 231" name="T9"/>
                <a:gd fmla="*/ 102 w 230" name="T10"/>
                <a:gd fmla="*/ 231 h 231" name="T11"/>
                <a:gd fmla="*/ 230 w 230" name="T12"/>
                <a:gd fmla="*/ 103 h 231" name="T13"/>
                <a:gd fmla="*/ 178 w 230" name="T14"/>
                <a:gd fmla="*/ 0 h 231" name="T15"/>
                <a:gd fmla="*/ 169 w 230" name="T16"/>
                <a:gd fmla="*/ 12 h 23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31" w="230">
                  <a:moveTo>
                    <a:pt x="169" y="12"/>
                  </a:moveTo>
                  <a:cubicBezTo>
                    <a:pt x="197" y="32"/>
                    <a:pt x="215" y="65"/>
                    <a:pt x="215" y="103"/>
                  </a:cubicBezTo>
                  <a:cubicBezTo>
                    <a:pt x="215" y="165"/>
                    <a:pt x="165" y="216"/>
                    <a:pt x="102" y="216"/>
                  </a:cubicBezTo>
                  <a:cubicBezTo>
                    <a:pt x="65" y="216"/>
                    <a:pt x="33" y="198"/>
                    <a:pt x="12" y="171"/>
                  </a:cubicBezTo>
                  <a:cubicBezTo>
                    <a:pt x="0" y="181"/>
                    <a:pt x="0" y="181"/>
                    <a:pt x="0" y="181"/>
                  </a:cubicBezTo>
                  <a:cubicBezTo>
                    <a:pt x="24" y="211"/>
                    <a:pt x="61" y="231"/>
                    <a:pt x="102" y="231"/>
                  </a:cubicBezTo>
                  <a:cubicBezTo>
                    <a:pt x="173" y="231"/>
                    <a:pt x="230" y="174"/>
                    <a:pt x="230" y="103"/>
                  </a:cubicBezTo>
                  <a:cubicBezTo>
                    <a:pt x="230" y="61"/>
                    <a:pt x="210" y="23"/>
                    <a:pt x="178" y="0"/>
                  </a:cubicBezTo>
                  <a:lnTo>
                    <a:pt x="169"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71" name="Freeform 39"/>
            <p:cNvSpPr>
              <a:spLocks noEditPoints="1"/>
            </p:cNvSpPr>
            <p:nvPr/>
          </p:nvSpPr>
          <p:spPr bwMode="auto">
            <a:xfrm>
              <a:off x="8621713" y="4137025"/>
              <a:ext cx="442913" cy="441325"/>
            </a:xfrm>
            <a:custGeom>
              <a:gdLst>
                <a:gd fmla="*/ 102 w 203" name="T0"/>
                <a:gd fmla="*/ 203 h 203" name="T1"/>
                <a:gd fmla="*/ 203 w 203" name="T2"/>
                <a:gd fmla="*/ 101 h 203" name="T3"/>
                <a:gd fmla="*/ 102 w 203" name="T4"/>
                <a:gd fmla="*/ 0 h 203" name="T5"/>
                <a:gd fmla="*/ 102 w 203" name="T6"/>
                <a:gd fmla="*/ 5 h 203" name="T7"/>
                <a:gd fmla="*/ 198 w 203" name="T8"/>
                <a:gd fmla="*/ 101 h 203" name="T9"/>
                <a:gd fmla="*/ 102 w 203" name="T10"/>
                <a:gd fmla="*/ 198 h 203" name="T11"/>
                <a:gd fmla="*/ 102 w 203" name="T12"/>
                <a:gd fmla="*/ 203 h 203" name="T13"/>
                <a:gd fmla="*/ 102 w 203" name="T14"/>
                <a:gd fmla="*/ 0 h 203" name="T15"/>
                <a:gd fmla="*/ 0 w 203" name="T16"/>
                <a:gd fmla="*/ 101 h 203" name="T17"/>
                <a:gd fmla="*/ 102 w 203" name="T18"/>
                <a:gd fmla="*/ 203 h 203" name="T19"/>
                <a:gd fmla="*/ 102 w 203" name="T20"/>
                <a:gd fmla="*/ 203 h 203" name="T21"/>
                <a:gd fmla="*/ 102 w 203" name="T22"/>
                <a:gd fmla="*/ 198 h 203" name="T23"/>
                <a:gd fmla="*/ 102 w 203" name="T24"/>
                <a:gd fmla="*/ 198 h 203" name="T25"/>
                <a:gd fmla="*/ 102 w 203" name="T26"/>
                <a:gd fmla="*/ 198 h 203" name="T27"/>
                <a:gd fmla="*/ 5 w 203" name="T28"/>
                <a:gd fmla="*/ 101 h 203" name="T29"/>
                <a:gd fmla="*/ 102 w 203" name="T30"/>
                <a:gd fmla="*/ 5 h 203" name="T31"/>
                <a:gd fmla="*/ 102 w 203" name="T32"/>
                <a:gd fmla="*/ 5 h 203" name="T33"/>
                <a:gd fmla="*/ 102 w 203" name="T34"/>
                <a:gd fmla="*/ 0 h 203"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03" w="203">
                  <a:moveTo>
                    <a:pt x="102" y="203"/>
                  </a:moveTo>
                  <a:cubicBezTo>
                    <a:pt x="158" y="203"/>
                    <a:pt x="203" y="157"/>
                    <a:pt x="203" y="101"/>
                  </a:cubicBezTo>
                  <a:cubicBezTo>
                    <a:pt x="203" y="45"/>
                    <a:pt x="158" y="0"/>
                    <a:pt x="102" y="0"/>
                  </a:cubicBezTo>
                  <a:cubicBezTo>
                    <a:pt x="102" y="5"/>
                    <a:pt x="102" y="5"/>
                    <a:pt x="102" y="5"/>
                  </a:cubicBezTo>
                  <a:cubicBezTo>
                    <a:pt x="155" y="5"/>
                    <a:pt x="198" y="48"/>
                    <a:pt x="198" y="101"/>
                  </a:cubicBezTo>
                  <a:cubicBezTo>
                    <a:pt x="198" y="155"/>
                    <a:pt x="155" y="198"/>
                    <a:pt x="102" y="198"/>
                  </a:cubicBezTo>
                  <a:lnTo>
                    <a:pt x="102" y="203"/>
                  </a:lnTo>
                  <a:close/>
                  <a:moveTo>
                    <a:pt x="102" y="0"/>
                  </a:moveTo>
                  <a:cubicBezTo>
                    <a:pt x="46" y="0"/>
                    <a:pt x="0" y="45"/>
                    <a:pt x="0" y="101"/>
                  </a:cubicBezTo>
                  <a:cubicBezTo>
                    <a:pt x="0" y="157"/>
                    <a:pt x="46" y="203"/>
                    <a:pt x="102" y="203"/>
                  </a:cubicBezTo>
                  <a:cubicBezTo>
                    <a:pt x="102" y="203"/>
                    <a:pt x="102" y="203"/>
                    <a:pt x="102" y="203"/>
                  </a:cubicBezTo>
                  <a:cubicBezTo>
                    <a:pt x="102" y="198"/>
                    <a:pt x="102" y="198"/>
                    <a:pt x="102" y="198"/>
                  </a:cubicBezTo>
                  <a:cubicBezTo>
                    <a:pt x="102" y="198"/>
                    <a:pt x="102" y="198"/>
                    <a:pt x="102" y="198"/>
                  </a:cubicBezTo>
                  <a:cubicBezTo>
                    <a:pt x="102" y="198"/>
                    <a:pt x="102" y="198"/>
                    <a:pt x="102" y="198"/>
                  </a:cubicBezTo>
                  <a:cubicBezTo>
                    <a:pt x="48" y="198"/>
                    <a:pt x="5" y="155"/>
                    <a:pt x="5" y="101"/>
                  </a:cubicBezTo>
                  <a:cubicBezTo>
                    <a:pt x="5" y="48"/>
                    <a:pt x="48" y="5"/>
                    <a:pt x="102" y="5"/>
                  </a:cubicBezTo>
                  <a:cubicBezTo>
                    <a:pt x="102" y="5"/>
                    <a:pt x="102" y="5"/>
                    <a:pt x="102" y="5"/>
                  </a:cubicBezTo>
                  <a:cubicBezTo>
                    <a:pt x="102" y="0"/>
                    <a:pt x="102" y="0"/>
                    <a:pt x="10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72" name="Freeform 40"/>
            <p:cNvSpPr/>
            <p:nvPr/>
          </p:nvSpPr>
          <p:spPr bwMode="auto">
            <a:xfrm>
              <a:off x="8610600" y="4144963"/>
              <a:ext cx="496888" cy="433388"/>
            </a:xfrm>
            <a:custGeom>
              <a:gdLst>
                <a:gd fmla="*/ 65 w 228" name="T0"/>
                <a:gd fmla="*/ 15 h 199" name="T1"/>
                <a:gd fmla="*/ 61 w 228" name="T2"/>
                <a:gd fmla="*/ 23 h 199" name="T3"/>
                <a:gd fmla="*/ 57 w 228" name="T4"/>
                <a:gd fmla="*/ 29 h 199" name="T5"/>
                <a:gd fmla="*/ 54 w 228" name="T6"/>
                <a:gd fmla="*/ 26 h 199" name="T7"/>
                <a:gd fmla="*/ 52 w 228" name="T8"/>
                <a:gd fmla="*/ 32 h 199" name="T9"/>
                <a:gd fmla="*/ 42 w 228" name="T10"/>
                <a:gd fmla="*/ 34 h 199" name="T11"/>
                <a:gd fmla="*/ 36 w 228" name="T12"/>
                <a:gd fmla="*/ 41 h 199" name="T13"/>
                <a:gd fmla="*/ 27 w 228" name="T14"/>
                <a:gd fmla="*/ 53 h 199" name="T15"/>
                <a:gd fmla="*/ 21 w 228" name="T16"/>
                <a:gd fmla="*/ 61 h 199" name="T17"/>
                <a:gd fmla="*/ 27 w 228" name="T18"/>
                <a:gd fmla="*/ 67 h 199" name="T19"/>
                <a:gd fmla="*/ 27 w 228" name="T20"/>
                <a:gd fmla="*/ 70 h 199" name="T21"/>
                <a:gd fmla="*/ 22 w 228" name="T22"/>
                <a:gd fmla="*/ 65 h 199" name="T23"/>
                <a:gd fmla="*/ 18 w 228" name="T24"/>
                <a:gd fmla="*/ 60 h 199" name="T25"/>
                <a:gd fmla="*/ 16 w 228" name="T26"/>
                <a:gd fmla="*/ 69 h 199" name="T27"/>
                <a:gd fmla="*/ 17 w 228" name="T28"/>
                <a:gd fmla="*/ 83 h 199" name="T29"/>
                <a:gd fmla="*/ 24 w 228" name="T30"/>
                <a:gd fmla="*/ 80 h 199" name="T31"/>
                <a:gd fmla="*/ 32 w 228" name="T32"/>
                <a:gd fmla="*/ 88 h 199" name="T33"/>
                <a:gd fmla="*/ 41 w 228" name="T34"/>
                <a:gd fmla="*/ 98 h 199" name="T35"/>
                <a:gd fmla="*/ 50 w 228" name="T36"/>
                <a:gd fmla="*/ 105 h 199" name="T37"/>
                <a:gd fmla="*/ 61 w 228" name="T38"/>
                <a:gd fmla="*/ 117 h 199" name="T39"/>
                <a:gd fmla="*/ 58 w 228" name="T40"/>
                <a:gd fmla="*/ 134 h 199" name="T41"/>
                <a:gd fmla="*/ 49 w 228" name="T42"/>
                <a:gd fmla="*/ 155 h 199" name="T43"/>
                <a:gd fmla="*/ 52 w 228" name="T44"/>
                <a:gd fmla="*/ 170 h 199" name="T45"/>
                <a:gd fmla="*/ 46 w 228" name="T46"/>
                <a:gd fmla="*/ 171 h 199" name="T47"/>
                <a:gd fmla="*/ 32 w 228" name="T48"/>
                <a:gd fmla="*/ 148 h 199" name="T49"/>
                <a:gd fmla="*/ 16 w 228" name="T50"/>
                <a:gd fmla="*/ 113 h 199" name="T51"/>
                <a:gd fmla="*/ 11 w 228" name="T52"/>
                <a:gd fmla="*/ 87 h 199" name="T53"/>
                <a:gd fmla="*/ 73 w 228" name="T54"/>
                <a:gd fmla="*/ 183 h 199" name="T55"/>
                <a:gd fmla="*/ 89 w 228" name="T56"/>
                <a:gd fmla="*/ 181 h 199" name="T57"/>
                <a:gd fmla="*/ 110 w 228" name="T58"/>
                <a:gd fmla="*/ 178 h 199" name="T59"/>
                <a:gd fmla="*/ 108 w 228" name="T60"/>
                <a:gd fmla="*/ 187 h 199" name="T61"/>
                <a:gd fmla="*/ 121 w 228" name="T62"/>
                <a:gd fmla="*/ 186 h 199" name="T63"/>
                <a:gd fmla="*/ 139 w 228" name="T64"/>
                <a:gd fmla="*/ 184 h 199" name="T65"/>
                <a:gd fmla="*/ 137 w 228" name="T66"/>
                <a:gd fmla="*/ 3 h 199" name="T67"/>
                <a:gd fmla="*/ 197 w 228" name="T68"/>
                <a:gd fmla="*/ 64 h 199" name="T69"/>
                <a:gd fmla="*/ 189 w 228" name="T70"/>
                <a:gd fmla="*/ 58 h 199" name="T71"/>
                <a:gd fmla="*/ 181 w 228" name="T72"/>
                <a:gd fmla="*/ 74 h 199" name="T73"/>
                <a:gd fmla="*/ 170 w 228" name="T74"/>
                <a:gd fmla="*/ 59 h 199" name="T75"/>
                <a:gd fmla="*/ 174 w 228" name="T76"/>
                <a:gd fmla="*/ 75 h 199" name="T77"/>
                <a:gd fmla="*/ 186 w 228" name="T78"/>
                <a:gd fmla="*/ 79 h 199" name="T79"/>
                <a:gd fmla="*/ 181 w 228" name="T80"/>
                <a:gd fmla="*/ 100 h 199" name="T81"/>
                <a:gd fmla="*/ 175 w 228" name="T82"/>
                <a:gd fmla="*/ 122 h 199" name="T83"/>
                <a:gd fmla="*/ 168 w 228" name="T84"/>
                <a:gd fmla="*/ 137 h 199" name="T85"/>
                <a:gd fmla="*/ 147 w 228" name="T86"/>
                <a:gd fmla="*/ 154 h 199" name="T87"/>
                <a:gd fmla="*/ 141 w 228" name="T88"/>
                <a:gd fmla="*/ 139 h 199" name="T89"/>
                <a:gd fmla="*/ 142 w 228" name="T90"/>
                <a:gd fmla="*/ 121 h 199" name="T91"/>
                <a:gd fmla="*/ 135 w 228" name="T92"/>
                <a:gd fmla="*/ 101 h 199" name="T93"/>
                <a:gd fmla="*/ 125 w 228" name="T94"/>
                <a:gd fmla="*/ 89 h 199" name="T95"/>
                <a:gd fmla="*/ 99 w 228" name="T96"/>
                <a:gd fmla="*/ 90 h 199" name="T97"/>
                <a:gd fmla="*/ 89 w 228" name="T98"/>
                <a:gd fmla="*/ 76 h 199" name="T99"/>
                <a:gd fmla="*/ 100 w 228" name="T100"/>
                <a:gd fmla="*/ 49 h 199" name="T101"/>
                <a:gd fmla="*/ 119 w 228" name="T102"/>
                <a:gd fmla="*/ 41 h 199" name="T103"/>
                <a:gd fmla="*/ 130 w 228" name="T104"/>
                <a:gd fmla="*/ 46 h 199" name="T105"/>
                <a:gd fmla="*/ 146 w 228" name="T106"/>
                <a:gd fmla="*/ 46 h 199" name="T107"/>
                <a:gd fmla="*/ 162 w 228" name="T108"/>
                <a:gd fmla="*/ 44 h 199" name="T109"/>
                <a:gd fmla="*/ 147 w 228" name="T110"/>
                <a:gd fmla="*/ 37 h 199" name="T111"/>
                <a:gd fmla="*/ 146 w 228" name="T112"/>
                <a:gd fmla="*/ 32 h 199" name="T113"/>
                <a:gd fmla="*/ 127 w 228" name="T114"/>
                <a:gd fmla="*/ 32 h 199" name="T115"/>
                <a:gd fmla="*/ 111 w 228" name="T116"/>
                <a:gd fmla="*/ 37 h 199" name="T117"/>
                <a:gd fmla="*/ 107 w 228" name="T118"/>
                <a:gd fmla="*/ 21 h 199" name="T119"/>
                <a:gd fmla="*/ 96 w 228" name="T120"/>
                <a:gd fmla="*/ 11 h 199" name="T121"/>
                <a:gd fmla="*/ 109 w 228" name="T122"/>
                <a:gd fmla="*/ 3 h 1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99" w="228">
                  <a:moveTo>
                    <a:pt x="92" y="0"/>
                  </a:moveTo>
                  <a:cubicBezTo>
                    <a:pt x="92" y="0"/>
                    <a:pt x="58" y="5"/>
                    <a:pt x="35" y="31"/>
                  </a:cubicBezTo>
                  <a:cubicBezTo>
                    <a:pt x="35" y="31"/>
                    <a:pt x="53" y="13"/>
                    <a:pt x="64" y="13"/>
                  </a:cubicBezTo>
                  <a:cubicBezTo>
                    <a:pt x="66" y="14"/>
                    <a:pt x="66" y="14"/>
                    <a:pt x="66" y="14"/>
                  </a:cubicBezTo>
                  <a:cubicBezTo>
                    <a:pt x="66" y="14"/>
                    <a:pt x="66" y="15"/>
                    <a:pt x="65" y="15"/>
                  </a:cubicBezTo>
                  <a:cubicBezTo>
                    <a:pt x="65" y="16"/>
                    <a:pt x="64" y="17"/>
                    <a:pt x="64" y="18"/>
                  </a:cubicBezTo>
                  <a:cubicBezTo>
                    <a:pt x="64" y="18"/>
                    <a:pt x="64" y="20"/>
                    <a:pt x="64" y="20"/>
                  </a:cubicBezTo>
                  <a:cubicBezTo>
                    <a:pt x="63" y="21"/>
                    <a:pt x="63" y="21"/>
                    <a:pt x="63" y="21"/>
                  </a:cubicBezTo>
                  <a:cubicBezTo>
                    <a:pt x="63" y="21"/>
                    <a:pt x="62" y="21"/>
                    <a:pt x="62" y="22"/>
                  </a:cubicBezTo>
                  <a:cubicBezTo>
                    <a:pt x="62" y="22"/>
                    <a:pt x="61" y="22"/>
                    <a:pt x="61" y="23"/>
                  </a:cubicBezTo>
                  <a:cubicBezTo>
                    <a:pt x="61" y="24"/>
                    <a:pt x="61" y="25"/>
                    <a:pt x="61" y="25"/>
                  </a:cubicBezTo>
                  <a:cubicBezTo>
                    <a:pt x="62" y="27"/>
                    <a:pt x="62" y="27"/>
                    <a:pt x="62" y="27"/>
                  </a:cubicBezTo>
                  <a:cubicBezTo>
                    <a:pt x="61" y="28"/>
                    <a:pt x="61" y="28"/>
                    <a:pt x="61" y="28"/>
                  </a:cubicBezTo>
                  <a:cubicBezTo>
                    <a:pt x="59" y="29"/>
                    <a:pt x="59" y="29"/>
                    <a:pt x="59" y="29"/>
                  </a:cubicBezTo>
                  <a:cubicBezTo>
                    <a:pt x="59" y="29"/>
                    <a:pt x="58" y="29"/>
                    <a:pt x="57" y="29"/>
                  </a:cubicBezTo>
                  <a:cubicBezTo>
                    <a:pt x="56" y="29"/>
                    <a:pt x="56" y="27"/>
                    <a:pt x="56" y="27"/>
                  </a:cubicBezTo>
                  <a:cubicBezTo>
                    <a:pt x="58" y="26"/>
                    <a:pt x="58" y="26"/>
                    <a:pt x="58" y="26"/>
                  </a:cubicBezTo>
                  <a:cubicBezTo>
                    <a:pt x="58" y="26"/>
                    <a:pt x="58" y="26"/>
                    <a:pt x="58" y="25"/>
                  </a:cubicBezTo>
                  <a:cubicBezTo>
                    <a:pt x="57" y="25"/>
                    <a:pt x="57" y="24"/>
                    <a:pt x="56" y="24"/>
                  </a:cubicBezTo>
                  <a:cubicBezTo>
                    <a:pt x="55" y="24"/>
                    <a:pt x="54" y="26"/>
                    <a:pt x="54" y="26"/>
                  </a:cubicBezTo>
                  <a:cubicBezTo>
                    <a:pt x="52" y="27"/>
                    <a:pt x="52" y="27"/>
                    <a:pt x="52" y="27"/>
                  </a:cubicBezTo>
                  <a:cubicBezTo>
                    <a:pt x="52" y="27"/>
                    <a:pt x="51" y="29"/>
                    <a:pt x="51" y="29"/>
                  </a:cubicBezTo>
                  <a:cubicBezTo>
                    <a:pt x="52" y="29"/>
                    <a:pt x="53" y="29"/>
                    <a:pt x="53" y="29"/>
                  </a:cubicBezTo>
                  <a:cubicBezTo>
                    <a:pt x="53" y="29"/>
                    <a:pt x="53" y="30"/>
                    <a:pt x="53" y="31"/>
                  </a:cubicBezTo>
                  <a:cubicBezTo>
                    <a:pt x="53" y="31"/>
                    <a:pt x="52" y="32"/>
                    <a:pt x="52" y="32"/>
                  </a:cubicBezTo>
                  <a:cubicBezTo>
                    <a:pt x="52" y="32"/>
                    <a:pt x="52" y="33"/>
                    <a:pt x="51" y="33"/>
                  </a:cubicBezTo>
                  <a:cubicBezTo>
                    <a:pt x="50" y="32"/>
                    <a:pt x="49" y="32"/>
                    <a:pt x="48" y="32"/>
                  </a:cubicBezTo>
                  <a:cubicBezTo>
                    <a:pt x="47" y="32"/>
                    <a:pt x="46" y="31"/>
                    <a:pt x="46" y="32"/>
                  </a:cubicBezTo>
                  <a:cubicBezTo>
                    <a:pt x="45" y="32"/>
                    <a:pt x="45" y="32"/>
                    <a:pt x="45" y="32"/>
                  </a:cubicBezTo>
                  <a:cubicBezTo>
                    <a:pt x="45" y="33"/>
                    <a:pt x="42" y="34"/>
                    <a:pt x="42" y="34"/>
                  </a:cubicBezTo>
                  <a:cubicBezTo>
                    <a:pt x="42" y="34"/>
                    <a:pt x="41" y="35"/>
                    <a:pt x="41" y="35"/>
                  </a:cubicBezTo>
                  <a:cubicBezTo>
                    <a:pt x="41" y="35"/>
                    <a:pt x="41" y="37"/>
                    <a:pt x="41" y="37"/>
                  </a:cubicBezTo>
                  <a:cubicBezTo>
                    <a:pt x="41" y="37"/>
                    <a:pt x="40" y="38"/>
                    <a:pt x="38" y="38"/>
                  </a:cubicBezTo>
                  <a:cubicBezTo>
                    <a:pt x="37" y="39"/>
                    <a:pt x="36" y="39"/>
                    <a:pt x="36" y="39"/>
                  </a:cubicBezTo>
                  <a:cubicBezTo>
                    <a:pt x="36" y="41"/>
                    <a:pt x="36" y="41"/>
                    <a:pt x="36" y="41"/>
                  </a:cubicBezTo>
                  <a:cubicBezTo>
                    <a:pt x="36" y="41"/>
                    <a:pt x="34" y="42"/>
                    <a:pt x="34" y="43"/>
                  </a:cubicBezTo>
                  <a:cubicBezTo>
                    <a:pt x="33" y="44"/>
                    <a:pt x="30" y="46"/>
                    <a:pt x="30" y="46"/>
                  </a:cubicBezTo>
                  <a:cubicBezTo>
                    <a:pt x="30" y="46"/>
                    <a:pt x="29" y="47"/>
                    <a:pt x="28" y="48"/>
                  </a:cubicBezTo>
                  <a:cubicBezTo>
                    <a:pt x="28" y="49"/>
                    <a:pt x="28" y="50"/>
                    <a:pt x="28" y="51"/>
                  </a:cubicBezTo>
                  <a:cubicBezTo>
                    <a:pt x="28" y="51"/>
                    <a:pt x="27" y="52"/>
                    <a:pt x="27" y="53"/>
                  </a:cubicBezTo>
                  <a:cubicBezTo>
                    <a:pt x="27" y="54"/>
                    <a:pt x="26" y="55"/>
                    <a:pt x="26" y="56"/>
                  </a:cubicBezTo>
                  <a:cubicBezTo>
                    <a:pt x="25" y="56"/>
                    <a:pt x="25" y="57"/>
                    <a:pt x="24" y="57"/>
                  </a:cubicBezTo>
                  <a:cubicBezTo>
                    <a:pt x="24" y="57"/>
                    <a:pt x="22" y="58"/>
                    <a:pt x="21" y="58"/>
                  </a:cubicBezTo>
                  <a:cubicBezTo>
                    <a:pt x="20" y="59"/>
                    <a:pt x="20" y="60"/>
                    <a:pt x="20" y="60"/>
                  </a:cubicBezTo>
                  <a:cubicBezTo>
                    <a:pt x="20" y="60"/>
                    <a:pt x="21" y="61"/>
                    <a:pt x="21" y="61"/>
                  </a:cubicBezTo>
                  <a:cubicBezTo>
                    <a:pt x="22" y="61"/>
                    <a:pt x="23" y="62"/>
                    <a:pt x="23" y="62"/>
                  </a:cubicBezTo>
                  <a:cubicBezTo>
                    <a:pt x="23" y="62"/>
                    <a:pt x="23" y="63"/>
                    <a:pt x="23" y="64"/>
                  </a:cubicBezTo>
                  <a:cubicBezTo>
                    <a:pt x="23" y="64"/>
                    <a:pt x="22" y="66"/>
                    <a:pt x="23" y="66"/>
                  </a:cubicBezTo>
                  <a:cubicBezTo>
                    <a:pt x="24" y="66"/>
                    <a:pt x="25" y="66"/>
                    <a:pt x="25" y="66"/>
                  </a:cubicBezTo>
                  <a:cubicBezTo>
                    <a:pt x="27" y="67"/>
                    <a:pt x="27" y="67"/>
                    <a:pt x="27" y="67"/>
                  </a:cubicBezTo>
                  <a:cubicBezTo>
                    <a:pt x="28" y="68"/>
                    <a:pt x="28" y="68"/>
                    <a:pt x="28" y="68"/>
                  </a:cubicBezTo>
                  <a:cubicBezTo>
                    <a:pt x="29" y="68"/>
                    <a:pt x="29" y="68"/>
                    <a:pt x="29" y="68"/>
                  </a:cubicBezTo>
                  <a:cubicBezTo>
                    <a:pt x="29" y="68"/>
                    <a:pt x="29" y="69"/>
                    <a:pt x="29" y="70"/>
                  </a:cubicBezTo>
                  <a:cubicBezTo>
                    <a:pt x="28" y="70"/>
                    <a:pt x="28" y="71"/>
                    <a:pt x="28" y="71"/>
                  </a:cubicBezTo>
                  <a:cubicBezTo>
                    <a:pt x="27" y="71"/>
                    <a:pt x="27" y="71"/>
                    <a:pt x="27" y="70"/>
                  </a:cubicBezTo>
                  <a:cubicBezTo>
                    <a:pt x="27" y="69"/>
                    <a:pt x="27" y="69"/>
                    <a:pt x="26" y="68"/>
                  </a:cubicBezTo>
                  <a:cubicBezTo>
                    <a:pt x="25" y="68"/>
                    <a:pt x="24" y="69"/>
                    <a:pt x="24" y="69"/>
                  </a:cubicBezTo>
                  <a:cubicBezTo>
                    <a:pt x="24" y="69"/>
                    <a:pt x="23" y="69"/>
                    <a:pt x="23" y="68"/>
                  </a:cubicBezTo>
                  <a:cubicBezTo>
                    <a:pt x="22" y="67"/>
                    <a:pt x="22" y="68"/>
                    <a:pt x="22" y="67"/>
                  </a:cubicBezTo>
                  <a:cubicBezTo>
                    <a:pt x="22" y="66"/>
                    <a:pt x="23" y="66"/>
                    <a:pt x="22" y="65"/>
                  </a:cubicBezTo>
                  <a:cubicBezTo>
                    <a:pt x="22" y="65"/>
                    <a:pt x="21" y="64"/>
                    <a:pt x="21" y="64"/>
                  </a:cubicBezTo>
                  <a:cubicBezTo>
                    <a:pt x="20" y="64"/>
                    <a:pt x="21" y="65"/>
                    <a:pt x="20" y="64"/>
                  </a:cubicBezTo>
                  <a:cubicBezTo>
                    <a:pt x="20" y="63"/>
                    <a:pt x="19" y="63"/>
                    <a:pt x="19" y="63"/>
                  </a:cubicBezTo>
                  <a:cubicBezTo>
                    <a:pt x="19" y="63"/>
                    <a:pt x="18" y="63"/>
                    <a:pt x="18" y="62"/>
                  </a:cubicBezTo>
                  <a:cubicBezTo>
                    <a:pt x="18" y="62"/>
                    <a:pt x="18" y="61"/>
                    <a:pt x="18" y="60"/>
                  </a:cubicBezTo>
                  <a:cubicBezTo>
                    <a:pt x="18" y="60"/>
                    <a:pt x="19" y="59"/>
                    <a:pt x="19" y="58"/>
                  </a:cubicBezTo>
                  <a:cubicBezTo>
                    <a:pt x="19" y="58"/>
                    <a:pt x="19" y="55"/>
                    <a:pt x="19" y="55"/>
                  </a:cubicBezTo>
                  <a:cubicBezTo>
                    <a:pt x="19" y="55"/>
                    <a:pt x="16" y="61"/>
                    <a:pt x="15" y="66"/>
                  </a:cubicBezTo>
                  <a:cubicBezTo>
                    <a:pt x="15" y="66"/>
                    <a:pt x="16" y="65"/>
                    <a:pt x="16" y="66"/>
                  </a:cubicBezTo>
                  <a:cubicBezTo>
                    <a:pt x="16" y="67"/>
                    <a:pt x="17" y="68"/>
                    <a:pt x="16" y="69"/>
                  </a:cubicBezTo>
                  <a:cubicBezTo>
                    <a:pt x="16" y="69"/>
                    <a:pt x="16" y="69"/>
                    <a:pt x="16" y="72"/>
                  </a:cubicBezTo>
                  <a:cubicBezTo>
                    <a:pt x="16" y="74"/>
                    <a:pt x="17" y="75"/>
                    <a:pt x="17" y="76"/>
                  </a:cubicBezTo>
                  <a:cubicBezTo>
                    <a:pt x="16" y="76"/>
                    <a:pt x="16" y="77"/>
                    <a:pt x="16" y="78"/>
                  </a:cubicBezTo>
                  <a:cubicBezTo>
                    <a:pt x="16" y="79"/>
                    <a:pt x="16" y="82"/>
                    <a:pt x="17" y="82"/>
                  </a:cubicBezTo>
                  <a:cubicBezTo>
                    <a:pt x="17" y="82"/>
                    <a:pt x="17" y="83"/>
                    <a:pt x="17" y="83"/>
                  </a:cubicBezTo>
                  <a:cubicBezTo>
                    <a:pt x="18" y="84"/>
                    <a:pt x="17" y="85"/>
                    <a:pt x="18" y="84"/>
                  </a:cubicBezTo>
                  <a:cubicBezTo>
                    <a:pt x="19" y="82"/>
                    <a:pt x="20" y="81"/>
                    <a:pt x="20" y="81"/>
                  </a:cubicBezTo>
                  <a:cubicBezTo>
                    <a:pt x="20" y="80"/>
                    <a:pt x="20" y="80"/>
                    <a:pt x="20" y="80"/>
                  </a:cubicBezTo>
                  <a:cubicBezTo>
                    <a:pt x="20" y="80"/>
                    <a:pt x="20" y="79"/>
                    <a:pt x="22" y="79"/>
                  </a:cubicBezTo>
                  <a:cubicBezTo>
                    <a:pt x="23" y="79"/>
                    <a:pt x="24" y="79"/>
                    <a:pt x="24" y="80"/>
                  </a:cubicBezTo>
                  <a:cubicBezTo>
                    <a:pt x="25" y="80"/>
                    <a:pt x="23" y="82"/>
                    <a:pt x="24" y="82"/>
                  </a:cubicBezTo>
                  <a:cubicBezTo>
                    <a:pt x="25" y="82"/>
                    <a:pt x="27" y="81"/>
                    <a:pt x="28" y="81"/>
                  </a:cubicBezTo>
                  <a:cubicBezTo>
                    <a:pt x="29" y="81"/>
                    <a:pt x="29" y="82"/>
                    <a:pt x="30" y="83"/>
                  </a:cubicBezTo>
                  <a:cubicBezTo>
                    <a:pt x="30" y="84"/>
                    <a:pt x="30" y="85"/>
                    <a:pt x="31" y="86"/>
                  </a:cubicBezTo>
                  <a:cubicBezTo>
                    <a:pt x="32" y="86"/>
                    <a:pt x="31" y="87"/>
                    <a:pt x="32" y="88"/>
                  </a:cubicBezTo>
                  <a:cubicBezTo>
                    <a:pt x="32" y="89"/>
                    <a:pt x="34" y="90"/>
                    <a:pt x="35" y="90"/>
                  </a:cubicBezTo>
                  <a:cubicBezTo>
                    <a:pt x="35" y="90"/>
                    <a:pt x="37" y="90"/>
                    <a:pt x="38" y="90"/>
                  </a:cubicBezTo>
                  <a:cubicBezTo>
                    <a:pt x="39" y="91"/>
                    <a:pt x="38" y="92"/>
                    <a:pt x="39" y="92"/>
                  </a:cubicBezTo>
                  <a:cubicBezTo>
                    <a:pt x="40" y="92"/>
                    <a:pt x="41" y="95"/>
                    <a:pt x="41" y="95"/>
                  </a:cubicBezTo>
                  <a:cubicBezTo>
                    <a:pt x="41" y="95"/>
                    <a:pt x="41" y="97"/>
                    <a:pt x="41" y="98"/>
                  </a:cubicBezTo>
                  <a:cubicBezTo>
                    <a:pt x="41" y="98"/>
                    <a:pt x="41" y="99"/>
                    <a:pt x="42" y="100"/>
                  </a:cubicBezTo>
                  <a:cubicBezTo>
                    <a:pt x="42" y="100"/>
                    <a:pt x="44" y="100"/>
                    <a:pt x="44" y="100"/>
                  </a:cubicBezTo>
                  <a:cubicBezTo>
                    <a:pt x="44" y="100"/>
                    <a:pt x="43" y="102"/>
                    <a:pt x="45" y="102"/>
                  </a:cubicBezTo>
                  <a:cubicBezTo>
                    <a:pt x="47" y="103"/>
                    <a:pt x="48" y="103"/>
                    <a:pt x="49" y="104"/>
                  </a:cubicBezTo>
                  <a:cubicBezTo>
                    <a:pt x="49" y="104"/>
                    <a:pt x="48" y="105"/>
                    <a:pt x="50" y="105"/>
                  </a:cubicBezTo>
                  <a:cubicBezTo>
                    <a:pt x="52" y="105"/>
                    <a:pt x="54" y="105"/>
                    <a:pt x="55" y="106"/>
                  </a:cubicBezTo>
                  <a:cubicBezTo>
                    <a:pt x="56" y="106"/>
                    <a:pt x="55" y="107"/>
                    <a:pt x="57" y="109"/>
                  </a:cubicBezTo>
                  <a:cubicBezTo>
                    <a:pt x="60" y="110"/>
                    <a:pt x="60" y="111"/>
                    <a:pt x="61" y="111"/>
                  </a:cubicBezTo>
                  <a:cubicBezTo>
                    <a:pt x="62" y="111"/>
                    <a:pt x="63" y="111"/>
                    <a:pt x="63" y="113"/>
                  </a:cubicBezTo>
                  <a:cubicBezTo>
                    <a:pt x="62" y="115"/>
                    <a:pt x="62" y="116"/>
                    <a:pt x="61" y="117"/>
                  </a:cubicBezTo>
                  <a:cubicBezTo>
                    <a:pt x="60" y="118"/>
                    <a:pt x="59" y="120"/>
                    <a:pt x="58" y="121"/>
                  </a:cubicBezTo>
                  <a:cubicBezTo>
                    <a:pt x="58" y="122"/>
                    <a:pt x="57" y="123"/>
                    <a:pt x="58" y="124"/>
                  </a:cubicBezTo>
                  <a:cubicBezTo>
                    <a:pt x="58" y="126"/>
                    <a:pt x="59" y="127"/>
                    <a:pt x="59" y="128"/>
                  </a:cubicBezTo>
                  <a:cubicBezTo>
                    <a:pt x="59" y="129"/>
                    <a:pt x="59" y="131"/>
                    <a:pt x="59" y="132"/>
                  </a:cubicBezTo>
                  <a:cubicBezTo>
                    <a:pt x="58" y="133"/>
                    <a:pt x="58" y="134"/>
                    <a:pt x="58" y="134"/>
                  </a:cubicBezTo>
                  <a:cubicBezTo>
                    <a:pt x="58" y="134"/>
                    <a:pt x="59" y="136"/>
                    <a:pt x="58" y="137"/>
                  </a:cubicBezTo>
                  <a:cubicBezTo>
                    <a:pt x="57" y="138"/>
                    <a:pt x="55" y="140"/>
                    <a:pt x="54" y="140"/>
                  </a:cubicBezTo>
                  <a:cubicBezTo>
                    <a:pt x="53" y="140"/>
                    <a:pt x="51" y="142"/>
                    <a:pt x="51" y="142"/>
                  </a:cubicBezTo>
                  <a:cubicBezTo>
                    <a:pt x="51" y="142"/>
                    <a:pt x="51" y="146"/>
                    <a:pt x="51" y="147"/>
                  </a:cubicBezTo>
                  <a:cubicBezTo>
                    <a:pt x="51" y="147"/>
                    <a:pt x="47" y="154"/>
                    <a:pt x="49" y="155"/>
                  </a:cubicBezTo>
                  <a:cubicBezTo>
                    <a:pt x="50" y="156"/>
                    <a:pt x="50" y="158"/>
                    <a:pt x="50" y="159"/>
                  </a:cubicBezTo>
                  <a:cubicBezTo>
                    <a:pt x="49" y="160"/>
                    <a:pt x="49" y="160"/>
                    <a:pt x="49" y="160"/>
                  </a:cubicBezTo>
                  <a:cubicBezTo>
                    <a:pt x="48" y="161"/>
                    <a:pt x="46" y="161"/>
                    <a:pt x="47" y="163"/>
                  </a:cubicBezTo>
                  <a:cubicBezTo>
                    <a:pt x="49" y="165"/>
                    <a:pt x="50" y="165"/>
                    <a:pt x="50" y="167"/>
                  </a:cubicBezTo>
                  <a:cubicBezTo>
                    <a:pt x="51" y="168"/>
                    <a:pt x="51" y="168"/>
                    <a:pt x="52" y="170"/>
                  </a:cubicBezTo>
                  <a:cubicBezTo>
                    <a:pt x="53" y="171"/>
                    <a:pt x="53" y="172"/>
                    <a:pt x="54" y="173"/>
                  </a:cubicBezTo>
                  <a:cubicBezTo>
                    <a:pt x="55" y="174"/>
                    <a:pt x="56" y="175"/>
                    <a:pt x="56" y="176"/>
                  </a:cubicBezTo>
                  <a:cubicBezTo>
                    <a:pt x="56" y="177"/>
                    <a:pt x="59" y="179"/>
                    <a:pt x="56" y="177"/>
                  </a:cubicBezTo>
                  <a:cubicBezTo>
                    <a:pt x="53" y="175"/>
                    <a:pt x="56" y="177"/>
                    <a:pt x="52" y="174"/>
                  </a:cubicBezTo>
                  <a:cubicBezTo>
                    <a:pt x="49" y="171"/>
                    <a:pt x="48" y="173"/>
                    <a:pt x="46" y="171"/>
                  </a:cubicBezTo>
                  <a:cubicBezTo>
                    <a:pt x="45" y="169"/>
                    <a:pt x="47" y="175"/>
                    <a:pt x="44" y="168"/>
                  </a:cubicBezTo>
                  <a:cubicBezTo>
                    <a:pt x="41" y="160"/>
                    <a:pt x="40" y="161"/>
                    <a:pt x="39" y="159"/>
                  </a:cubicBezTo>
                  <a:cubicBezTo>
                    <a:pt x="39" y="157"/>
                    <a:pt x="39" y="159"/>
                    <a:pt x="37" y="155"/>
                  </a:cubicBezTo>
                  <a:cubicBezTo>
                    <a:pt x="35" y="151"/>
                    <a:pt x="37" y="154"/>
                    <a:pt x="35" y="151"/>
                  </a:cubicBezTo>
                  <a:cubicBezTo>
                    <a:pt x="33" y="149"/>
                    <a:pt x="33" y="152"/>
                    <a:pt x="32" y="148"/>
                  </a:cubicBezTo>
                  <a:cubicBezTo>
                    <a:pt x="31" y="143"/>
                    <a:pt x="31" y="146"/>
                    <a:pt x="30" y="141"/>
                  </a:cubicBezTo>
                  <a:cubicBezTo>
                    <a:pt x="28" y="136"/>
                    <a:pt x="31" y="136"/>
                    <a:pt x="28" y="133"/>
                  </a:cubicBezTo>
                  <a:cubicBezTo>
                    <a:pt x="25" y="131"/>
                    <a:pt x="25" y="132"/>
                    <a:pt x="24" y="131"/>
                  </a:cubicBezTo>
                  <a:cubicBezTo>
                    <a:pt x="23" y="129"/>
                    <a:pt x="25" y="130"/>
                    <a:pt x="22" y="126"/>
                  </a:cubicBezTo>
                  <a:cubicBezTo>
                    <a:pt x="20" y="122"/>
                    <a:pt x="16" y="120"/>
                    <a:pt x="16" y="113"/>
                  </a:cubicBezTo>
                  <a:cubicBezTo>
                    <a:pt x="16" y="105"/>
                    <a:pt x="16" y="104"/>
                    <a:pt x="16" y="104"/>
                  </a:cubicBezTo>
                  <a:cubicBezTo>
                    <a:pt x="16" y="104"/>
                    <a:pt x="13" y="101"/>
                    <a:pt x="14" y="97"/>
                  </a:cubicBezTo>
                  <a:cubicBezTo>
                    <a:pt x="15" y="92"/>
                    <a:pt x="16" y="94"/>
                    <a:pt x="15" y="92"/>
                  </a:cubicBezTo>
                  <a:cubicBezTo>
                    <a:pt x="15" y="91"/>
                    <a:pt x="14" y="91"/>
                    <a:pt x="13" y="89"/>
                  </a:cubicBezTo>
                  <a:cubicBezTo>
                    <a:pt x="12" y="88"/>
                    <a:pt x="12" y="88"/>
                    <a:pt x="11" y="87"/>
                  </a:cubicBezTo>
                  <a:cubicBezTo>
                    <a:pt x="11" y="86"/>
                    <a:pt x="11" y="83"/>
                    <a:pt x="11" y="83"/>
                  </a:cubicBezTo>
                  <a:cubicBezTo>
                    <a:pt x="10" y="84"/>
                    <a:pt x="10" y="84"/>
                    <a:pt x="10" y="84"/>
                  </a:cubicBezTo>
                  <a:cubicBezTo>
                    <a:pt x="10" y="84"/>
                    <a:pt x="0" y="182"/>
                    <a:pt x="97" y="197"/>
                  </a:cubicBezTo>
                  <a:cubicBezTo>
                    <a:pt x="97" y="197"/>
                    <a:pt x="75" y="192"/>
                    <a:pt x="73" y="187"/>
                  </a:cubicBezTo>
                  <a:cubicBezTo>
                    <a:pt x="73" y="187"/>
                    <a:pt x="72" y="183"/>
                    <a:pt x="73" y="183"/>
                  </a:cubicBezTo>
                  <a:cubicBezTo>
                    <a:pt x="74" y="183"/>
                    <a:pt x="76" y="184"/>
                    <a:pt x="77" y="183"/>
                  </a:cubicBezTo>
                  <a:cubicBezTo>
                    <a:pt x="79" y="181"/>
                    <a:pt x="80" y="180"/>
                    <a:pt x="80" y="180"/>
                  </a:cubicBezTo>
                  <a:cubicBezTo>
                    <a:pt x="80" y="182"/>
                    <a:pt x="80" y="182"/>
                    <a:pt x="80" y="182"/>
                  </a:cubicBezTo>
                  <a:cubicBezTo>
                    <a:pt x="80" y="182"/>
                    <a:pt x="79" y="182"/>
                    <a:pt x="83" y="181"/>
                  </a:cubicBezTo>
                  <a:cubicBezTo>
                    <a:pt x="88" y="181"/>
                    <a:pt x="88" y="181"/>
                    <a:pt x="89" y="181"/>
                  </a:cubicBezTo>
                  <a:cubicBezTo>
                    <a:pt x="91" y="180"/>
                    <a:pt x="93" y="176"/>
                    <a:pt x="94" y="178"/>
                  </a:cubicBezTo>
                  <a:cubicBezTo>
                    <a:pt x="95" y="181"/>
                    <a:pt x="93" y="180"/>
                    <a:pt x="95" y="181"/>
                  </a:cubicBezTo>
                  <a:cubicBezTo>
                    <a:pt x="97" y="181"/>
                    <a:pt x="101" y="180"/>
                    <a:pt x="101" y="180"/>
                  </a:cubicBezTo>
                  <a:cubicBezTo>
                    <a:pt x="101" y="180"/>
                    <a:pt x="108" y="181"/>
                    <a:pt x="108" y="180"/>
                  </a:cubicBezTo>
                  <a:cubicBezTo>
                    <a:pt x="109" y="179"/>
                    <a:pt x="109" y="178"/>
                    <a:pt x="110" y="178"/>
                  </a:cubicBezTo>
                  <a:cubicBezTo>
                    <a:pt x="111" y="178"/>
                    <a:pt x="112" y="180"/>
                    <a:pt x="112" y="180"/>
                  </a:cubicBezTo>
                  <a:cubicBezTo>
                    <a:pt x="108" y="182"/>
                    <a:pt x="108" y="182"/>
                    <a:pt x="108" y="182"/>
                  </a:cubicBezTo>
                  <a:cubicBezTo>
                    <a:pt x="105" y="185"/>
                    <a:pt x="105" y="185"/>
                    <a:pt x="105" y="185"/>
                  </a:cubicBezTo>
                  <a:cubicBezTo>
                    <a:pt x="105" y="185"/>
                    <a:pt x="103" y="185"/>
                    <a:pt x="105" y="186"/>
                  </a:cubicBezTo>
                  <a:cubicBezTo>
                    <a:pt x="106" y="187"/>
                    <a:pt x="107" y="187"/>
                    <a:pt x="108" y="187"/>
                  </a:cubicBezTo>
                  <a:cubicBezTo>
                    <a:pt x="110" y="187"/>
                    <a:pt x="114" y="190"/>
                    <a:pt x="115" y="188"/>
                  </a:cubicBezTo>
                  <a:cubicBezTo>
                    <a:pt x="116" y="186"/>
                    <a:pt x="116" y="186"/>
                    <a:pt x="117" y="185"/>
                  </a:cubicBezTo>
                  <a:cubicBezTo>
                    <a:pt x="117" y="184"/>
                    <a:pt x="117" y="182"/>
                    <a:pt x="119" y="182"/>
                  </a:cubicBezTo>
                  <a:cubicBezTo>
                    <a:pt x="120" y="182"/>
                    <a:pt x="122" y="183"/>
                    <a:pt x="122" y="183"/>
                  </a:cubicBezTo>
                  <a:cubicBezTo>
                    <a:pt x="121" y="186"/>
                    <a:pt x="121" y="186"/>
                    <a:pt x="121" y="186"/>
                  </a:cubicBezTo>
                  <a:cubicBezTo>
                    <a:pt x="121" y="186"/>
                    <a:pt x="123" y="186"/>
                    <a:pt x="125" y="186"/>
                  </a:cubicBezTo>
                  <a:cubicBezTo>
                    <a:pt x="126" y="186"/>
                    <a:pt x="126" y="188"/>
                    <a:pt x="128" y="186"/>
                  </a:cubicBezTo>
                  <a:cubicBezTo>
                    <a:pt x="129" y="184"/>
                    <a:pt x="129" y="184"/>
                    <a:pt x="131" y="184"/>
                  </a:cubicBezTo>
                  <a:cubicBezTo>
                    <a:pt x="133" y="184"/>
                    <a:pt x="135" y="183"/>
                    <a:pt x="136" y="183"/>
                  </a:cubicBezTo>
                  <a:cubicBezTo>
                    <a:pt x="136" y="184"/>
                    <a:pt x="138" y="184"/>
                    <a:pt x="139" y="184"/>
                  </a:cubicBezTo>
                  <a:cubicBezTo>
                    <a:pt x="139" y="184"/>
                    <a:pt x="143" y="186"/>
                    <a:pt x="143" y="186"/>
                  </a:cubicBezTo>
                  <a:cubicBezTo>
                    <a:pt x="144" y="185"/>
                    <a:pt x="148" y="186"/>
                    <a:pt x="148" y="186"/>
                  </a:cubicBezTo>
                  <a:cubicBezTo>
                    <a:pt x="148" y="186"/>
                    <a:pt x="137" y="196"/>
                    <a:pt x="113" y="197"/>
                  </a:cubicBezTo>
                  <a:cubicBezTo>
                    <a:pt x="113" y="197"/>
                    <a:pt x="167" y="199"/>
                    <a:pt x="197" y="146"/>
                  </a:cubicBezTo>
                  <a:cubicBezTo>
                    <a:pt x="228" y="94"/>
                    <a:pt x="206" y="26"/>
                    <a:pt x="137" y="3"/>
                  </a:cubicBezTo>
                  <a:cubicBezTo>
                    <a:pt x="137" y="3"/>
                    <a:pt x="189" y="22"/>
                    <a:pt x="203" y="71"/>
                  </a:cubicBezTo>
                  <a:cubicBezTo>
                    <a:pt x="202" y="72"/>
                    <a:pt x="202" y="72"/>
                    <a:pt x="202" y="72"/>
                  </a:cubicBezTo>
                  <a:cubicBezTo>
                    <a:pt x="201" y="71"/>
                    <a:pt x="201" y="72"/>
                    <a:pt x="200" y="69"/>
                  </a:cubicBezTo>
                  <a:cubicBezTo>
                    <a:pt x="199" y="67"/>
                    <a:pt x="199" y="68"/>
                    <a:pt x="199" y="66"/>
                  </a:cubicBezTo>
                  <a:cubicBezTo>
                    <a:pt x="198" y="64"/>
                    <a:pt x="198" y="65"/>
                    <a:pt x="197" y="64"/>
                  </a:cubicBezTo>
                  <a:cubicBezTo>
                    <a:pt x="195" y="62"/>
                    <a:pt x="195" y="62"/>
                    <a:pt x="194" y="61"/>
                  </a:cubicBezTo>
                  <a:cubicBezTo>
                    <a:pt x="193" y="61"/>
                    <a:pt x="192" y="58"/>
                    <a:pt x="192" y="57"/>
                  </a:cubicBezTo>
                  <a:cubicBezTo>
                    <a:pt x="191" y="56"/>
                    <a:pt x="189" y="55"/>
                    <a:pt x="188" y="55"/>
                  </a:cubicBezTo>
                  <a:cubicBezTo>
                    <a:pt x="187" y="55"/>
                    <a:pt x="188" y="54"/>
                    <a:pt x="187" y="55"/>
                  </a:cubicBezTo>
                  <a:cubicBezTo>
                    <a:pt x="187" y="56"/>
                    <a:pt x="189" y="58"/>
                    <a:pt x="189" y="58"/>
                  </a:cubicBezTo>
                  <a:cubicBezTo>
                    <a:pt x="189" y="62"/>
                    <a:pt x="189" y="62"/>
                    <a:pt x="189" y="62"/>
                  </a:cubicBezTo>
                  <a:cubicBezTo>
                    <a:pt x="189" y="62"/>
                    <a:pt x="190" y="65"/>
                    <a:pt x="190" y="66"/>
                  </a:cubicBezTo>
                  <a:cubicBezTo>
                    <a:pt x="190" y="67"/>
                    <a:pt x="189" y="70"/>
                    <a:pt x="189" y="70"/>
                  </a:cubicBezTo>
                  <a:cubicBezTo>
                    <a:pt x="189" y="70"/>
                    <a:pt x="188" y="72"/>
                    <a:pt x="187" y="73"/>
                  </a:cubicBezTo>
                  <a:cubicBezTo>
                    <a:pt x="186" y="73"/>
                    <a:pt x="181" y="74"/>
                    <a:pt x="181" y="74"/>
                  </a:cubicBezTo>
                  <a:cubicBezTo>
                    <a:pt x="181" y="74"/>
                    <a:pt x="179" y="72"/>
                    <a:pt x="179" y="71"/>
                  </a:cubicBezTo>
                  <a:cubicBezTo>
                    <a:pt x="178" y="69"/>
                    <a:pt x="175" y="69"/>
                    <a:pt x="174" y="68"/>
                  </a:cubicBezTo>
                  <a:cubicBezTo>
                    <a:pt x="174" y="67"/>
                    <a:pt x="175" y="66"/>
                    <a:pt x="173" y="64"/>
                  </a:cubicBezTo>
                  <a:cubicBezTo>
                    <a:pt x="172" y="62"/>
                    <a:pt x="173" y="63"/>
                    <a:pt x="172" y="61"/>
                  </a:cubicBezTo>
                  <a:cubicBezTo>
                    <a:pt x="170" y="59"/>
                    <a:pt x="170" y="59"/>
                    <a:pt x="170" y="59"/>
                  </a:cubicBezTo>
                  <a:cubicBezTo>
                    <a:pt x="170" y="59"/>
                    <a:pt x="166" y="58"/>
                    <a:pt x="167" y="60"/>
                  </a:cubicBezTo>
                  <a:cubicBezTo>
                    <a:pt x="168" y="63"/>
                    <a:pt x="167" y="65"/>
                    <a:pt x="168" y="65"/>
                  </a:cubicBezTo>
                  <a:cubicBezTo>
                    <a:pt x="169" y="66"/>
                    <a:pt x="170" y="65"/>
                    <a:pt x="171" y="67"/>
                  </a:cubicBezTo>
                  <a:cubicBezTo>
                    <a:pt x="172" y="69"/>
                    <a:pt x="172" y="70"/>
                    <a:pt x="172" y="71"/>
                  </a:cubicBezTo>
                  <a:cubicBezTo>
                    <a:pt x="173" y="71"/>
                    <a:pt x="173" y="74"/>
                    <a:pt x="174" y="75"/>
                  </a:cubicBezTo>
                  <a:cubicBezTo>
                    <a:pt x="175" y="75"/>
                    <a:pt x="178" y="75"/>
                    <a:pt x="178" y="76"/>
                  </a:cubicBezTo>
                  <a:cubicBezTo>
                    <a:pt x="177" y="77"/>
                    <a:pt x="176" y="78"/>
                    <a:pt x="178" y="79"/>
                  </a:cubicBezTo>
                  <a:cubicBezTo>
                    <a:pt x="179" y="79"/>
                    <a:pt x="179" y="80"/>
                    <a:pt x="180" y="80"/>
                  </a:cubicBezTo>
                  <a:cubicBezTo>
                    <a:pt x="181" y="80"/>
                    <a:pt x="181" y="80"/>
                    <a:pt x="182" y="79"/>
                  </a:cubicBezTo>
                  <a:cubicBezTo>
                    <a:pt x="184" y="79"/>
                    <a:pt x="186" y="79"/>
                    <a:pt x="186" y="79"/>
                  </a:cubicBezTo>
                  <a:cubicBezTo>
                    <a:pt x="186" y="79"/>
                    <a:pt x="188" y="80"/>
                    <a:pt x="188" y="81"/>
                  </a:cubicBezTo>
                  <a:cubicBezTo>
                    <a:pt x="188" y="82"/>
                    <a:pt x="187" y="86"/>
                    <a:pt x="187" y="86"/>
                  </a:cubicBezTo>
                  <a:cubicBezTo>
                    <a:pt x="185" y="90"/>
                    <a:pt x="185" y="90"/>
                    <a:pt x="185" y="90"/>
                  </a:cubicBezTo>
                  <a:cubicBezTo>
                    <a:pt x="185" y="90"/>
                    <a:pt x="185" y="97"/>
                    <a:pt x="184" y="97"/>
                  </a:cubicBezTo>
                  <a:cubicBezTo>
                    <a:pt x="183" y="97"/>
                    <a:pt x="182" y="100"/>
                    <a:pt x="181" y="100"/>
                  </a:cubicBezTo>
                  <a:cubicBezTo>
                    <a:pt x="180" y="101"/>
                    <a:pt x="180" y="105"/>
                    <a:pt x="180" y="105"/>
                  </a:cubicBezTo>
                  <a:cubicBezTo>
                    <a:pt x="178" y="108"/>
                    <a:pt x="178" y="108"/>
                    <a:pt x="178" y="108"/>
                  </a:cubicBezTo>
                  <a:cubicBezTo>
                    <a:pt x="178" y="108"/>
                    <a:pt x="178" y="111"/>
                    <a:pt x="178" y="112"/>
                  </a:cubicBezTo>
                  <a:cubicBezTo>
                    <a:pt x="178" y="113"/>
                    <a:pt x="179" y="117"/>
                    <a:pt x="178" y="119"/>
                  </a:cubicBezTo>
                  <a:cubicBezTo>
                    <a:pt x="178" y="121"/>
                    <a:pt x="175" y="122"/>
                    <a:pt x="175" y="122"/>
                  </a:cubicBezTo>
                  <a:cubicBezTo>
                    <a:pt x="175" y="122"/>
                    <a:pt x="179" y="126"/>
                    <a:pt x="177" y="126"/>
                  </a:cubicBezTo>
                  <a:cubicBezTo>
                    <a:pt x="175" y="127"/>
                    <a:pt x="173" y="129"/>
                    <a:pt x="173" y="130"/>
                  </a:cubicBezTo>
                  <a:cubicBezTo>
                    <a:pt x="172" y="131"/>
                    <a:pt x="172" y="132"/>
                    <a:pt x="171" y="132"/>
                  </a:cubicBezTo>
                  <a:cubicBezTo>
                    <a:pt x="170" y="133"/>
                    <a:pt x="168" y="133"/>
                    <a:pt x="168" y="134"/>
                  </a:cubicBezTo>
                  <a:cubicBezTo>
                    <a:pt x="168" y="134"/>
                    <a:pt x="168" y="137"/>
                    <a:pt x="168" y="137"/>
                  </a:cubicBezTo>
                  <a:cubicBezTo>
                    <a:pt x="164" y="142"/>
                    <a:pt x="164" y="142"/>
                    <a:pt x="164" y="142"/>
                  </a:cubicBezTo>
                  <a:cubicBezTo>
                    <a:pt x="160" y="146"/>
                    <a:pt x="160" y="146"/>
                    <a:pt x="160" y="146"/>
                  </a:cubicBezTo>
                  <a:cubicBezTo>
                    <a:pt x="160" y="146"/>
                    <a:pt x="160" y="149"/>
                    <a:pt x="159" y="149"/>
                  </a:cubicBezTo>
                  <a:cubicBezTo>
                    <a:pt x="158" y="149"/>
                    <a:pt x="153" y="151"/>
                    <a:pt x="152" y="152"/>
                  </a:cubicBezTo>
                  <a:cubicBezTo>
                    <a:pt x="152" y="152"/>
                    <a:pt x="148" y="154"/>
                    <a:pt x="147" y="154"/>
                  </a:cubicBezTo>
                  <a:cubicBezTo>
                    <a:pt x="146" y="154"/>
                    <a:pt x="148" y="157"/>
                    <a:pt x="146" y="154"/>
                  </a:cubicBezTo>
                  <a:cubicBezTo>
                    <a:pt x="144" y="151"/>
                    <a:pt x="145" y="153"/>
                    <a:pt x="144" y="149"/>
                  </a:cubicBezTo>
                  <a:cubicBezTo>
                    <a:pt x="142" y="145"/>
                    <a:pt x="142" y="148"/>
                    <a:pt x="142" y="145"/>
                  </a:cubicBezTo>
                  <a:cubicBezTo>
                    <a:pt x="142" y="143"/>
                    <a:pt x="142" y="145"/>
                    <a:pt x="142" y="143"/>
                  </a:cubicBezTo>
                  <a:cubicBezTo>
                    <a:pt x="142" y="140"/>
                    <a:pt x="143" y="142"/>
                    <a:pt x="141" y="139"/>
                  </a:cubicBezTo>
                  <a:cubicBezTo>
                    <a:pt x="140" y="136"/>
                    <a:pt x="140" y="137"/>
                    <a:pt x="138" y="135"/>
                  </a:cubicBezTo>
                  <a:cubicBezTo>
                    <a:pt x="136" y="133"/>
                    <a:pt x="135" y="135"/>
                    <a:pt x="136" y="132"/>
                  </a:cubicBezTo>
                  <a:cubicBezTo>
                    <a:pt x="137" y="129"/>
                    <a:pt x="137" y="132"/>
                    <a:pt x="137" y="129"/>
                  </a:cubicBezTo>
                  <a:cubicBezTo>
                    <a:pt x="138" y="126"/>
                    <a:pt x="137" y="125"/>
                    <a:pt x="139" y="124"/>
                  </a:cubicBezTo>
                  <a:cubicBezTo>
                    <a:pt x="141" y="123"/>
                    <a:pt x="142" y="122"/>
                    <a:pt x="142" y="121"/>
                  </a:cubicBezTo>
                  <a:cubicBezTo>
                    <a:pt x="142" y="119"/>
                    <a:pt x="142" y="118"/>
                    <a:pt x="142" y="117"/>
                  </a:cubicBezTo>
                  <a:cubicBezTo>
                    <a:pt x="141" y="116"/>
                    <a:pt x="139" y="114"/>
                    <a:pt x="139" y="113"/>
                  </a:cubicBezTo>
                  <a:cubicBezTo>
                    <a:pt x="139" y="112"/>
                    <a:pt x="139" y="113"/>
                    <a:pt x="137" y="111"/>
                  </a:cubicBezTo>
                  <a:cubicBezTo>
                    <a:pt x="136" y="109"/>
                    <a:pt x="135" y="108"/>
                    <a:pt x="135" y="108"/>
                  </a:cubicBezTo>
                  <a:cubicBezTo>
                    <a:pt x="135" y="108"/>
                    <a:pt x="135" y="103"/>
                    <a:pt x="135" y="101"/>
                  </a:cubicBezTo>
                  <a:cubicBezTo>
                    <a:pt x="135" y="99"/>
                    <a:pt x="134" y="102"/>
                    <a:pt x="135" y="99"/>
                  </a:cubicBezTo>
                  <a:cubicBezTo>
                    <a:pt x="135" y="96"/>
                    <a:pt x="135" y="94"/>
                    <a:pt x="135" y="94"/>
                  </a:cubicBezTo>
                  <a:cubicBezTo>
                    <a:pt x="135" y="94"/>
                    <a:pt x="132" y="92"/>
                    <a:pt x="131" y="92"/>
                  </a:cubicBezTo>
                  <a:cubicBezTo>
                    <a:pt x="129" y="92"/>
                    <a:pt x="129" y="94"/>
                    <a:pt x="127" y="93"/>
                  </a:cubicBezTo>
                  <a:cubicBezTo>
                    <a:pt x="125" y="91"/>
                    <a:pt x="126" y="90"/>
                    <a:pt x="125" y="89"/>
                  </a:cubicBezTo>
                  <a:cubicBezTo>
                    <a:pt x="124" y="89"/>
                    <a:pt x="123" y="89"/>
                    <a:pt x="122" y="90"/>
                  </a:cubicBezTo>
                  <a:cubicBezTo>
                    <a:pt x="121" y="91"/>
                    <a:pt x="118" y="91"/>
                    <a:pt x="116" y="91"/>
                  </a:cubicBezTo>
                  <a:cubicBezTo>
                    <a:pt x="114" y="92"/>
                    <a:pt x="113" y="92"/>
                    <a:pt x="110" y="92"/>
                  </a:cubicBezTo>
                  <a:cubicBezTo>
                    <a:pt x="108" y="92"/>
                    <a:pt x="104" y="93"/>
                    <a:pt x="102" y="92"/>
                  </a:cubicBezTo>
                  <a:cubicBezTo>
                    <a:pt x="100" y="91"/>
                    <a:pt x="100" y="92"/>
                    <a:pt x="99" y="90"/>
                  </a:cubicBezTo>
                  <a:cubicBezTo>
                    <a:pt x="98" y="88"/>
                    <a:pt x="99" y="88"/>
                    <a:pt x="97" y="87"/>
                  </a:cubicBezTo>
                  <a:cubicBezTo>
                    <a:pt x="95" y="86"/>
                    <a:pt x="94" y="87"/>
                    <a:pt x="94" y="85"/>
                  </a:cubicBezTo>
                  <a:cubicBezTo>
                    <a:pt x="94" y="82"/>
                    <a:pt x="95" y="83"/>
                    <a:pt x="93" y="81"/>
                  </a:cubicBezTo>
                  <a:cubicBezTo>
                    <a:pt x="92" y="79"/>
                    <a:pt x="94" y="82"/>
                    <a:pt x="92" y="79"/>
                  </a:cubicBezTo>
                  <a:cubicBezTo>
                    <a:pt x="89" y="76"/>
                    <a:pt x="88" y="79"/>
                    <a:pt x="89" y="76"/>
                  </a:cubicBezTo>
                  <a:cubicBezTo>
                    <a:pt x="90" y="74"/>
                    <a:pt x="91" y="75"/>
                    <a:pt x="91" y="73"/>
                  </a:cubicBezTo>
                  <a:cubicBezTo>
                    <a:pt x="91" y="70"/>
                    <a:pt x="95" y="74"/>
                    <a:pt x="92" y="68"/>
                  </a:cubicBezTo>
                  <a:cubicBezTo>
                    <a:pt x="90" y="63"/>
                    <a:pt x="89" y="64"/>
                    <a:pt x="92" y="60"/>
                  </a:cubicBezTo>
                  <a:cubicBezTo>
                    <a:pt x="94" y="55"/>
                    <a:pt x="97" y="54"/>
                    <a:pt x="98" y="53"/>
                  </a:cubicBezTo>
                  <a:cubicBezTo>
                    <a:pt x="98" y="52"/>
                    <a:pt x="99" y="50"/>
                    <a:pt x="100" y="49"/>
                  </a:cubicBezTo>
                  <a:cubicBezTo>
                    <a:pt x="101" y="48"/>
                    <a:pt x="100" y="48"/>
                    <a:pt x="102" y="48"/>
                  </a:cubicBezTo>
                  <a:cubicBezTo>
                    <a:pt x="104" y="48"/>
                    <a:pt x="107" y="47"/>
                    <a:pt x="108" y="46"/>
                  </a:cubicBezTo>
                  <a:cubicBezTo>
                    <a:pt x="109" y="45"/>
                    <a:pt x="111" y="42"/>
                    <a:pt x="112" y="42"/>
                  </a:cubicBezTo>
                  <a:cubicBezTo>
                    <a:pt x="113" y="42"/>
                    <a:pt x="113" y="42"/>
                    <a:pt x="115" y="42"/>
                  </a:cubicBezTo>
                  <a:cubicBezTo>
                    <a:pt x="117" y="41"/>
                    <a:pt x="117" y="41"/>
                    <a:pt x="119" y="41"/>
                  </a:cubicBezTo>
                  <a:cubicBezTo>
                    <a:pt x="120" y="41"/>
                    <a:pt x="117" y="42"/>
                    <a:pt x="121" y="41"/>
                  </a:cubicBezTo>
                  <a:cubicBezTo>
                    <a:pt x="125" y="40"/>
                    <a:pt x="124" y="40"/>
                    <a:pt x="125" y="40"/>
                  </a:cubicBezTo>
                  <a:cubicBezTo>
                    <a:pt x="126" y="40"/>
                    <a:pt x="126" y="41"/>
                    <a:pt x="127" y="41"/>
                  </a:cubicBezTo>
                  <a:cubicBezTo>
                    <a:pt x="129" y="41"/>
                    <a:pt x="129" y="38"/>
                    <a:pt x="129" y="41"/>
                  </a:cubicBezTo>
                  <a:cubicBezTo>
                    <a:pt x="129" y="45"/>
                    <a:pt x="128" y="46"/>
                    <a:pt x="130" y="46"/>
                  </a:cubicBezTo>
                  <a:cubicBezTo>
                    <a:pt x="133" y="47"/>
                    <a:pt x="130" y="47"/>
                    <a:pt x="133" y="47"/>
                  </a:cubicBezTo>
                  <a:cubicBezTo>
                    <a:pt x="136" y="47"/>
                    <a:pt x="135" y="47"/>
                    <a:pt x="137" y="48"/>
                  </a:cubicBezTo>
                  <a:cubicBezTo>
                    <a:pt x="138" y="48"/>
                    <a:pt x="139" y="49"/>
                    <a:pt x="141" y="49"/>
                  </a:cubicBezTo>
                  <a:cubicBezTo>
                    <a:pt x="143" y="49"/>
                    <a:pt x="140" y="52"/>
                    <a:pt x="143" y="49"/>
                  </a:cubicBezTo>
                  <a:cubicBezTo>
                    <a:pt x="146" y="46"/>
                    <a:pt x="141" y="46"/>
                    <a:pt x="146" y="46"/>
                  </a:cubicBezTo>
                  <a:cubicBezTo>
                    <a:pt x="151" y="47"/>
                    <a:pt x="152" y="48"/>
                    <a:pt x="153" y="48"/>
                  </a:cubicBezTo>
                  <a:cubicBezTo>
                    <a:pt x="154" y="47"/>
                    <a:pt x="154" y="48"/>
                    <a:pt x="156" y="47"/>
                  </a:cubicBezTo>
                  <a:cubicBezTo>
                    <a:pt x="159" y="46"/>
                    <a:pt x="159" y="46"/>
                    <a:pt x="160" y="46"/>
                  </a:cubicBezTo>
                  <a:cubicBezTo>
                    <a:pt x="161" y="47"/>
                    <a:pt x="161" y="49"/>
                    <a:pt x="162" y="47"/>
                  </a:cubicBezTo>
                  <a:cubicBezTo>
                    <a:pt x="163" y="45"/>
                    <a:pt x="165" y="45"/>
                    <a:pt x="162" y="44"/>
                  </a:cubicBezTo>
                  <a:cubicBezTo>
                    <a:pt x="159" y="42"/>
                    <a:pt x="158" y="44"/>
                    <a:pt x="158" y="42"/>
                  </a:cubicBezTo>
                  <a:cubicBezTo>
                    <a:pt x="157" y="40"/>
                    <a:pt x="160" y="41"/>
                    <a:pt x="157" y="40"/>
                  </a:cubicBezTo>
                  <a:cubicBezTo>
                    <a:pt x="154" y="40"/>
                    <a:pt x="155" y="40"/>
                    <a:pt x="153" y="39"/>
                  </a:cubicBezTo>
                  <a:cubicBezTo>
                    <a:pt x="151" y="38"/>
                    <a:pt x="149" y="41"/>
                    <a:pt x="148" y="39"/>
                  </a:cubicBezTo>
                  <a:cubicBezTo>
                    <a:pt x="147" y="37"/>
                    <a:pt x="143" y="41"/>
                    <a:pt x="147" y="37"/>
                  </a:cubicBezTo>
                  <a:cubicBezTo>
                    <a:pt x="151" y="34"/>
                    <a:pt x="149" y="32"/>
                    <a:pt x="152" y="33"/>
                  </a:cubicBezTo>
                  <a:cubicBezTo>
                    <a:pt x="155" y="34"/>
                    <a:pt x="154" y="36"/>
                    <a:pt x="155" y="35"/>
                  </a:cubicBezTo>
                  <a:cubicBezTo>
                    <a:pt x="157" y="33"/>
                    <a:pt x="160" y="32"/>
                    <a:pt x="157" y="30"/>
                  </a:cubicBezTo>
                  <a:cubicBezTo>
                    <a:pt x="154" y="28"/>
                    <a:pt x="156" y="29"/>
                    <a:pt x="153" y="28"/>
                  </a:cubicBezTo>
                  <a:cubicBezTo>
                    <a:pt x="150" y="26"/>
                    <a:pt x="147" y="33"/>
                    <a:pt x="146" y="32"/>
                  </a:cubicBezTo>
                  <a:cubicBezTo>
                    <a:pt x="145" y="31"/>
                    <a:pt x="144" y="30"/>
                    <a:pt x="143" y="31"/>
                  </a:cubicBezTo>
                  <a:cubicBezTo>
                    <a:pt x="142" y="31"/>
                    <a:pt x="142" y="34"/>
                    <a:pt x="142" y="36"/>
                  </a:cubicBezTo>
                  <a:cubicBezTo>
                    <a:pt x="142" y="38"/>
                    <a:pt x="143" y="38"/>
                    <a:pt x="140" y="37"/>
                  </a:cubicBezTo>
                  <a:cubicBezTo>
                    <a:pt x="137" y="35"/>
                    <a:pt x="144" y="36"/>
                    <a:pt x="137" y="33"/>
                  </a:cubicBezTo>
                  <a:cubicBezTo>
                    <a:pt x="130" y="31"/>
                    <a:pt x="128" y="31"/>
                    <a:pt x="127" y="32"/>
                  </a:cubicBezTo>
                  <a:cubicBezTo>
                    <a:pt x="126" y="33"/>
                    <a:pt x="125" y="33"/>
                    <a:pt x="124" y="34"/>
                  </a:cubicBezTo>
                  <a:cubicBezTo>
                    <a:pt x="123" y="35"/>
                    <a:pt x="126" y="36"/>
                    <a:pt x="123" y="35"/>
                  </a:cubicBezTo>
                  <a:cubicBezTo>
                    <a:pt x="120" y="33"/>
                    <a:pt x="118" y="35"/>
                    <a:pt x="118" y="35"/>
                  </a:cubicBezTo>
                  <a:cubicBezTo>
                    <a:pt x="118" y="35"/>
                    <a:pt x="117" y="35"/>
                    <a:pt x="116" y="36"/>
                  </a:cubicBezTo>
                  <a:cubicBezTo>
                    <a:pt x="114" y="37"/>
                    <a:pt x="112" y="38"/>
                    <a:pt x="111" y="37"/>
                  </a:cubicBezTo>
                  <a:cubicBezTo>
                    <a:pt x="109" y="37"/>
                    <a:pt x="106" y="38"/>
                    <a:pt x="109" y="34"/>
                  </a:cubicBezTo>
                  <a:cubicBezTo>
                    <a:pt x="111" y="31"/>
                    <a:pt x="109" y="33"/>
                    <a:pt x="113" y="31"/>
                  </a:cubicBezTo>
                  <a:cubicBezTo>
                    <a:pt x="117" y="30"/>
                    <a:pt x="123" y="29"/>
                    <a:pt x="118" y="28"/>
                  </a:cubicBezTo>
                  <a:cubicBezTo>
                    <a:pt x="113" y="27"/>
                    <a:pt x="121" y="27"/>
                    <a:pt x="114" y="24"/>
                  </a:cubicBezTo>
                  <a:cubicBezTo>
                    <a:pt x="107" y="21"/>
                    <a:pt x="107" y="25"/>
                    <a:pt x="107" y="21"/>
                  </a:cubicBezTo>
                  <a:cubicBezTo>
                    <a:pt x="108" y="16"/>
                    <a:pt x="107" y="16"/>
                    <a:pt x="106" y="16"/>
                  </a:cubicBezTo>
                  <a:cubicBezTo>
                    <a:pt x="104" y="16"/>
                    <a:pt x="100" y="17"/>
                    <a:pt x="98" y="18"/>
                  </a:cubicBezTo>
                  <a:cubicBezTo>
                    <a:pt x="97" y="18"/>
                    <a:pt x="99" y="19"/>
                    <a:pt x="96" y="17"/>
                  </a:cubicBezTo>
                  <a:cubicBezTo>
                    <a:pt x="92" y="15"/>
                    <a:pt x="91" y="18"/>
                    <a:pt x="92" y="15"/>
                  </a:cubicBezTo>
                  <a:cubicBezTo>
                    <a:pt x="94" y="13"/>
                    <a:pt x="94" y="12"/>
                    <a:pt x="96" y="11"/>
                  </a:cubicBezTo>
                  <a:cubicBezTo>
                    <a:pt x="98" y="9"/>
                    <a:pt x="97" y="3"/>
                    <a:pt x="102" y="5"/>
                  </a:cubicBezTo>
                  <a:cubicBezTo>
                    <a:pt x="106" y="8"/>
                    <a:pt x="105" y="7"/>
                    <a:pt x="108" y="7"/>
                  </a:cubicBezTo>
                  <a:cubicBezTo>
                    <a:pt x="112" y="7"/>
                    <a:pt x="114" y="7"/>
                    <a:pt x="114" y="6"/>
                  </a:cubicBezTo>
                  <a:cubicBezTo>
                    <a:pt x="114" y="5"/>
                    <a:pt x="109" y="3"/>
                    <a:pt x="109" y="3"/>
                  </a:cubicBezTo>
                  <a:cubicBezTo>
                    <a:pt x="109" y="3"/>
                    <a:pt x="108" y="4"/>
                    <a:pt x="109" y="3"/>
                  </a:cubicBezTo>
                  <a:cubicBezTo>
                    <a:pt x="109" y="2"/>
                    <a:pt x="110" y="1"/>
                    <a:pt x="110" y="1"/>
                  </a:cubicBezTo>
                  <a:cubicBezTo>
                    <a:pt x="109" y="0"/>
                    <a:pt x="109" y="0"/>
                    <a:pt x="109" y="0"/>
                  </a:cubicBezTo>
                  <a:cubicBezTo>
                    <a:pt x="109" y="0"/>
                    <a:pt x="96" y="0"/>
                    <a:pt x="9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sp>
        <p:nvSpPr>
          <p:cNvPr id="73" name="Freeform 41"/>
          <p:cNvSpPr>
            <a:spLocks noEditPoints="1"/>
          </p:cNvSpPr>
          <p:nvPr/>
        </p:nvSpPr>
        <p:spPr bwMode="auto">
          <a:xfrm>
            <a:off x="9514209" y="3599840"/>
            <a:ext cx="428625" cy="390525"/>
          </a:xfrm>
          <a:custGeom>
            <a:gdLst>
              <a:gd fmla="*/ 116 w 196" name="T0"/>
              <a:gd fmla="*/ 2 h 179" name="T1"/>
              <a:gd fmla="*/ 98 w 196" name="T2"/>
              <a:gd fmla="*/ 0 h 179" name="T3"/>
              <a:gd fmla="*/ 98 w 196" name="T4"/>
              <a:gd fmla="*/ 17 h 179" name="T5"/>
              <a:gd fmla="*/ 113 w 196" name="T6"/>
              <a:gd fmla="*/ 18 h 179" name="T7"/>
              <a:gd fmla="*/ 169 w 196" name="T8"/>
              <a:gd fmla="*/ 105 h 179" name="T9"/>
              <a:gd fmla="*/ 98 w 196" name="T10"/>
              <a:gd fmla="*/ 163 h 179" name="T11"/>
              <a:gd fmla="*/ 98 w 196" name="T12"/>
              <a:gd fmla="*/ 179 h 179" name="T13"/>
              <a:gd fmla="*/ 185 w 196" name="T14"/>
              <a:gd fmla="*/ 108 h 179" name="T15"/>
              <a:gd fmla="*/ 116 w 196" name="T16"/>
              <a:gd fmla="*/ 2 h 179" name="T17"/>
              <a:gd fmla="*/ 98 w 196" name="T18"/>
              <a:gd fmla="*/ 0 h 179" name="T19"/>
              <a:gd fmla="*/ 10 w 196" name="T20"/>
              <a:gd fmla="*/ 71 h 179" name="T21"/>
              <a:gd fmla="*/ 79 w 196" name="T22"/>
              <a:gd fmla="*/ 177 h 179" name="T23"/>
              <a:gd fmla="*/ 98 w 196" name="T24"/>
              <a:gd fmla="*/ 179 h 179" name="T25"/>
              <a:gd fmla="*/ 98 w 196" name="T26"/>
              <a:gd fmla="*/ 163 h 179" name="T27"/>
              <a:gd fmla="*/ 83 w 196" name="T28"/>
              <a:gd fmla="*/ 161 h 179" name="T29"/>
              <a:gd fmla="*/ 83 w 196" name="T30"/>
              <a:gd fmla="*/ 161 h 179" name="T31"/>
              <a:gd fmla="*/ 26 w 196" name="T32"/>
              <a:gd fmla="*/ 75 h 179" name="T33"/>
              <a:gd fmla="*/ 98 w 196" name="T34"/>
              <a:gd fmla="*/ 17 h 179" name="T35"/>
              <a:gd fmla="*/ 98 w 196" name="T36"/>
              <a:gd fmla="*/ 0 h 17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79" w="196">
                <a:moveTo>
                  <a:pt x="116" y="2"/>
                </a:moveTo>
                <a:cubicBezTo>
                  <a:pt x="110" y="1"/>
                  <a:pt x="104" y="0"/>
                  <a:pt x="98" y="0"/>
                </a:cubicBezTo>
                <a:cubicBezTo>
                  <a:pt x="98" y="17"/>
                  <a:pt x="98" y="17"/>
                  <a:pt x="98" y="17"/>
                </a:cubicBezTo>
                <a:cubicBezTo>
                  <a:pt x="103" y="17"/>
                  <a:pt x="108" y="17"/>
                  <a:pt x="113" y="18"/>
                </a:cubicBezTo>
                <a:cubicBezTo>
                  <a:pt x="152" y="27"/>
                  <a:pt x="177" y="65"/>
                  <a:pt x="169" y="105"/>
                </a:cubicBezTo>
                <a:cubicBezTo>
                  <a:pt x="162" y="139"/>
                  <a:pt x="131" y="163"/>
                  <a:pt x="98" y="163"/>
                </a:cubicBezTo>
                <a:cubicBezTo>
                  <a:pt x="98" y="179"/>
                  <a:pt x="98" y="179"/>
                  <a:pt x="98" y="179"/>
                </a:cubicBezTo>
                <a:cubicBezTo>
                  <a:pt x="139" y="179"/>
                  <a:pt x="177" y="150"/>
                  <a:pt x="185" y="108"/>
                </a:cubicBezTo>
                <a:cubicBezTo>
                  <a:pt x="196" y="60"/>
                  <a:pt x="165" y="12"/>
                  <a:pt x="116" y="2"/>
                </a:cubicBezTo>
                <a:close/>
                <a:moveTo>
                  <a:pt x="98" y="0"/>
                </a:moveTo>
                <a:cubicBezTo>
                  <a:pt x="56" y="0"/>
                  <a:pt x="19" y="29"/>
                  <a:pt x="10" y="71"/>
                </a:cubicBezTo>
                <a:cubicBezTo>
                  <a:pt x="0" y="120"/>
                  <a:pt x="31" y="167"/>
                  <a:pt x="79" y="177"/>
                </a:cubicBezTo>
                <a:cubicBezTo>
                  <a:pt x="85" y="179"/>
                  <a:pt x="92" y="179"/>
                  <a:pt x="98" y="179"/>
                </a:cubicBezTo>
                <a:cubicBezTo>
                  <a:pt x="98" y="163"/>
                  <a:pt x="98" y="163"/>
                  <a:pt x="98" y="163"/>
                </a:cubicBezTo>
                <a:cubicBezTo>
                  <a:pt x="93" y="163"/>
                  <a:pt x="88" y="162"/>
                  <a:pt x="83" y="161"/>
                </a:cubicBezTo>
                <a:cubicBezTo>
                  <a:pt x="83" y="161"/>
                  <a:pt x="83" y="161"/>
                  <a:pt x="83" y="161"/>
                </a:cubicBezTo>
                <a:cubicBezTo>
                  <a:pt x="43" y="153"/>
                  <a:pt x="18" y="114"/>
                  <a:pt x="26" y="75"/>
                </a:cubicBezTo>
                <a:cubicBezTo>
                  <a:pt x="33" y="40"/>
                  <a:pt x="64" y="17"/>
                  <a:pt x="98" y="17"/>
                </a:cubicBezTo>
                <a:lnTo>
                  <a:pt x="98" y="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74" name="Freeform 42"/>
          <p:cNvSpPr/>
          <p:nvPr/>
        </p:nvSpPr>
        <p:spPr bwMode="auto">
          <a:xfrm>
            <a:off x="9625334" y="3960203"/>
            <a:ext cx="92075" cy="198438"/>
          </a:xfrm>
          <a:custGeom>
            <a:gdLst>
              <a:gd fmla="*/ 33 w 58" name="T0"/>
              <a:gd fmla="*/ 125 h 125" name="T1"/>
              <a:gd fmla="*/ 0 w 58" name="T2"/>
              <a:gd fmla="*/ 118 h 125" name="T3"/>
              <a:gd fmla="*/ 25 w 58" name="T4"/>
              <a:gd fmla="*/ 0 h 125" name="T5"/>
              <a:gd fmla="*/ 58 w 58" name="T6"/>
              <a:gd fmla="*/ 7 h 125" name="T7"/>
              <a:gd fmla="*/ 33 w 58" name="T8"/>
              <a:gd fmla="*/ 125 h 125" name="T9"/>
            </a:gdLst>
            <a:cxnLst>
              <a:cxn ang="0">
                <a:pos x="T0" y="T1"/>
              </a:cxn>
              <a:cxn ang="0">
                <a:pos x="T2" y="T3"/>
              </a:cxn>
              <a:cxn ang="0">
                <a:pos x="T4" y="T5"/>
              </a:cxn>
              <a:cxn ang="0">
                <a:pos x="T6" y="T7"/>
              </a:cxn>
              <a:cxn ang="0">
                <a:pos x="T8" y="T9"/>
              </a:cxn>
            </a:cxnLst>
            <a:rect b="b" l="0" r="r" t="0"/>
            <a:pathLst>
              <a:path h="125" w="57">
                <a:moveTo>
                  <a:pt x="33" y="125"/>
                </a:moveTo>
                <a:lnTo>
                  <a:pt x="0" y="118"/>
                </a:lnTo>
                <a:lnTo>
                  <a:pt x="25" y="0"/>
                </a:lnTo>
                <a:lnTo>
                  <a:pt x="58" y="7"/>
                </a:lnTo>
                <a:lnTo>
                  <a:pt x="33" y="125"/>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75" name="Freeform 43"/>
          <p:cNvSpPr/>
          <p:nvPr/>
        </p:nvSpPr>
        <p:spPr bwMode="auto">
          <a:xfrm>
            <a:off x="9587234" y="4020528"/>
            <a:ext cx="130175" cy="268288"/>
          </a:xfrm>
          <a:custGeom>
            <a:gdLst>
              <a:gd fmla="*/ 40 w 60" name="T0"/>
              <a:gd fmla="*/ 106 h 123" name="T1"/>
              <a:gd fmla="*/ 18 w 60" name="T2"/>
              <a:gd fmla="*/ 121 h 123" name="T3"/>
              <a:gd fmla="*/ 3 w 60" name="T4"/>
              <a:gd fmla="*/ 98 h 123" name="T5"/>
              <a:gd fmla="*/ 20 w 60" name="T6"/>
              <a:gd fmla="*/ 17 h 123" name="T7"/>
              <a:gd fmla="*/ 42 w 60" name="T8"/>
              <a:gd fmla="*/ 2 h 123" name="T9"/>
              <a:gd fmla="*/ 57 w 60" name="T10"/>
              <a:gd fmla="*/ 25 h 123" name="T11"/>
              <a:gd fmla="*/ 40 w 60" name="T12"/>
              <a:gd fmla="*/ 106 h 123" name="T13"/>
            </a:gdLst>
            <a:cxnLst>
              <a:cxn ang="0">
                <a:pos x="T0" y="T1"/>
              </a:cxn>
              <a:cxn ang="0">
                <a:pos x="T2" y="T3"/>
              </a:cxn>
              <a:cxn ang="0">
                <a:pos x="T4" y="T5"/>
              </a:cxn>
              <a:cxn ang="0">
                <a:pos x="T6" y="T7"/>
              </a:cxn>
              <a:cxn ang="0">
                <a:pos x="T8" y="T9"/>
              </a:cxn>
              <a:cxn ang="0">
                <a:pos x="T10" y="T11"/>
              </a:cxn>
              <a:cxn ang="0">
                <a:pos x="T12" y="T13"/>
              </a:cxn>
            </a:cxnLst>
            <a:rect b="b" l="0" r="r" t="0"/>
            <a:pathLst>
              <a:path h="123" w="60">
                <a:moveTo>
                  <a:pt x="40" y="106"/>
                </a:moveTo>
                <a:cubicBezTo>
                  <a:pt x="38" y="116"/>
                  <a:pt x="28" y="123"/>
                  <a:pt x="18" y="121"/>
                </a:cubicBezTo>
                <a:cubicBezTo>
                  <a:pt x="7" y="118"/>
                  <a:pt x="0" y="108"/>
                  <a:pt x="3" y="98"/>
                </a:cubicBezTo>
                <a:cubicBezTo>
                  <a:pt x="20" y="17"/>
                  <a:pt x="20" y="17"/>
                  <a:pt x="20" y="17"/>
                </a:cubicBezTo>
                <a:cubicBezTo>
                  <a:pt x="22" y="6"/>
                  <a:pt x="32" y="0"/>
                  <a:pt x="42" y="2"/>
                </a:cubicBezTo>
                <a:cubicBezTo>
                  <a:pt x="53" y="4"/>
                  <a:pt x="60" y="14"/>
                  <a:pt x="57" y="25"/>
                </a:cubicBezTo>
                <a:lnTo>
                  <a:pt x="40" y="106"/>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76" name="Freeform 44"/>
          <p:cNvSpPr/>
          <p:nvPr/>
        </p:nvSpPr>
        <p:spPr bwMode="auto">
          <a:xfrm>
            <a:off x="8398196" y="1015390"/>
            <a:ext cx="523875" cy="479425"/>
          </a:xfrm>
          <a:custGeom>
            <a:gdLst>
              <a:gd fmla="*/ 117 w 240" name="T0"/>
              <a:gd fmla="*/ 220 h 220" name="T1"/>
              <a:gd fmla="*/ 0 w 240" name="T2"/>
              <a:gd fmla="*/ 219 h 220" name="T3"/>
              <a:gd fmla="*/ 0 w 240" name="T4"/>
              <a:gd fmla="*/ 44 h 220" name="T5"/>
              <a:gd fmla="*/ 120 w 240" name="T6"/>
              <a:gd fmla="*/ 44 h 220" name="T7"/>
              <a:gd fmla="*/ 240 w 240" name="T8"/>
              <a:gd fmla="*/ 44 h 220" name="T9"/>
              <a:gd fmla="*/ 240 w 240" name="T10"/>
              <a:gd fmla="*/ 219 h 220" name="T11"/>
              <a:gd fmla="*/ 117 w 240" name="T12"/>
              <a:gd fmla="*/ 220 h 220" name="T13"/>
            </a:gdLst>
            <a:cxnLst>
              <a:cxn ang="0">
                <a:pos x="T0" y="T1"/>
              </a:cxn>
              <a:cxn ang="0">
                <a:pos x="T2" y="T3"/>
              </a:cxn>
              <a:cxn ang="0">
                <a:pos x="T4" y="T5"/>
              </a:cxn>
              <a:cxn ang="0">
                <a:pos x="T6" y="T7"/>
              </a:cxn>
              <a:cxn ang="0">
                <a:pos x="T8" y="T9"/>
              </a:cxn>
              <a:cxn ang="0">
                <a:pos x="T10" y="T11"/>
              </a:cxn>
              <a:cxn ang="0">
                <a:pos x="T12" y="T13"/>
              </a:cxn>
            </a:cxnLst>
            <a:rect b="b" l="0" r="r" t="0"/>
            <a:pathLst>
              <a:path h="220" w="240">
                <a:moveTo>
                  <a:pt x="117" y="220"/>
                </a:moveTo>
                <a:cubicBezTo>
                  <a:pt x="117" y="220"/>
                  <a:pt x="76" y="179"/>
                  <a:pt x="0" y="219"/>
                </a:cubicBezTo>
                <a:cubicBezTo>
                  <a:pt x="0" y="44"/>
                  <a:pt x="0" y="44"/>
                  <a:pt x="0" y="44"/>
                </a:cubicBezTo>
                <a:cubicBezTo>
                  <a:pt x="0" y="44"/>
                  <a:pt x="78" y="0"/>
                  <a:pt x="120" y="44"/>
                </a:cubicBezTo>
                <a:cubicBezTo>
                  <a:pt x="240" y="44"/>
                  <a:pt x="240" y="44"/>
                  <a:pt x="240" y="44"/>
                </a:cubicBezTo>
                <a:cubicBezTo>
                  <a:pt x="240" y="219"/>
                  <a:pt x="240" y="219"/>
                  <a:pt x="240" y="219"/>
                </a:cubicBezTo>
                <a:lnTo>
                  <a:pt x="117" y="220"/>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lang="id-ID"/>
          </a:p>
        </p:txBody>
      </p:sp>
      <p:sp>
        <p:nvSpPr>
          <p:cNvPr id="77" name="Freeform 45"/>
          <p:cNvSpPr>
            <a:spLocks noEditPoints="1"/>
          </p:cNvSpPr>
          <p:nvPr/>
        </p:nvSpPr>
        <p:spPr bwMode="auto">
          <a:xfrm>
            <a:off x="8242621" y="3676040"/>
            <a:ext cx="638175" cy="528638"/>
          </a:xfrm>
          <a:custGeom>
            <a:gdLst>
              <a:gd fmla="*/ 199 w 293" name="T0"/>
              <a:gd fmla="*/ 192 h 242" name="T1"/>
              <a:gd fmla="*/ 219 w 293" name="T2"/>
              <a:gd fmla="*/ 205 h 242" name="T3"/>
              <a:gd fmla="*/ 219 w 293" name="T4"/>
              <a:gd fmla="*/ 214 h 242" name="T5"/>
              <a:gd fmla="*/ 199 w 293" name="T6"/>
              <a:gd fmla="*/ 214 h 242" name="T7"/>
              <a:gd fmla="*/ 219 w 293" name="T8"/>
              <a:gd fmla="*/ 242 h 242" name="T9"/>
              <a:gd fmla="*/ 242 w 293" name="T10"/>
              <a:gd fmla="*/ 216 h 242" name="T11"/>
              <a:gd fmla="*/ 199 w 293" name="T12"/>
              <a:gd fmla="*/ 170 h 242" name="T13"/>
              <a:gd fmla="*/ 293 w 293" name="T14"/>
              <a:gd fmla="*/ 147 h 242" name="T15"/>
              <a:gd fmla="*/ 269 w 293" name="T16"/>
              <a:gd fmla="*/ 0 h 242" name="T17"/>
              <a:gd fmla="*/ 199 w 293" name="T18"/>
              <a:gd fmla="*/ 16 h 242" name="T19"/>
              <a:gd fmla="*/ 275 w 293" name="T20"/>
              <a:gd fmla="*/ 35 h 242" name="T21"/>
              <a:gd fmla="*/ 256 w 293" name="T22"/>
              <a:gd fmla="*/ 154 h 242" name="T23"/>
              <a:gd fmla="*/ 199 w 293" name="T24"/>
              <a:gd fmla="*/ 170 h 242" name="T25"/>
              <a:gd fmla="*/ 175 w 293" name="T26"/>
              <a:gd fmla="*/ 192 h 242" name="T27"/>
              <a:gd fmla="*/ 199 w 293" name="T28"/>
              <a:gd fmla="*/ 170 h 242" name="T29"/>
              <a:gd fmla="*/ 146 w 293" name="T30"/>
              <a:gd fmla="*/ 154 h 242" name="T31"/>
              <a:gd fmla="*/ 199 w 293" name="T32"/>
              <a:gd fmla="*/ 242 h 242" name="T33"/>
              <a:gd fmla="*/ 179 w 293" name="T34"/>
              <a:gd fmla="*/ 214 h 242" name="T35"/>
              <a:gd fmla="*/ 179 w 293" name="T36"/>
              <a:gd fmla="*/ 205 h 242" name="T37"/>
              <a:gd fmla="*/ 199 w 293" name="T38"/>
              <a:gd fmla="*/ 192 h 242" name="T39"/>
              <a:gd fmla="*/ 146 w 293" name="T40"/>
              <a:gd fmla="*/ 0 h 242" name="T41"/>
              <a:gd fmla="*/ 199 w 293" name="T42"/>
              <a:gd fmla="*/ 16 h 242" name="T43"/>
              <a:gd fmla="*/ 146 w 293" name="T44"/>
              <a:gd fmla="*/ 0 h 242" name="T45"/>
              <a:gd fmla="*/ 0 w 293" name="T46"/>
              <a:gd fmla="*/ 24 h 242" name="T47"/>
              <a:gd fmla="*/ 23 w 293" name="T48"/>
              <a:gd fmla="*/ 170 h 242" name="T49"/>
              <a:gd fmla="*/ 117 w 293" name="T50"/>
              <a:gd fmla="*/ 192 h 242" name="T51"/>
              <a:gd fmla="*/ 52 w 293" name="T52"/>
              <a:gd fmla="*/ 216 h 242" name="T53"/>
              <a:gd fmla="*/ 75 w 293" name="T54"/>
              <a:gd fmla="*/ 242 h 242" name="T55"/>
              <a:gd fmla="*/ 146 w 293" name="T56"/>
              <a:gd fmla="*/ 154 h 242" name="T57"/>
              <a:gd fmla="*/ 37 w 293" name="T58"/>
              <a:gd fmla="*/ 154 h 242" name="T59"/>
              <a:gd fmla="*/ 17 w 293" name="T60"/>
              <a:gd fmla="*/ 35 h 242" name="T61"/>
              <a:gd fmla="*/ 146 w 293" name="T62"/>
              <a:gd fmla="*/ 16 h 24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241" w="293">
                <a:moveTo>
                  <a:pt x="219" y="192"/>
                </a:moveTo>
                <a:cubicBezTo>
                  <a:pt x="199" y="192"/>
                  <a:pt x="199" y="192"/>
                  <a:pt x="199" y="192"/>
                </a:cubicBezTo>
                <a:cubicBezTo>
                  <a:pt x="199" y="205"/>
                  <a:pt x="199" y="205"/>
                  <a:pt x="199" y="205"/>
                </a:cubicBezTo>
                <a:cubicBezTo>
                  <a:pt x="219" y="205"/>
                  <a:pt x="219" y="205"/>
                  <a:pt x="219" y="205"/>
                </a:cubicBezTo>
                <a:cubicBezTo>
                  <a:pt x="221" y="205"/>
                  <a:pt x="223" y="207"/>
                  <a:pt x="223" y="209"/>
                </a:cubicBezTo>
                <a:cubicBezTo>
                  <a:pt x="223" y="212"/>
                  <a:pt x="221" y="214"/>
                  <a:pt x="219" y="214"/>
                </a:cubicBezTo>
                <a:cubicBezTo>
                  <a:pt x="219" y="214"/>
                  <a:pt x="219" y="214"/>
                  <a:pt x="219" y="214"/>
                </a:cubicBezTo>
                <a:cubicBezTo>
                  <a:pt x="199" y="214"/>
                  <a:pt x="199" y="214"/>
                  <a:pt x="199" y="214"/>
                </a:cubicBezTo>
                <a:cubicBezTo>
                  <a:pt x="199" y="242"/>
                  <a:pt x="199" y="242"/>
                  <a:pt x="199" y="242"/>
                </a:cubicBezTo>
                <a:cubicBezTo>
                  <a:pt x="219" y="242"/>
                  <a:pt x="219" y="242"/>
                  <a:pt x="219" y="242"/>
                </a:cubicBezTo>
                <a:cubicBezTo>
                  <a:pt x="232" y="242"/>
                  <a:pt x="242" y="232"/>
                  <a:pt x="242" y="219"/>
                </a:cubicBezTo>
                <a:cubicBezTo>
                  <a:pt x="242" y="216"/>
                  <a:pt x="242" y="216"/>
                  <a:pt x="242" y="216"/>
                </a:cubicBezTo>
                <a:cubicBezTo>
                  <a:pt x="242" y="203"/>
                  <a:pt x="232" y="192"/>
                  <a:pt x="219" y="192"/>
                </a:cubicBezTo>
                <a:close/>
                <a:moveTo>
                  <a:pt x="199" y="170"/>
                </a:moveTo>
                <a:cubicBezTo>
                  <a:pt x="269" y="170"/>
                  <a:pt x="269" y="170"/>
                  <a:pt x="269" y="170"/>
                </a:cubicBezTo>
                <a:cubicBezTo>
                  <a:pt x="282" y="170"/>
                  <a:pt x="293" y="160"/>
                  <a:pt x="293" y="147"/>
                </a:cubicBezTo>
                <a:cubicBezTo>
                  <a:pt x="293" y="24"/>
                  <a:pt x="293" y="24"/>
                  <a:pt x="293" y="24"/>
                </a:cubicBezTo>
                <a:cubicBezTo>
                  <a:pt x="293" y="11"/>
                  <a:pt x="282" y="0"/>
                  <a:pt x="269" y="0"/>
                </a:cubicBezTo>
                <a:cubicBezTo>
                  <a:pt x="199" y="0"/>
                  <a:pt x="199" y="0"/>
                  <a:pt x="199" y="0"/>
                </a:cubicBezTo>
                <a:cubicBezTo>
                  <a:pt x="199" y="16"/>
                  <a:pt x="199" y="16"/>
                  <a:pt x="199" y="16"/>
                </a:cubicBezTo>
                <a:cubicBezTo>
                  <a:pt x="256" y="16"/>
                  <a:pt x="256" y="16"/>
                  <a:pt x="256" y="16"/>
                </a:cubicBezTo>
                <a:cubicBezTo>
                  <a:pt x="267" y="16"/>
                  <a:pt x="275" y="24"/>
                  <a:pt x="275" y="35"/>
                </a:cubicBezTo>
                <a:cubicBezTo>
                  <a:pt x="275" y="135"/>
                  <a:pt x="275" y="135"/>
                  <a:pt x="275" y="135"/>
                </a:cubicBezTo>
                <a:cubicBezTo>
                  <a:pt x="275" y="146"/>
                  <a:pt x="267" y="154"/>
                  <a:pt x="256" y="154"/>
                </a:cubicBezTo>
                <a:cubicBezTo>
                  <a:pt x="199" y="154"/>
                  <a:pt x="199" y="154"/>
                  <a:pt x="199" y="154"/>
                </a:cubicBezTo>
                <a:lnTo>
                  <a:pt x="199" y="170"/>
                </a:lnTo>
                <a:close/>
                <a:moveTo>
                  <a:pt x="199" y="192"/>
                </a:moveTo>
                <a:cubicBezTo>
                  <a:pt x="175" y="192"/>
                  <a:pt x="175" y="192"/>
                  <a:pt x="175" y="192"/>
                </a:cubicBezTo>
                <a:cubicBezTo>
                  <a:pt x="175" y="170"/>
                  <a:pt x="175" y="170"/>
                  <a:pt x="175" y="170"/>
                </a:cubicBezTo>
                <a:cubicBezTo>
                  <a:pt x="199" y="170"/>
                  <a:pt x="199" y="170"/>
                  <a:pt x="199" y="170"/>
                </a:cubicBezTo>
                <a:cubicBezTo>
                  <a:pt x="199" y="154"/>
                  <a:pt x="199" y="154"/>
                  <a:pt x="199" y="154"/>
                </a:cubicBezTo>
                <a:cubicBezTo>
                  <a:pt x="146" y="154"/>
                  <a:pt x="146" y="154"/>
                  <a:pt x="146" y="154"/>
                </a:cubicBezTo>
                <a:cubicBezTo>
                  <a:pt x="146" y="242"/>
                  <a:pt x="146" y="242"/>
                  <a:pt x="146" y="242"/>
                </a:cubicBezTo>
                <a:cubicBezTo>
                  <a:pt x="199" y="242"/>
                  <a:pt x="199" y="242"/>
                  <a:pt x="199" y="242"/>
                </a:cubicBezTo>
                <a:cubicBezTo>
                  <a:pt x="199" y="214"/>
                  <a:pt x="199" y="214"/>
                  <a:pt x="199" y="214"/>
                </a:cubicBezTo>
                <a:cubicBezTo>
                  <a:pt x="179" y="214"/>
                  <a:pt x="179" y="214"/>
                  <a:pt x="179" y="214"/>
                </a:cubicBezTo>
                <a:cubicBezTo>
                  <a:pt x="177" y="214"/>
                  <a:pt x="175" y="212"/>
                  <a:pt x="175" y="209"/>
                </a:cubicBezTo>
                <a:cubicBezTo>
                  <a:pt x="175" y="207"/>
                  <a:pt x="177" y="205"/>
                  <a:pt x="179" y="205"/>
                </a:cubicBezTo>
                <a:cubicBezTo>
                  <a:pt x="199" y="205"/>
                  <a:pt x="199" y="205"/>
                  <a:pt x="199" y="205"/>
                </a:cubicBezTo>
                <a:cubicBezTo>
                  <a:pt x="199" y="192"/>
                  <a:pt x="199" y="192"/>
                  <a:pt x="199" y="192"/>
                </a:cubicBezTo>
                <a:close/>
                <a:moveTo>
                  <a:pt x="199" y="0"/>
                </a:moveTo>
                <a:cubicBezTo>
                  <a:pt x="146" y="0"/>
                  <a:pt x="146" y="0"/>
                  <a:pt x="146" y="0"/>
                </a:cubicBezTo>
                <a:cubicBezTo>
                  <a:pt x="146" y="16"/>
                  <a:pt x="146" y="16"/>
                  <a:pt x="146" y="16"/>
                </a:cubicBezTo>
                <a:cubicBezTo>
                  <a:pt x="199" y="16"/>
                  <a:pt x="199" y="16"/>
                  <a:pt x="199" y="16"/>
                </a:cubicBezTo>
                <a:lnTo>
                  <a:pt x="199" y="0"/>
                </a:lnTo>
                <a:close/>
                <a:moveTo>
                  <a:pt x="146" y="0"/>
                </a:moveTo>
                <a:cubicBezTo>
                  <a:pt x="23" y="0"/>
                  <a:pt x="23" y="0"/>
                  <a:pt x="23" y="0"/>
                </a:cubicBezTo>
                <a:cubicBezTo>
                  <a:pt x="10" y="0"/>
                  <a:pt x="0" y="11"/>
                  <a:pt x="0" y="24"/>
                </a:cubicBezTo>
                <a:cubicBezTo>
                  <a:pt x="0" y="147"/>
                  <a:pt x="0" y="147"/>
                  <a:pt x="0" y="147"/>
                </a:cubicBezTo>
                <a:cubicBezTo>
                  <a:pt x="0" y="160"/>
                  <a:pt x="10" y="170"/>
                  <a:pt x="23" y="170"/>
                </a:cubicBezTo>
                <a:cubicBezTo>
                  <a:pt x="117" y="170"/>
                  <a:pt x="117" y="170"/>
                  <a:pt x="117" y="170"/>
                </a:cubicBezTo>
                <a:cubicBezTo>
                  <a:pt x="117" y="192"/>
                  <a:pt x="117" y="192"/>
                  <a:pt x="117" y="192"/>
                </a:cubicBezTo>
                <a:cubicBezTo>
                  <a:pt x="75" y="192"/>
                  <a:pt x="75" y="192"/>
                  <a:pt x="75" y="192"/>
                </a:cubicBezTo>
                <a:cubicBezTo>
                  <a:pt x="62" y="192"/>
                  <a:pt x="52" y="203"/>
                  <a:pt x="52" y="216"/>
                </a:cubicBezTo>
                <a:cubicBezTo>
                  <a:pt x="52" y="219"/>
                  <a:pt x="52" y="219"/>
                  <a:pt x="52" y="219"/>
                </a:cubicBezTo>
                <a:cubicBezTo>
                  <a:pt x="52" y="232"/>
                  <a:pt x="62" y="242"/>
                  <a:pt x="75" y="242"/>
                </a:cubicBezTo>
                <a:cubicBezTo>
                  <a:pt x="146" y="242"/>
                  <a:pt x="146" y="242"/>
                  <a:pt x="146" y="242"/>
                </a:cubicBezTo>
                <a:cubicBezTo>
                  <a:pt x="146" y="154"/>
                  <a:pt x="146" y="154"/>
                  <a:pt x="146" y="154"/>
                </a:cubicBezTo>
                <a:cubicBezTo>
                  <a:pt x="37" y="154"/>
                  <a:pt x="37" y="154"/>
                  <a:pt x="37" y="154"/>
                </a:cubicBezTo>
                <a:cubicBezTo>
                  <a:pt x="37" y="154"/>
                  <a:pt x="37" y="154"/>
                  <a:pt x="37" y="154"/>
                </a:cubicBezTo>
                <a:cubicBezTo>
                  <a:pt x="26" y="154"/>
                  <a:pt x="17" y="146"/>
                  <a:pt x="17" y="135"/>
                </a:cubicBezTo>
                <a:cubicBezTo>
                  <a:pt x="17" y="35"/>
                  <a:pt x="17" y="35"/>
                  <a:pt x="17" y="35"/>
                </a:cubicBezTo>
                <a:cubicBezTo>
                  <a:pt x="17" y="24"/>
                  <a:pt x="26" y="16"/>
                  <a:pt x="37" y="16"/>
                </a:cubicBezTo>
                <a:cubicBezTo>
                  <a:pt x="146" y="16"/>
                  <a:pt x="146" y="16"/>
                  <a:pt x="146" y="16"/>
                </a:cubicBezTo>
                <a:lnTo>
                  <a:pt x="146" y="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78" name="Freeform 46"/>
          <p:cNvSpPr>
            <a:spLocks noEditPoints="1"/>
          </p:cNvSpPr>
          <p:nvPr/>
        </p:nvSpPr>
        <p:spPr bwMode="auto">
          <a:xfrm>
            <a:off x="9371334" y="2623528"/>
            <a:ext cx="819150" cy="955675"/>
          </a:xfrm>
          <a:custGeom>
            <a:gdLst>
              <a:gd fmla="*/ 376 w 376" name="T0"/>
              <a:gd fmla="*/ 43 h 438" name="T1"/>
              <a:gd fmla="*/ 324 w 376" name="T2"/>
              <a:gd fmla="*/ 32 h 438" name="T3"/>
              <a:gd fmla="*/ 334 w 376" name="T4"/>
              <a:gd fmla="*/ 54 h 438" name="T5"/>
              <a:gd fmla="*/ 324 w 376" name="T6"/>
              <a:gd fmla="*/ 59 h 438" name="T7"/>
              <a:gd fmla="*/ 272 w 376" name="T8"/>
              <a:gd fmla="*/ 63 h 438" name="T9"/>
              <a:gd fmla="*/ 304 w 376" name="T10"/>
              <a:gd fmla="*/ 98 h 438" name="T11"/>
              <a:gd fmla="*/ 256 w 376" name="T12"/>
              <a:gd fmla="*/ 81 h 438" name="T13"/>
              <a:gd fmla="*/ 271 w 376" name="T14"/>
              <a:gd fmla="*/ 103 h 438" name="T15"/>
              <a:gd fmla="*/ 241 w 376" name="T16"/>
              <a:gd fmla="*/ 100 h 438" name="T17"/>
              <a:gd fmla="*/ 256 w 376" name="T18"/>
              <a:gd fmla="*/ 122 h 438" name="T19"/>
              <a:gd fmla="*/ 226 w 376" name="T20"/>
              <a:gd fmla="*/ 119 h 438" name="T21"/>
              <a:gd fmla="*/ 240 w 376" name="T22"/>
              <a:gd fmla="*/ 140 h 438" name="T23"/>
              <a:gd fmla="*/ 210 w 376" name="T24"/>
              <a:gd fmla="*/ 138 h 438" name="T25"/>
              <a:gd fmla="*/ 242 w 376" name="T26"/>
              <a:gd fmla="*/ 173 h 438" name="T27"/>
              <a:gd fmla="*/ 195 w 376" name="T28"/>
              <a:gd fmla="*/ 156 h 438" name="T29"/>
              <a:gd fmla="*/ 210 w 376" name="T30"/>
              <a:gd fmla="*/ 178 h 438" name="T31"/>
              <a:gd fmla="*/ 180 w 376" name="T32"/>
              <a:gd fmla="*/ 175 h 438" name="T33"/>
              <a:gd fmla="*/ 194 w 376" name="T34"/>
              <a:gd fmla="*/ 197 h 438" name="T35"/>
              <a:gd fmla="*/ 164 w 376" name="T36"/>
              <a:gd fmla="*/ 194 h 438" name="T37"/>
              <a:gd fmla="*/ 179 w 376" name="T38"/>
              <a:gd fmla="*/ 215 h 438" name="T39"/>
              <a:gd fmla="*/ 149 w 376" name="T40"/>
              <a:gd fmla="*/ 213 h 438" name="T41"/>
              <a:gd fmla="*/ 181 w 376" name="T42"/>
              <a:gd fmla="*/ 248 h 438" name="T43"/>
              <a:gd fmla="*/ 134 w 376" name="T44"/>
              <a:gd fmla="*/ 232 h 438" name="T45"/>
              <a:gd fmla="*/ 148 w 376" name="T46"/>
              <a:gd fmla="*/ 253 h 438" name="T47"/>
              <a:gd fmla="*/ 118 w 376" name="T48"/>
              <a:gd fmla="*/ 250 h 438" name="T49"/>
              <a:gd fmla="*/ 133 w 376" name="T50"/>
              <a:gd fmla="*/ 272 h 438" name="T51"/>
              <a:gd fmla="*/ 103 w 376" name="T52"/>
              <a:gd fmla="*/ 269 h 438" name="T53"/>
              <a:gd fmla="*/ 117 w 376" name="T54"/>
              <a:gd fmla="*/ 290 h 438" name="T55"/>
              <a:gd fmla="*/ 88 w 376" name="T56"/>
              <a:gd fmla="*/ 288 h 438" name="T57"/>
              <a:gd fmla="*/ 119 w 376" name="T58"/>
              <a:gd fmla="*/ 323 h 438" name="T59"/>
              <a:gd fmla="*/ 72 w 376" name="T60"/>
              <a:gd fmla="*/ 307 h 438" name="T61"/>
              <a:gd fmla="*/ 87 w 376" name="T62"/>
              <a:gd fmla="*/ 328 h 438" name="T63"/>
              <a:gd fmla="*/ 57 w 376" name="T64"/>
              <a:gd fmla="*/ 325 h 438" name="T65"/>
              <a:gd fmla="*/ 71 w 376" name="T66"/>
              <a:gd fmla="*/ 347 h 438" name="T67"/>
              <a:gd fmla="*/ 42 w 376" name="T68"/>
              <a:gd fmla="*/ 344 h 438" name="T69"/>
              <a:gd fmla="*/ 56 w 376" name="T70"/>
              <a:gd fmla="*/ 366 h 438" name="T71"/>
              <a:gd fmla="*/ 26 w 376" name="T72"/>
              <a:gd fmla="*/ 363 h 438" name="T73"/>
              <a:gd fmla="*/ 58 w 376" name="T74"/>
              <a:gd fmla="*/ 398 h 438" name="T75"/>
              <a:gd fmla="*/ 0 w 376" name="T76"/>
              <a:gd fmla="*/ 395 h 438" name="T77"/>
              <a:gd fmla="*/ 324 w 376" name="T78"/>
              <a:gd fmla="*/ 106 h 438" name="T79"/>
              <a:gd fmla="*/ 316 w 376" name="T80"/>
              <a:gd fmla="*/ 56 h 438" name="T81"/>
              <a:gd fmla="*/ 324 w 376" name="T82"/>
              <a:gd fmla="*/ 32 h 438" name="T83"/>
              <a:gd fmla="*/ 323 w 376" name="T84"/>
              <a:gd fmla="*/ 0 h 4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38" w="376">
                <a:moveTo>
                  <a:pt x="324" y="106"/>
                </a:moveTo>
                <a:cubicBezTo>
                  <a:pt x="376" y="43"/>
                  <a:pt x="376" y="43"/>
                  <a:pt x="376" y="43"/>
                </a:cubicBezTo>
                <a:cubicBezTo>
                  <a:pt x="324" y="1"/>
                  <a:pt x="324" y="1"/>
                  <a:pt x="324" y="1"/>
                </a:cubicBezTo>
                <a:cubicBezTo>
                  <a:pt x="324" y="32"/>
                  <a:pt x="324" y="32"/>
                  <a:pt x="324" y="32"/>
                </a:cubicBezTo>
                <a:cubicBezTo>
                  <a:pt x="327" y="32"/>
                  <a:pt x="330" y="33"/>
                  <a:pt x="332" y="35"/>
                </a:cubicBezTo>
                <a:cubicBezTo>
                  <a:pt x="338" y="40"/>
                  <a:pt x="339" y="49"/>
                  <a:pt x="334" y="54"/>
                </a:cubicBezTo>
                <a:cubicBezTo>
                  <a:pt x="334" y="54"/>
                  <a:pt x="334" y="54"/>
                  <a:pt x="334" y="54"/>
                </a:cubicBezTo>
                <a:cubicBezTo>
                  <a:pt x="332" y="57"/>
                  <a:pt x="328" y="59"/>
                  <a:pt x="324" y="59"/>
                </a:cubicBezTo>
                <a:lnTo>
                  <a:pt x="324" y="106"/>
                </a:lnTo>
                <a:close/>
                <a:moveTo>
                  <a:pt x="272" y="63"/>
                </a:moveTo>
                <a:cubicBezTo>
                  <a:pt x="308" y="92"/>
                  <a:pt x="308" y="92"/>
                  <a:pt x="308" y="92"/>
                </a:cubicBezTo>
                <a:cubicBezTo>
                  <a:pt x="304" y="98"/>
                  <a:pt x="304" y="98"/>
                  <a:pt x="304" y="98"/>
                </a:cubicBezTo>
                <a:cubicBezTo>
                  <a:pt x="267" y="68"/>
                  <a:pt x="267" y="68"/>
                  <a:pt x="267" y="68"/>
                </a:cubicBezTo>
                <a:cubicBezTo>
                  <a:pt x="256" y="81"/>
                  <a:pt x="256" y="81"/>
                  <a:pt x="256" y="81"/>
                </a:cubicBezTo>
                <a:cubicBezTo>
                  <a:pt x="276" y="97"/>
                  <a:pt x="276" y="97"/>
                  <a:pt x="276" y="97"/>
                </a:cubicBezTo>
                <a:cubicBezTo>
                  <a:pt x="271" y="103"/>
                  <a:pt x="271" y="103"/>
                  <a:pt x="271" y="103"/>
                </a:cubicBezTo>
                <a:cubicBezTo>
                  <a:pt x="252" y="87"/>
                  <a:pt x="252" y="87"/>
                  <a:pt x="252" y="87"/>
                </a:cubicBezTo>
                <a:cubicBezTo>
                  <a:pt x="241" y="100"/>
                  <a:pt x="241" y="100"/>
                  <a:pt x="241" y="100"/>
                </a:cubicBezTo>
                <a:cubicBezTo>
                  <a:pt x="260" y="116"/>
                  <a:pt x="260" y="116"/>
                  <a:pt x="260" y="116"/>
                </a:cubicBezTo>
                <a:cubicBezTo>
                  <a:pt x="256" y="122"/>
                  <a:pt x="256" y="122"/>
                  <a:pt x="256" y="122"/>
                </a:cubicBezTo>
                <a:cubicBezTo>
                  <a:pt x="236" y="106"/>
                  <a:pt x="236" y="106"/>
                  <a:pt x="236" y="106"/>
                </a:cubicBezTo>
                <a:cubicBezTo>
                  <a:pt x="226" y="119"/>
                  <a:pt x="226" y="119"/>
                  <a:pt x="226" y="119"/>
                </a:cubicBezTo>
                <a:cubicBezTo>
                  <a:pt x="245" y="135"/>
                  <a:pt x="245" y="135"/>
                  <a:pt x="245" y="135"/>
                </a:cubicBezTo>
                <a:cubicBezTo>
                  <a:pt x="240" y="140"/>
                  <a:pt x="240" y="140"/>
                  <a:pt x="240" y="140"/>
                </a:cubicBezTo>
                <a:cubicBezTo>
                  <a:pt x="221" y="125"/>
                  <a:pt x="221" y="125"/>
                  <a:pt x="221" y="125"/>
                </a:cubicBezTo>
                <a:cubicBezTo>
                  <a:pt x="210" y="138"/>
                  <a:pt x="210" y="138"/>
                  <a:pt x="210" y="138"/>
                </a:cubicBezTo>
                <a:cubicBezTo>
                  <a:pt x="247" y="167"/>
                  <a:pt x="247" y="167"/>
                  <a:pt x="247" y="167"/>
                </a:cubicBezTo>
                <a:cubicBezTo>
                  <a:pt x="242" y="173"/>
                  <a:pt x="242" y="173"/>
                  <a:pt x="242" y="173"/>
                </a:cubicBezTo>
                <a:cubicBezTo>
                  <a:pt x="206" y="143"/>
                  <a:pt x="206" y="143"/>
                  <a:pt x="206" y="143"/>
                </a:cubicBezTo>
                <a:cubicBezTo>
                  <a:pt x="195" y="156"/>
                  <a:pt x="195" y="156"/>
                  <a:pt x="195" y="156"/>
                </a:cubicBezTo>
                <a:cubicBezTo>
                  <a:pt x="214" y="172"/>
                  <a:pt x="214" y="172"/>
                  <a:pt x="214" y="172"/>
                </a:cubicBezTo>
                <a:cubicBezTo>
                  <a:pt x="210" y="178"/>
                  <a:pt x="210" y="178"/>
                  <a:pt x="210" y="178"/>
                </a:cubicBezTo>
                <a:cubicBezTo>
                  <a:pt x="190" y="162"/>
                  <a:pt x="190" y="162"/>
                  <a:pt x="190" y="162"/>
                </a:cubicBezTo>
                <a:cubicBezTo>
                  <a:pt x="180" y="175"/>
                  <a:pt x="180" y="175"/>
                  <a:pt x="180" y="175"/>
                </a:cubicBezTo>
                <a:cubicBezTo>
                  <a:pt x="199" y="191"/>
                  <a:pt x="199" y="191"/>
                  <a:pt x="199" y="191"/>
                </a:cubicBezTo>
                <a:cubicBezTo>
                  <a:pt x="194" y="197"/>
                  <a:pt x="194" y="197"/>
                  <a:pt x="194" y="197"/>
                </a:cubicBezTo>
                <a:cubicBezTo>
                  <a:pt x="175" y="181"/>
                  <a:pt x="175" y="181"/>
                  <a:pt x="175" y="181"/>
                </a:cubicBezTo>
                <a:cubicBezTo>
                  <a:pt x="164" y="194"/>
                  <a:pt x="164" y="194"/>
                  <a:pt x="164" y="194"/>
                </a:cubicBezTo>
                <a:cubicBezTo>
                  <a:pt x="184" y="210"/>
                  <a:pt x="184" y="210"/>
                  <a:pt x="184" y="210"/>
                </a:cubicBezTo>
                <a:cubicBezTo>
                  <a:pt x="179" y="215"/>
                  <a:pt x="179" y="215"/>
                  <a:pt x="179" y="215"/>
                </a:cubicBezTo>
                <a:cubicBezTo>
                  <a:pt x="160" y="200"/>
                  <a:pt x="160" y="200"/>
                  <a:pt x="160" y="200"/>
                </a:cubicBezTo>
                <a:cubicBezTo>
                  <a:pt x="149" y="213"/>
                  <a:pt x="149" y="213"/>
                  <a:pt x="149" y="213"/>
                </a:cubicBezTo>
                <a:cubicBezTo>
                  <a:pt x="185" y="243"/>
                  <a:pt x="185" y="243"/>
                  <a:pt x="185" y="243"/>
                </a:cubicBezTo>
                <a:cubicBezTo>
                  <a:pt x="181" y="248"/>
                  <a:pt x="181" y="248"/>
                  <a:pt x="181" y="248"/>
                </a:cubicBezTo>
                <a:cubicBezTo>
                  <a:pt x="144" y="218"/>
                  <a:pt x="144" y="218"/>
                  <a:pt x="144" y="218"/>
                </a:cubicBezTo>
                <a:cubicBezTo>
                  <a:pt x="134" y="232"/>
                  <a:pt x="134" y="232"/>
                  <a:pt x="134" y="232"/>
                </a:cubicBezTo>
                <a:cubicBezTo>
                  <a:pt x="153" y="247"/>
                  <a:pt x="153" y="247"/>
                  <a:pt x="153" y="247"/>
                </a:cubicBezTo>
                <a:cubicBezTo>
                  <a:pt x="148" y="253"/>
                  <a:pt x="148" y="253"/>
                  <a:pt x="148" y="253"/>
                </a:cubicBezTo>
                <a:cubicBezTo>
                  <a:pt x="129" y="237"/>
                  <a:pt x="129" y="237"/>
                  <a:pt x="129" y="237"/>
                </a:cubicBezTo>
                <a:cubicBezTo>
                  <a:pt x="118" y="250"/>
                  <a:pt x="118" y="250"/>
                  <a:pt x="118" y="250"/>
                </a:cubicBezTo>
                <a:cubicBezTo>
                  <a:pt x="137" y="266"/>
                  <a:pt x="137" y="266"/>
                  <a:pt x="137" y="266"/>
                </a:cubicBezTo>
                <a:cubicBezTo>
                  <a:pt x="133" y="272"/>
                  <a:pt x="133" y="272"/>
                  <a:pt x="133" y="272"/>
                </a:cubicBezTo>
                <a:cubicBezTo>
                  <a:pt x="114" y="256"/>
                  <a:pt x="114" y="256"/>
                  <a:pt x="114" y="256"/>
                </a:cubicBezTo>
                <a:cubicBezTo>
                  <a:pt x="103" y="269"/>
                  <a:pt x="103" y="269"/>
                  <a:pt x="103" y="269"/>
                </a:cubicBezTo>
                <a:cubicBezTo>
                  <a:pt x="122" y="285"/>
                  <a:pt x="122" y="285"/>
                  <a:pt x="122" y="285"/>
                </a:cubicBezTo>
                <a:cubicBezTo>
                  <a:pt x="117" y="290"/>
                  <a:pt x="117" y="290"/>
                  <a:pt x="117" y="290"/>
                </a:cubicBezTo>
                <a:cubicBezTo>
                  <a:pt x="98" y="275"/>
                  <a:pt x="98" y="275"/>
                  <a:pt x="98" y="275"/>
                </a:cubicBezTo>
                <a:cubicBezTo>
                  <a:pt x="88" y="288"/>
                  <a:pt x="88" y="288"/>
                  <a:pt x="88" y="288"/>
                </a:cubicBezTo>
                <a:cubicBezTo>
                  <a:pt x="124" y="318"/>
                  <a:pt x="124" y="318"/>
                  <a:pt x="124" y="318"/>
                </a:cubicBezTo>
                <a:cubicBezTo>
                  <a:pt x="119" y="323"/>
                  <a:pt x="119" y="323"/>
                  <a:pt x="119" y="323"/>
                </a:cubicBezTo>
                <a:cubicBezTo>
                  <a:pt x="83" y="294"/>
                  <a:pt x="83" y="294"/>
                  <a:pt x="83" y="294"/>
                </a:cubicBezTo>
                <a:cubicBezTo>
                  <a:pt x="72" y="307"/>
                  <a:pt x="72" y="307"/>
                  <a:pt x="72" y="307"/>
                </a:cubicBezTo>
                <a:cubicBezTo>
                  <a:pt x="91" y="322"/>
                  <a:pt x="91" y="322"/>
                  <a:pt x="91" y="322"/>
                </a:cubicBezTo>
                <a:cubicBezTo>
                  <a:pt x="87" y="328"/>
                  <a:pt x="87" y="328"/>
                  <a:pt x="87" y="328"/>
                </a:cubicBezTo>
                <a:cubicBezTo>
                  <a:pt x="68" y="312"/>
                  <a:pt x="68" y="312"/>
                  <a:pt x="68" y="312"/>
                </a:cubicBezTo>
                <a:cubicBezTo>
                  <a:pt x="57" y="325"/>
                  <a:pt x="57" y="325"/>
                  <a:pt x="57" y="325"/>
                </a:cubicBezTo>
                <a:cubicBezTo>
                  <a:pt x="76" y="341"/>
                  <a:pt x="76" y="341"/>
                  <a:pt x="76" y="341"/>
                </a:cubicBezTo>
                <a:cubicBezTo>
                  <a:pt x="71" y="347"/>
                  <a:pt x="71" y="347"/>
                  <a:pt x="71" y="347"/>
                </a:cubicBezTo>
                <a:cubicBezTo>
                  <a:pt x="52" y="331"/>
                  <a:pt x="52" y="331"/>
                  <a:pt x="52" y="331"/>
                </a:cubicBezTo>
                <a:cubicBezTo>
                  <a:pt x="42" y="344"/>
                  <a:pt x="42" y="344"/>
                  <a:pt x="42" y="344"/>
                </a:cubicBezTo>
                <a:cubicBezTo>
                  <a:pt x="61" y="360"/>
                  <a:pt x="61" y="360"/>
                  <a:pt x="61" y="360"/>
                </a:cubicBezTo>
                <a:cubicBezTo>
                  <a:pt x="56" y="366"/>
                  <a:pt x="56" y="366"/>
                  <a:pt x="56" y="366"/>
                </a:cubicBezTo>
                <a:cubicBezTo>
                  <a:pt x="37" y="350"/>
                  <a:pt x="37" y="350"/>
                  <a:pt x="37" y="350"/>
                </a:cubicBezTo>
                <a:cubicBezTo>
                  <a:pt x="26" y="363"/>
                  <a:pt x="26" y="363"/>
                  <a:pt x="26" y="363"/>
                </a:cubicBezTo>
                <a:cubicBezTo>
                  <a:pt x="63" y="393"/>
                  <a:pt x="63" y="393"/>
                  <a:pt x="63" y="393"/>
                </a:cubicBezTo>
                <a:cubicBezTo>
                  <a:pt x="58" y="398"/>
                  <a:pt x="58" y="398"/>
                  <a:pt x="58" y="398"/>
                </a:cubicBezTo>
                <a:cubicBezTo>
                  <a:pt x="22" y="369"/>
                  <a:pt x="22" y="369"/>
                  <a:pt x="22" y="369"/>
                </a:cubicBezTo>
                <a:cubicBezTo>
                  <a:pt x="0" y="395"/>
                  <a:pt x="0" y="395"/>
                  <a:pt x="0" y="395"/>
                </a:cubicBezTo>
                <a:cubicBezTo>
                  <a:pt x="53" y="438"/>
                  <a:pt x="53" y="438"/>
                  <a:pt x="53" y="438"/>
                </a:cubicBezTo>
                <a:cubicBezTo>
                  <a:pt x="324" y="106"/>
                  <a:pt x="324" y="106"/>
                  <a:pt x="324" y="106"/>
                </a:cubicBezTo>
                <a:cubicBezTo>
                  <a:pt x="324" y="59"/>
                  <a:pt x="324" y="59"/>
                  <a:pt x="324" y="59"/>
                </a:cubicBezTo>
                <a:cubicBezTo>
                  <a:pt x="321" y="59"/>
                  <a:pt x="318" y="58"/>
                  <a:pt x="316" y="56"/>
                </a:cubicBezTo>
                <a:cubicBezTo>
                  <a:pt x="310" y="51"/>
                  <a:pt x="309" y="43"/>
                  <a:pt x="314" y="37"/>
                </a:cubicBezTo>
                <a:cubicBezTo>
                  <a:pt x="316" y="34"/>
                  <a:pt x="320" y="32"/>
                  <a:pt x="324" y="32"/>
                </a:cubicBezTo>
                <a:cubicBezTo>
                  <a:pt x="324" y="1"/>
                  <a:pt x="324" y="1"/>
                  <a:pt x="324" y="1"/>
                </a:cubicBezTo>
                <a:cubicBezTo>
                  <a:pt x="323" y="0"/>
                  <a:pt x="323" y="0"/>
                  <a:pt x="323" y="0"/>
                </a:cubicBezTo>
                <a:lnTo>
                  <a:pt x="272" y="63"/>
                </a:ln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lang="id-ID"/>
          </a:p>
        </p:txBody>
      </p:sp>
      <p:sp>
        <p:nvSpPr>
          <p:cNvPr id="79" name="Freeform 47"/>
          <p:cNvSpPr>
            <a:spLocks noEditPoints="1"/>
          </p:cNvSpPr>
          <p:nvPr/>
        </p:nvSpPr>
        <p:spPr bwMode="auto">
          <a:xfrm>
            <a:off x="9992046" y="2902928"/>
            <a:ext cx="354013" cy="695325"/>
          </a:xfrm>
          <a:custGeom>
            <a:gdLst>
              <a:gd fmla="*/ 121 w 162" name="T0"/>
              <a:gd fmla="*/ 144 h 319" name="T1"/>
              <a:gd fmla="*/ 128 w 162" name="T2"/>
              <a:gd fmla="*/ 138 h 319" name="T3"/>
              <a:gd fmla="*/ 150 w 162" name="T4"/>
              <a:gd fmla="*/ 80 h 319" name="T5"/>
              <a:gd fmla="*/ 147 w 162" name="T6"/>
              <a:gd fmla="*/ 69 h 319" name="T7"/>
              <a:gd fmla="*/ 156 w 162" name="T8"/>
              <a:gd fmla="*/ 46 h 319" name="T9"/>
              <a:gd fmla="*/ 137 w 162" name="T10"/>
              <a:gd fmla="*/ 3 h 319" name="T11"/>
              <a:gd fmla="*/ 121 w 162" name="T12"/>
              <a:gd fmla="*/ 1 h 319" name="T13"/>
              <a:gd fmla="*/ 121 w 162" name="T14"/>
              <a:gd fmla="*/ 58 h 319" name="T15"/>
              <a:gd fmla="*/ 126 w 162" name="T16"/>
              <a:gd fmla="*/ 61 h 319" name="T17"/>
              <a:gd fmla="*/ 121 w 162" name="T18"/>
              <a:gd fmla="*/ 59 h 319" name="T19"/>
              <a:gd fmla="*/ 121 w 162" name="T20"/>
              <a:gd fmla="*/ 85 h 319" name="T21"/>
              <a:gd fmla="*/ 125 w 162" name="T22"/>
              <a:gd fmla="*/ 75 h 319" name="T23"/>
              <a:gd fmla="*/ 123 w 162" name="T24"/>
              <a:gd fmla="*/ 66 h 319" name="T25"/>
              <a:gd fmla="*/ 139 w 162" name="T26"/>
              <a:gd fmla="*/ 72 h 319" name="T27"/>
              <a:gd fmla="*/ 144 w 162" name="T28"/>
              <a:gd fmla="*/ 83 h 319" name="T29"/>
              <a:gd fmla="*/ 125 w 162" name="T30"/>
              <a:gd fmla="*/ 132 h 319" name="T31"/>
              <a:gd fmla="*/ 121 w 162" name="T32"/>
              <a:gd fmla="*/ 136 h 319" name="T33"/>
              <a:gd fmla="*/ 121 w 162" name="T34"/>
              <a:gd fmla="*/ 144 h 319" name="T35"/>
              <a:gd fmla="*/ 66 w 162" name="T36"/>
              <a:gd fmla="*/ 284 h 319" name="T37"/>
              <a:gd fmla="*/ 121 w 162" name="T38"/>
              <a:gd fmla="*/ 144 h 319" name="T39"/>
              <a:gd fmla="*/ 121 w 162" name="T40"/>
              <a:gd fmla="*/ 144 h 319" name="T41"/>
              <a:gd fmla="*/ 121 w 162" name="T42"/>
              <a:gd fmla="*/ 136 h 319" name="T43"/>
              <a:gd fmla="*/ 114 w 162" name="T44"/>
              <a:gd fmla="*/ 137 h 319" name="T45"/>
              <a:gd fmla="*/ 98 w 162" name="T46"/>
              <a:gd fmla="*/ 130 h 319" name="T47"/>
              <a:gd fmla="*/ 98 w 162" name="T48"/>
              <a:gd fmla="*/ 130 h 319" name="T49"/>
              <a:gd fmla="*/ 106 w 162" name="T50"/>
              <a:gd fmla="*/ 125 h 319" name="T51"/>
              <a:gd fmla="*/ 121 w 162" name="T52"/>
              <a:gd fmla="*/ 85 h 319" name="T53"/>
              <a:gd fmla="*/ 121 w 162" name="T54"/>
              <a:gd fmla="*/ 59 h 319" name="T55"/>
              <a:gd fmla="*/ 85 w 162" name="T56"/>
              <a:gd fmla="*/ 45 h 319" name="T57"/>
              <a:gd fmla="*/ 74 w 162" name="T58"/>
              <a:gd fmla="*/ 51 h 319" name="T59"/>
              <a:gd fmla="*/ 52 w 162" name="T60"/>
              <a:gd fmla="*/ 108 h 319" name="T61"/>
              <a:gd fmla="*/ 54 w 162" name="T62"/>
              <a:gd fmla="*/ 118 h 319" name="T63"/>
              <a:gd fmla="*/ 35 w 162" name="T64"/>
              <a:gd fmla="*/ 168 h 319" name="T65"/>
              <a:gd fmla="*/ 35 w 162" name="T66"/>
              <a:gd fmla="*/ 256 h 319" name="T67"/>
              <a:gd fmla="*/ 39 w 162" name="T68"/>
              <a:gd fmla="*/ 257 h 319" name="T69"/>
              <a:gd fmla="*/ 45 w 162" name="T70"/>
              <a:gd fmla="*/ 268 h 319" name="T71"/>
              <a:gd fmla="*/ 58 w 162" name="T72"/>
              <a:gd fmla="*/ 264 h 319" name="T73"/>
              <a:gd fmla="*/ 64 w 162" name="T74"/>
              <a:gd fmla="*/ 278 h 319" name="T75"/>
              <a:gd fmla="*/ 63 w 162" name="T76"/>
              <a:gd fmla="*/ 281 h 319" name="T77"/>
              <a:gd fmla="*/ 35 w 162" name="T78"/>
              <a:gd fmla="*/ 300 h 319" name="T79"/>
              <a:gd fmla="*/ 35 w 162" name="T80"/>
              <a:gd fmla="*/ 306 h 319" name="T81"/>
              <a:gd fmla="*/ 66 w 162" name="T82"/>
              <a:gd fmla="*/ 284 h 319" name="T83"/>
              <a:gd fmla="*/ 121 w 162" name="T84"/>
              <a:gd fmla="*/ 1 h 319" name="T85"/>
              <a:gd fmla="*/ 121 w 162" name="T86"/>
              <a:gd fmla="*/ 58 h 319" name="T87"/>
              <a:gd fmla="*/ 88 w 162" name="T88"/>
              <a:gd fmla="*/ 36 h 319" name="T89"/>
              <a:gd fmla="*/ 94 w 162" name="T90"/>
              <a:gd fmla="*/ 22 h 319" name="T91"/>
              <a:gd fmla="*/ 121 w 162" name="T92"/>
              <a:gd fmla="*/ 1 h 319" name="T93"/>
              <a:gd fmla="*/ 35 w 162" name="T94"/>
              <a:gd fmla="*/ 168 h 319" name="T95"/>
              <a:gd fmla="*/ 0 w 162" name="T96"/>
              <a:gd fmla="*/ 258 h 319" name="T97"/>
              <a:gd fmla="*/ 15 w 162" name="T98"/>
              <a:gd fmla="*/ 319 h 319" name="T99"/>
              <a:gd fmla="*/ 35 w 162" name="T100"/>
              <a:gd fmla="*/ 306 h 319" name="T101"/>
              <a:gd fmla="*/ 35 w 162" name="T102"/>
              <a:gd fmla="*/ 300 h 319" name="T103"/>
              <a:gd fmla="*/ 33 w 162" name="T104"/>
              <a:gd fmla="*/ 301 h 319" name="T105"/>
              <a:gd fmla="*/ 13 w 162" name="T106"/>
              <a:gd fmla="*/ 294 h 319" name="T107"/>
              <a:gd fmla="*/ 5 w 162" name="T108"/>
              <a:gd fmla="*/ 259 h 319" name="T109"/>
              <a:gd fmla="*/ 5 w 162" name="T110"/>
              <a:gd fmla="*/ 259 h 319" name="T111"/>
              <a:gd fmla="*/ 6 w 162" name="T112"/>
              <a:gd fmla="*/ 256 h 319" name="T113"/>
              <a:gd fmla="*/ 19 w 162" name="T114"/>
              <a:gd fmla="*/ 250 h 319" name="T115"/>
              <a:gd fmla="*/ 26 w 162" name="T116"/>
              <a:gd fmla="*/ 261 h 319" name="T117"/>
              <a:gd fmla="*/ 35 w 162" name="T118"/>
              <a:gd fmla="*/ 256 h 319" name="T119"/>
              <a:gd fmla="*/ 35 w 162" name="T120"/>
              <a:gd fmla="*/ 168 h 31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319" w="162">
                <a:moveTo>
                  <a:pt x="121" y="144"/>
                </a:moveTo>
                <a:cubicBezTo>
                  <a:pt x="124" y="143"/>
                  <a:pt x="127" y="141"/>
                  <a:pt x="128" y="138"/>
                </a:cubicBezTo>
                <a:cubicBezTo>
                  <a:pt x="150" y="80"/>
                  <a:pt x="150" y="80"/>
                  <a:pt x="150" y="80"/>
                </a:cubicBezTo>
                <a:cubicBezTo>
                  <a:pt x="152" y="76"/>
                  <a:pt x="150" y="71"/>
                  <a:pt x="147" y="69"/>
                </a:cubicBezTo>
                <a:cubicBezTo>
                  <a:pt x="156" y="46"/>
                  <a:pt x="156" y="46"/>
                  <a:pt x="156" y="46"/>
                </a:cubicBezTo>
                <a:cubicBezTo>
                  <a:pt x="162" y="29"/>
                  <a:pt x="154" y="9"/>
                  <a:pt x="137" y="3"/>
                </a:cubicBezTo>
                <a:cubicBezTo>
                  <a:pt x="132" y="1"/>
                  <a:pt x="126" y="0"/>
                  <a:pt x="121" y="1"/>
                </a:cubicBezTo>
                <a:cubicBezTo>
                  <a:pt x="121" y="58"/>
                  <a:pt x="121" y="58"/>
                  <a:pt x="121" y="58"/>
                </a:cubicBezTo>
                <a:cubicBezTo>
                  <a:pt x="126" y="61"/>
                  <a:pt x="126" y="61"/>
                  <a:pt x="126" y="61"/>
                </a:cubicBezTo>
                <a:cubicBezTo>
                  <a:pt x="121" y="59"/>
                  <a:pt x="121" y="59"/>
                  <a:pt x="121" y="59"/>
                </a:cubicBezTo>
                <a:cubicBezTo>
                  <a:pt x="121" y="85"/>
                  <a:pt x="121" y="85"/>
                  <a:pt x="121" y="85"/>
                </a:cubicBezTo>
                <a:cubicBezTo>
                  <a:pt x="125" y="75"/>
                  <a:pt x="125" y="75"/>
                  <a:pt x="125" y="75"/>
                </a:cubicBezTo>
                <a:cubicBezTo>
                  <a:pt x="126" y="72"/>
                  <a:pt x="126" y="68"/>
                  <a:pt x="123" y="66"/>
                </a:cubicBezTo>
                <a:cubicBezTo>
                  <a:pt x="139" y="72"/>
                  <a:pt x="139" y="72"/>
                  <a:pt x="139" y="72"/>
                </a:cubicBezTo>
                <a:cubicBezTo>
                  <a:pt x="143" y="73"/>
                  <a:pt x="146" y="78"/>
                  <a:pt x="144" y="83"/>
                </a:cubicBezTo>
                <a:cubicBezTo>
                  <a:pt x="125" y="132"/>
                  <a:pt x="125" y="132"/>
                  <a:pt x="125" y="132"/>
                </a:cubicBezTo>
                <a:cubicBezTo>
                  <a:pt x="124" y="134"/>
                  <a:pt x="123" y="135"/>
                  <a:pt x="121" y="136"/>
                </a:cubicBezTo>
                <a:lnTo>
                  <a:pt x="121" y="144"/>
                </a:lnTo>
                <a:close/>
                <a:moveTo>
                  <a:pt x="66" y="284"/>
                </a:moveTo>
                <a:cubicBezTo>
                  <a:pt x="121" y="144"/>
                  <a:pt x="121" y="144"/>
                  <a:pt x="121" y="144"/>
                </a:cubicBezTo>
                <a:cubicBezTo>
                  <a:pt x="121" y="144"/>
                  <a:pt x="121" y="144"/>
                  <a:pt x="121" y="144"/>
                </a:cubicBezTo>
                <a:cubicBezTo>
                  <a:pt x="121" y="136"/>
                  <a:pt x="121" y="136"/>
                  <a:pt x="121" y="136"/>
                </a:cubicBezTo>
                <a:cubicBezTo>
                  <a:pt x="119" y="137"/>
                  <a:pt x="117" y="137"/>
                  <a:pt x="114" y="137"/>
                </a:cubicBezTo>
                <a:cubicBezTo>
                  <a:pt x="98" y="130"/>
                  <a:pt x="98" y="130"/>
                  <a:pt x="98" y="130"/>
                </a:cubicBezTo>
                <a:cubicBezTo>
                  <a:pt x="98" y="130"/>
                  <a:pt x="98" y="130"/>
                  <a:pt x="98" y="130"/>
                </a:cubicBezTo>
                <a:cubicBezTo>
                  <a:pt x="102" y="130"/>
                  <a:pt x="105" y="128"/>
                  <a:pt x="106" y="125"/>
                </a:cubicBezTo>
                <a:cubicBezTo>
                  <a:pt x="121" y="85"/>
                  <a:pt x="121" y="85"/>
                  <a:pt x="121" y="85"/>
                </a:cubicBezTo>
                <a:cubicBezTo>
                  <a:pt x="121" y="59"/>
                  <a:pt x="121" y="59"/>
                  <a:pt x="121" y="59"/>
                </a:cubicBezTo>
                <a:cubicBezTo>
                  <a:pt x="85" y="45"/>
                  <a:pt x="85" y="45"/>
                  <a:pt x="85" y="45"/>
                </a:cubicBezTo>
                <a:cubicBezTo>
                  <a:pt x="80" y="44"/>
                  <a:pt x="76" y="47"/>
                  <a:pt x="74" y="51"/>
                </a:cubicBezTo>
                <a:cubicBezTo>
                  <a:pt x="52" y="108"/>
                  <a:pt x="52" y="108"/>
                  <a:pt x="52" y="108"/>
                </a:cubicBezTo>
                <a:cubicBezTo>
                  <a:pt x="51" y="112"/>
                  <a:pt x="52" y="115"/>
                  <a:pt x="54" y="118"/>
                </a:cubicBezTo>
                <a:cubicBezTo>
                  <a:pt x="35" y="168"/>
                  <a:pt x="35" y="168"/>
                  <a:pt x="35" y="168"/>
                </a:cubicBezTo>
                <a:cubicBezTo>
                  <a:pt x="35" y="256"/>
                  <a:pt x="35" y="256"/>
                  <a:pt x="35" y="256"/>
                </a:cubicBezTo>
                <a:cubicBezTo>
                  <a:pt x="36" y="256"/>
                  <a:pt x="37" y="257"/>
                  <a:pt x="39" y="257"/>
                </a:cubicBezTo>
                <a:cubicBezTo>
                  <a:pt x="43" y="259"/>
                  <a:pt x="46" y="264"/>
                  <a:pt x="45" y="268"/>
                </a:cubicBezTo>
                <a:cubicBezTo>
                  <a:pt x="48" y="264"/>
                  <a:pt x="53" y="263"/>
                  <a:pt x="58" y="264"/>
                </a:cubicBezTo>
                <a:cubicBezTo>
                  <a:pt x="63" y="267"/>
                  <a:pt x="66" y="273"/>
                  <a:pt x="64" y="278"/>
                </a:cubicBezTo>
                <a:cubicBezTo>
                  <a:pt x="63" y="281"/>
                  <a:pt x="63" y="281"/>
                  <a:pt x="63" y="281"/>
                </a:cubicBezTo>
                <a:cubicBezTo>
                  <a:pt x="35" y="300"/>
                  <a:pt x="35" y="300"/>
                  <a:pt x="35" y="300"/>
                </a:cubicBezTo>
                <a:cubicBezTo>
                  <a:pt x="35" y="306"/>
                  <a:pt x="35" y="306"/>
                  <a:pt x="35" y="306"/>
                </a:cubicBezTo>
                <a:cubicBezTo>
                  <a:pt x="66" y="284"/>
                  <a:pt x="66" y="284"/>
                  <a:pt x="66" y="284"/>
                </a:cubicBezTo>
                <a:close/>
                <a:moveTo>
                  <a:pt x="121" y="1"/>
                </a:moveTo>
                <a:cubicBezTo>
                  <a:pt x="121" y="58"/>
                  <a:pt x="121" y="58"/>
                  <a:pt x="121" y="58"/>
                </a:cubicBezTo>
                <a:cubicBezTo>
                  <a:pt x="88" y="36"/>
                  <a:pt x="88" y="36"/>
                  <a:pt x="88" y="36"/>
                </a:cubicBezTo>
                <a:cubicBezTo>
                  <a:pt x="94" y="22"/>
                  <a:pt x="94" y="22"/>
                  <a:pt x="94" y="22"/>
                </a:cubicBezTo>
                <a:cubicBezTo>
                  <a:pt x="98" y="10"/>
                  <a:pt x="109" y="2"/>
                  <a:pt x="121" y="1"/>
                </a:cubicBezTo>
                <a:close/>
                <a:moveTo>
                  <a:pt x="35" y="168"/>
                </a:moveTo>
                <a:cubicBezTo>
                  <a:pt x="0" y="258"/>
                  <a:pt x="0" y="258"/>
                  <a:pt x="0" y="258"/>
                </a:cubicBezTo>
                <a:cubicBezTo>
                  <a:pt x="15" y="319"/>
                  <a:pt x="15" y="319"/>
                  <a:pt x="15" y="319"/>
                </a:cubicBezTo>
                <a:cubicBezTo>
                  <a:pt x="35" y="306"/>
                  <a:pt x="35" y="306"/>
                  <a:pt x="35" y="306"/>
                </a:cubicBezTo>
                <a:cubicBezTo>
                  <a:pt x="35" y="300"/>
                  <a:pt x="35" y="300"/>
                  <a:pt x="35" y="300"/>
                </a:cubicBezTo>
                <a:cubicBezTo>
                  <a:pt x="33" y="301"/>
                  <a:pt x="33" y="301"/>
                  <a:pt x="33" y="301"/>
                </a:cubicBezTo>
                <a:cubicBezTo>
                  <a:pt x="13" y="294"/>
                  <a:pt x="13" y="294"/>
                  <a:pt x="13" y="294"/>
                </a:cubicBezTo>
                <a:cubicBezTo>
                  <a:pt x="5" y="259"/>
                  <a:pt x="5" y="259"/>
                  <a:pt x="5" y="259"/>
                </a:cubicBezTo>
                <a:cubicBezTo>
                  <a:pt x="5" y="259"/>
                  <a:pt x="5" y="259"/>
                  <a:pt x="5" y="259"/>
                </a:cubicBezTo>
                <a:cubicBezTo>
                  <a:pt x="6" y="256"/>
                  <a:pt x="6" y="256"/>
                  <a:pt x="6" y="256"/>
                </a:cubicBezTo>
                <a:cubicBezTo>
                  <a:pt x="8" y="250"/>
                  <a:pt x="14" y="248"/>
                  <a:pt x="19" y="250"/>
                </a:cubicBezTo>
                <a:cubicBezTo>
                  <a:pt x="24" y="251"/>
                  <a:pt x="27" y="256"/>
                  <a:pt x="26" y="261"/>
                </a:cubicBezTo>
                <a:cubicBezTo>
                  <a:pt x="28" y="258"/>
                  <a:pt x="31" y="256"/>
                  <a:pt x="35" y="256"/>
                </a:cubicBezTo>
                <a:lnTo>
                  <a:pt x="35" y="168"/>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lang="id-ID"/>
          </a:p>
        </p:txBody>
      </p:sp>
      <p:sp>
        <p:nvSpPr>
          <p:cNvPr id="84" name="Freeform 48"/>
          <p:cNvSpPr>
            <a:spLocks noEditPoints="1"/>
          </p:cNvSpPr>
          <p:nvPr/>
        </p:nvSpPr>
        <p:spPr bwMode="auto">
          <a:xfrm>
            <a:off x="8756971" y="2991828"/>
            <a:ext cx="579438" cy="579438"/>
          </a:xfrm>
          <a:custGeom>
            <a:gdLst>
              <a:gd fmla="*/ 133 w 266" name="T0"/>
              <a:gd fmla="*/ 0 h 266" name="T1"/>
              <a:gd fmla="*/ 133 w 266" name="T2"/>
              <a:gd fmla="*/ 0 h 266" name="T3"/>
              <a:gd fmla="*/ 133 w 266" name="T4"/>
              <a:gd fmla="*/ 35 h 266" name="T5"/>
              <a:gd fmla="*/ 150 w 266" name="T6"/>
              <a:gd fmla="*/ 24 h 266" name="T7"/>
              <a:gd fmla="*/ 242 w 266" name="T8"/>
              <a:gd fmla="*/ 117 h 266" name="T9"/>
              <a:gd fmla="*/ 231 w 266" name="T10"/>
              <a:gd fmla="*/ 133 h 266" name="T11"/>
              <a:gd fmla="*/ 242 w 266" name="T12"/>
              <a:gd fmla="*/ 149 h 266" name="T13"/>
              <a:gd fmla="*/ 150 w 266" name="T14"/>
              <a:gd fmla="*/ 242 h 266" name="T15"/>
              <a:gd fmla="*/ 150 w 266" name="T16"/>
              <a:gd fmla="*/ 242 h 266" name="T17"/>
              <a:gd fmla="*/ 133 w 266" name="T18"/>
              <a:gd fmla="*/ 231 h 266" name="T19"/>
              <a:gd fmla="*/ 133 w 266" name="T20"/>
              <a:gd fmla="*/ 266 h 266" name="T21"/>
              <a:gd fmla="*/ 133 w 266" name="T22"/>
              <a:gd fmla="*/ 266 h 266" name="T23"/>
              <a:gd fmla="*/ 266 w 266" name="T24"/>
              <a:gd fmla="*/ 133 h 266" name="T25"/>
              <a:gd fmla="*/ 133 w 266" name="T26"/>
              <a:gd fmla="*/ 0 h 266" name="T27"/>
              <a:gd fmla="*/ 133 w 266" name="T28"/>
              <a:gd fmla="*/ 0 h 266" name="T29"/>
              <a:gd fmla="*/ 133 w 266" name="T30"/>
              <a:gd fmla="*/ 0 h 266" name="T31"/>
              <a:gd fmla="*/ 0 w 266" name="T32"/>
              <a:gd fmla="*/ 133 h 266" name="T33"/>
              <a:gd fmla="*/ 133 w 266" name="T34"/>
              <a:gd fmla="*/ 266 h 266" name="T35"/>
              <a:gd fmla="*/ 133 w 266" name="T36"/>
              <a:gd fmla="*/ 266 h 266" name="T37"/>
              <a:gd fmla="*/ 133 w 266" name="T38"/>
              <a:gd fmla="*/ 231 h 266" name="T39"/>
              <a:gd fmla="*/ 133 w 266" name="T40"/>
              <a:gd fmla="*/ 231 h 266" name="T41"/>
              <a:gd fmla="*/ 117 w 266" name="T42"/>
              <a:gd fmla="*/ 242 h 266" name="T43"/>
              <a:gd fmla="*/ 24 w 266" name="T44"/>
              <a:gd fmla="*/ 149 h 266" name="T45"/>
              <a:gd fmla="*/ 35 w 266" name="T46"/>
              <a:gd fmla="*/ 133 h 266" name="T47"/>
              <a:gd fmla="*/ 24 w 266" name="T48"/>
              <a:gd fmla="*/ 117 h 266" name="T49"/>
              <a:gd fmla="*/ 117 w 266" name="T50"/>
              <a:gd fmla="*/ 24 h 266" name="T51"/>
              <a:gd fmla="*/ 133 w 266" name="T52"/>
              <a:gd fmla="*/ 35 h 266" name="T53"/>
              <a:gd fmla="*/ 133 w 266" name="T54"/>
              <a:gd fmla="*/ 35 h 266" name="T55"/>
              <a:gd fmla="*/ 133 w 266" name="T56"/>
              <a:gd fmla="*/ 0 h 266"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66" w="266">
                <a:moveTo>
                  <a:pt x="133" y="0"/>
                </a:moveTo>
                <a:cubicBezTo>
                  <a:pt x="133" y="0"/>
                  <a:pt x="133" y="0"/>
                  <a:pt x="133" y="0"/>
                </a:cubicBezTo>
                <a:cubicBezTo>
                  <a:pt x="133" y="35"/>
                  <a:pt x="133" y="35"/>
                  <a:pt x="133" y="35"/>
                </a:cubicBezTo>
                <a:cubicBezTo>
                  <a:pt x="141" y="35"/>
                  <a:pt x="147" y="30"/>
                  <a:pt x="150" y="24"/>
                </a:cubicBezTo>
                <a:cubicBezTo>
                  <a:pt x="197" y="31"/>
                  <a:pt x="235" y="69"/>
                  <a:pt x="242" y="117"/>
                </a:cubicBezTo>
                <a:cubicBezTo>
                  <a:pt x="236" y="119"/>
                  <a:pt x="231" y="125"/>
                  <a:pt x="231" y="133"/>
                </a:cubicBezTo>
                <a:cubicBezTo>
                  <a:pt x="231" y="140"/>
                  <a:pt x="236" y="147"/>
                  <a:pt x="242" y="149"/>
                </a:cubicBezTo>
                <a:cubicBezTo>
                  <a:pt x="235" y="197"/>
                  <a:pt x="197" y="235"/>
                  <a:pt x="150" y="242"/>
                </a:cubicBezTo>
                <a:cubicBezTo>
                  <a:pt x="150" y="242"/>
                  <a:pt x="150" y="242"/>
                  <a:pt x="150" y="242"/>
                </a:cubicBezTo>
                <a:cubicBezTo>
                  <a:pt x="147" y="236"/>
                  <a:pt x="141" y="231"/>
                  <a:pt x="133" y="231"/>
                </a:cubicBezTo>
                <a:cubicBezTo>
                  <a:pt x="133" y="266"/>
                  <a:pt x="133" y="266"/>
                  <a:pt x="133" y="266"/>
                </a:cubicBezTo>
                <a:cubicBezTo>
                  <a:pt x="133" y="266"/>
                  <a:pt x="133" y="266"/>
                  <a:pt x="133" y="266"/>
                </a:cubicBezTo>
                <a:cubicBezTo>
                  <a:pt x="207" y="266"/>
                  <a:pt x="266" y="206"/>
                  <a:pt x="266" y="133"/>
                </a:cubicBezTo>
                <a:cubicBezTo>
                  <a:pt x="266" y="59"/>
                  <a:pt x="207" y="0"/>
                  <a:pt x="133" y="0"/>
                </a:cubicBezTo>
                <a:close/>
                <a:moveTo>
                  <a:pt x="133" y="0"/>
                </a:moveTo>
                <a:cubicBezTo>
                  <a:pt x="133" y="0"/>
                  <a:pt x="133" y="0"/>
                  <a:pt x="133" y="0"/>
                </a:cubicBezTo>
                <a:cubicBezTo>
                  <a:pt x="60" y="0"/>
                  <a:pt x="0" y="59"/>
                  <a:pt x="0" y="133"/>
                </a:cubicBezTo>
                <a:cubicBezTo>
                  <a:pt x="0" y="206"/>
                  <a:pt x="60" y="266"/>
                  <a:pt x="133" y="266"/>
                </a:cubicBezTo>
                <a:cubicBezTo>
                  <a:pt x="133" y="266"/>
                  <a:pt x="133" y="266"/>
                  <a:pt x="133" y="266"/>
                </a:cubicBezTo>
                <a:cubicBezTo>
                  <a:pt x="133" y="231"/>
                  <a:pt x="133" y="231"/>
                  <a:pt x="133" y="231"/>
                </a:cubicBezTo>
                <a:cubicBezTo>
                  <a:pt x="133" y="231"/>
                  <a:pt x="133" y="231"/>
                  <a:pt x="133" y="231"/>
                </a:cubicBezTo>
                <a:cubicBezTo>
                  <a:pt x="126" y="231"/>
                  <a:pt x="120" y="236"/>
                  <a:pt x="117" y="242"/>
                </a:cubicBezTo>
                <a:cubicBezTo>
                  <a:pt x="69" y="235"/>
                  <a:pt x="31" y="197"/>
                  <a:pt x="24" y="149"/>
                </a:cubicBezTo>
                <a:cubicBezTo>
                  <a:pt x="31" y="147"/>
                  <a:pt x="35" y="140"/>
                  <a:pt x="35" y="133"/>
                </a:cubicBezTo>
                <a:cubicBezTo>
                  <a:pt x="35" y="125"/>
                  <a:pt x="31" y="119"/>
                  <a:pt x="24" y="117"/>
                </a:cubicBezTo>
                <a:cubicBezTo>
                  <a:pt x="31" y="69"/>
                  <a:pt x="69" y="31"/>
                  <a:pt x="117" y="24"/>
                </a:cubicBezTo>
                <a:cubicBezTo>
                  <a:pt x="120" y="30"/>
                  <a:pt x="126" y="35"/>
                  <a:pt x="133" y="35"/>
                </a:cubicBezTo>
                <a:cubicBezTo>
                  <a:pt x="133" y="35"/>
                  <a:pt x="133" y="35"/>
                  <a:pt x="133" y="35"/>
                </a:cubicBezTo>
                <a:lnTo>
                  <a:pt x="133" y="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85" name="Freeform 49"/>
          <p:cNvSpPr/>
          <p:nvPr/>
        </p:nvSpPr>
        <p:spPr bwMode="auto">
          <a:xfrm>
            <a:off x="8863334" y="3175978"/>
            <a:ext cx="288925" cy="152400"/>
          </a:xfrm>
          <a:custGeom>
            <a:gdLst>
              <a:gd fmla="*/ 124 w 133" name="T0"/>
              <a:gd fmla="*/ 0 h 70" name="T1"/>
              <a:gd fmla="*/ 93 w 133" name="T2"/>
              <a:gd fmla="*/ 30 h 70" name="T3"/>
              <a:gd fmla="*/ 84 w 133" name="T4"/>
              <a:gd fmla="*/ 28 h 70" name="T5"/>
              <a:gd fmla="*/ 65 w 133" name="T6"/>
              <a:gd fmla="*/ 42 h 70" name="T7"/>
              <a:gd fmla="*/ 0 w 133" name="T8"/>
              <a:gd fmla="*/ 42 h 70" name="T9"/>
              <a:gd fmla="*/ 0 w 133" name="T10"/>
              <a:gd fmla="*/ 56 h 70" name="T11"/>
              <a:gd fmla="*/ 65 w 133" name="T12"/>
              <a:gd fmla="*/ 56 h 70" name="T13"/>
              <a:gd fmla="*/ 84 w 133" name="T14"/>
              <a:gd fmla="*/ 70 h 70" name="T15"/>
              <a:gd fmla="*/ 105 w 133" name="T16"/>
              <a:gd fmla="*/ 49 h 70" name="T17"/>
              <a:gd fmla="*/ 103 w 133" name="T18"/>
              <a:gd fmla="*/ 40 h 70" name="T19"/>
              <a:gd fmla="*/ 133 w 133" name="T20"/>
              <a:gd fmla="*/ 9 h 70" name="T21"/>
              <a:gd fmla="*/ 124 w 133" name="T22"/>
              <a:gd fmla="*/ 0 h 7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0" w="133">
                <a:moveTo>
                  <a:pt x="124" y="0"/>
                </a:moveTo>
                <a:cubicBezTo>
                  <a:pt x="93" y="30"/>
                  <a:pt x="93" y="30"/>
                  <a:pt x="93" y="30"/>
                </a:cubicBezTo>
                <a:cubicBezTo>
                  <a:pt x="91" y="29"/>
                  <a:pt x="88" y="28"/>
                  <a:pt x="84" y="28"/>
                </a:cubicBezTo>
                <a:cubicBezTo>
                  <a:pt x="75" y="28"/>
                  <a:pt x="67" y="34"/>
                  <a:pt x="65" y="42"/>
                </a:cubicBezTo>
                <a:cubicBezTo>
                  <a:pt x="0" y="42"/>
                  <a:pt x="0" y="42"/>
                  <a:pt x="0" y="42"/>
                </a:cubicBezTo>
                <a:cubicBezTo>
                  <a:pt x="0" y="56"/>
                  <a:pt x="0" y="56"/>
                  <a:pt x="0" y="56"/>
                </a:cubicBezTo>
                <a:cubicBezTo>
                  <a:pt x="65" y="56"/>
                  <a:pt x="65" y="56"/>
                  <a:pt x="65" y="56"/>
                </a:cubicBezTo>
                <a:cubicBezTo>
                  <a:pt x="67" y="64"/>
                  <a:pt x="75" y="70"/>
                  <a:pt x="84" y="70"/>
                </a:cubicBezTo>
                <a:cubicBezTo>
                  <a:pt x="96" y="70"/>
                  <a:pt x="105" y="60"/>
                  <a:pt x="105" y="49"/>
                </a:cubicBezTo>
                <a:cubicBezTo>
                  <a:pt x="105" y="46"/>
                  <a:pt x="104" y="43"/>
                  <a:pt x="103" y="40"/>
                </a:cubicBezTo>
                <a:cubicBezTo>
                  <a:pt x="133" y="9"/>
                  <a:pt x="133" y="9"/>
                  <a:pt x="133" y="9"/>
                </a:cubicBezTo>
                <a:lnTo>
                  <a:pt x="124" y="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nvGrpSpPr>
          <p:cNvPr id="86" name="Group 126"/>
          <p:cNvGrpSpPr/>
          <p:nvPr/>
        </p:nvGrpSpPr>
        <p:grpSpPr>
          <a:xfrm>
            <a:off x="8988746" y="3737953"/>
            <a:ext cx="454025" cy="431800"/>
            <a:chOff x="8505825" y="3605213"/>
            <a:chExt cx="454025" cy="431800"/>
          </a:xfrm>
        </p:grpSpPr>
        <p:sp>
          <p:nvSpPr>
            <p:cNvPr id="87" name="Freeform 50"/>
            <p:cNvSpPr/>
            <p:nvPr/>
          </p:nvSpPr>
          <p:spPr bwMode="auto">
            <a:xfrm>
              <a:off x="8505825" y="3694113"/>
              <a:ext cx="454025" cy="342900"/>
            </a:xfrm>
            <a:custGeom>
              <a:gdLst>
                <a:gd fmla="*/ 146 w 208" name="T0"/>
                <a:gd fmla="*/ 0 h 157" name="T1"/>
                <a:gd fmla="*/ 104 w 208" name="T2"/>
                <a:gd fmla="*/ 15 h 157" name="T3"/>
                <a:gd fmla="*/ 62 w 208" name="T4"/>
                <a:gd fmla="*/ 0 h 157" name="T5"/>
                <a:gd fmla="*/ 0 w 208" name="T6"/>
                <a:gd fmla="*/ 60 h 157" name="T7"/>
                <a:gd fmla="*/ 107 w 208" name="T8"/>
                <a:gd fmla="*/ 157 h 157" name="T9"/>
                <a:gd fmla="*/ 208 w 208" name="T10"/>
                <a:gd fmla="*/ 60 h 157" name="T11"/>
                <a:gd fmla="*/ 146 w 208" name="T12"/>
                <a:gd fmla="*/ 0 h 157" name="T13"/>
              </a:gdLst>
              <a:cxnLst>
                <a:cxn ang="0">
                  <a:pos x="T0" y="T1"/>
                </a:cxn>
                <a:cxn ang="0">
                  <a:pos x="T2" y="T3"/>
                </a:cxn>
                <a:cxn ang="0">
                  <a:pos x="T4" y="T5"/>
                </a:cxn>
                <a:cxn ang="0">
                  <a:pos x="T6" y="T7"/>
                </a:cxn>
                <a:cxn ang="0">
                  <a:pos x="T8" y="T9"/>
                </a:cxn>
                <a:cxn ang="0">
                  <a:pos x="T10" y="T11"/>
                </a:cxn>
                <a:cxn ang="0">
                  <a:pos x="T12" y="T13"/>
                </a:cxn>
              </a:cxnLst>
              <a:rect b="b" l="0" r="r" t="0"/>
              <a:pathLst>
                <a:path h="157" w="208">
                  <a:moveTo>
                    <a:pt x="146" y="0"/>
                  </a:moveTo>
                  <a:cubicBezTo>
                    <a:pt x="130" y="0"/>
                    <a:pt x="115" y="6"/>
                    <a:pt x="104" y="15"/>
                  </a:cubicBezTo>
                  <a:cubicBezTo>
                    <a:pt x="93" y="6"/>
                    <a:pt x="78" y="0"/>
                    <a:pt x="62" y="0"/>
                  </a:cubicBezTo>
                  <a:cubicBezTo>
                    <a:pt x="28" y="0"/>
                    <a:pt x="0" y="27"/>
                    <a:pt x="0" y="60"/>
                  </a:cubicBezTo>
                  <a:cubicBezTo>
                    <a:pt x="0" y="98"/>
                    <a:pt x="31" y="157"/>
                    <a:pt x="107" y="157"/>
                  </a:cubicBezTo>
                  <a:cubicBezTo>
                    <a:pt x="185" y="157"/>
                    <a:pt x="208" y="95"/>
                    <a:pt x="208" y="60"/>
                  </a:cubicBezTo>
                  <a:cubicBezTo>
                    <a:pt x="208" y="27"/>
                    <a:pt x="180" y="0"/>
                    <a:pt x="146" y="0"/>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88" name="Freeform 51"/>
            <p:cNvSpPr/>
            <p:nvPr/>
          </p:nvSpPr>
          <p:spPr bwMode="auto">
            <a:xfrm>
              <a:off x="8709025" y="3605213"/>
              <a:ext cx="123825" cy="157163"/>
            </a:xfrm>
            <a:custGeom>
              <a:gdLst>
                <a:gd fmla="*/ 12 w 57" name="T0"/>
                <a:gd fmla="*/ 72 h 72" name="T1"/>
                <a:gd fmla="*/ 27 w 57" name="T2"/>
                <a:gd fmla="*/ 0 h 72" name="T3"/>
                <a:gd fmla="*/ 57 w 57" name="T4"/>
                <a:gd fmla="*/ 6 h 72" name="T5"/>
                <a:gd fmla="*/ 12 w 57" name="T6"/>
                <a:gd fmla="*/ 72 h 72" name="T7"/>
              </a:gdLst>
              <a:cxnLst>
                <a:cxn ang="0">
                  <a:pos x="T0" y="T1"/>
                </a:cxn>
                <a:cxn ang="0">
                  <a:pos x="T2" y="T3"/>
                </a:cxn>
                <a:cxn ang="0">
                  <a:pos x="T4" y="T5"/>
                </a:cxn>
                <a:cxn ang="0">
                  <a:pos x="T6" y="T7"/>
                </a:cxn>
              </a:cxnLst>
              <a:rect b="b" l="0" r="r" t="0"/>
              <a:pathLst>
                <a:path h="72" w="57">
                  <a:moveTo>
                    <a:pt x="12" y="72"/>
                  </a:moveTo>
                  <a:cubicBezTo>
                    <a:pt x="0" y="48"/>
                    <a:pt x="7" y="20"/>
                    <a:pt x="27" y="0"/>
                  </a:cubicBezTo>
                  <a:cubicBezTo>
                    <a:pt x="57" y="6"/>
                    <a:pt x="57" y="6"/>
                    <a:pt x="57" y="6"/>
                  </a:cubicBezTo>
                  <a:cubicBezTo>
                    <a:pt x="29" y="21"/>
                    <a:pt x="12" y="37"/>
                    <a:pt x="12" y="72"/>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sp>
        <p:nvSpPr>
          <p:cNvPr id="89" name="Freeform 52"/>
          <p:cNvSpPr/>
          <p:nvPr/>
        </p:nvSpPr>
        <p:spPr bwMode="auto">
          <a:xfrm>
            <a:off x="7588571" y="1167790"/>
            <a:ext cx="679450" cy="552450"/>
          </a:xfrm>
          <a:custGeom>
            <a:gdLst>
              <a:gd fmla="*/ 312 w 312" name="T0"/>
              <a:gd fmla="*/ 86 h 253" name="T1"/>
              <a:gd fmla="*/ 305 w 312" name="T2"/>
              <a:gd fmla="*/ 75 h 253" name="T3"/>
              <a:gd fmla="*/ 79 w 312" name="T4"/>
              <a:gd fmla="*/ 226 h 253" name="T5"/>
              <a:gd fmla="*/ 28 w 312" name="T6"/>
              <a:gd fmla="*/ 214 h 253" name="T7"/>
              <a:gd fmla="*/ 35 w 312" name="T8"/>
              <a:gd fmla="*/ 162 h 253" name="T9"/>
              <a:gd fmla="*/ 262 w 312" name="T10"/>
              <a:gd fmla="*/ 11 h 253" name="T11"/>
              <a:gd fmla="*/ 254 w 312" name="T12"/>
              <a:gd fmla="*/ 0 h 253" name="T13"/>
              <a:gd fmla="*/ 26 w 312" name="T14"/>
              <a:gd fmla="*/ 153 h 253" name="T15"/>
              <a:gd fmla="*/ 15 w 312" name="T16"/>
              <a:gd fmla="*/ 222 h 253" name="T17"/>
              <a:gd fmla="*/ 83 w 312" name="T18"/>
              <a:gd fmla="*/ 239 h 253" name="T19"/>
              <a:gd fmla="*/ 312 w 312" name="T20"/>
              <a:gd fmla="*/ 86 h 25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53" w="312">
                <a:moveTo>
                  <a:pt x="312" y="86"/>
                </a:moveTo>
                <a:cubicBezTo>
                  <a:pt x="305" y="75"/>
                  <a:pt x="305" y="75"/>
                  <a:pt x="305" y="75"/>
                </a:cubicBezTo>
                <a:cubicBezTo>
                  <a:pt x="79" y="226"/>
                  <a:pt x="79" y="226"/>
                  <a:pt x="79" y="226"/>
                </a:cubicBezTo>
                <a:cubicBezTo>
                  <a:pt x="63" y="237"/>
                  <a:pt x="40" y="231"/>
                  <a:pt x="28" y="214"/>
                </a:cubicBezTo>
                <a:cubicBezTo>
                  <a:pt x="16" y="196"/>
                  <a:pt x="19" y="173"/>
                  <a:pt x="35" y="162"/>
                </a:cubicBezTo>
                <a:cubicBezTo>
                  <a:pt x="262" y="11"/>
                  <a:pt x="262" y="11"/>
                  <a:pt x="262" y="11"/>
                </a:cubicBezTo>
                <a:cubicBezTo>
                  <a:pt x="254" y="0"/>
                  <a:pt x="254" y="0"/>
                  <a:pt x="254" y="0"/>
                </a:cubicBezTo>
                <a:cubicBezTo>
                  <a:pt x="26" y="153"/>
                  <a:pt x="26" y="153"/>
                  <a:pt x="26" y="153"/>
                </a:cubicBezTo>
                <a:cubicBezTo>
                  <a:pt x="4" y="167"/>
                  <a:pt x="0" y="198"/>
                  <a:pt x="15" y="222"/>
                </a:cubicBezTo>
                <a:cubicBezTo>
                  <a:pt x="31" y="246"/>
                  <a:pt x="62" y="253"/>
                  <a:pt x="83" y="239"/>
                </a:cubicBezTo>
                <a:lnTo>
                  <a:pt x="312" y="86"/>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90" name="Freeform 53"/>
          <p:cNvSpPr/>
          <p:nvPr/>
        </p:nvSpPr>
        <p:spPr bwMode="auto">
          <a:xfrm>
            <a:off x="8104509" y="1137628"/>
            <a:ext cx="187325" cy="257175"/>
          </a:xfrm>
          <a:custGeom>
            <a:gdLst>
              <a:gd fmla="*/ 80 w 86" name="T0"/>
              <a:gd fmla="*/ 115 h 118" name="T1"/>
              <a:gd fmla="*/ 68 w 86" name="T2"/>
              <a:gd fmla="*/ 113 h 118" name="T3"/>
              <a:gd fmla="*/ 3 w 86" name="T4"/>
              <a:gd fmla="*/ 16 h 118" name="T5"/>
              <a:gd fmla="*/ 6 w 86" name="T6"/>
              <a:gd fmla="*/ 3 h 118" name="T7"/>
              <a:gd fmla="*/ 19 w 86" name="T8"/>
              <a:gd fmla="*/ 6 h 118" name="T9"/>
              <a:gd fmla="*/ 83 w 86" name="T10"/>
              <a:gd fmla="*/ 102 h 118" name="T11"/>
              <a:gd fmla="*/ 80 w 86" name="T12"/>
              <a:gd fmla="*/ 115 h 118" name="T13"/>
            </a:gdLst>
            <a:cxnLst>
              <a:cxn ang="0">
                <a:pos x="T0" y="T1"/>
              </a:cxn>
              <a:cxn ang="0">
                <a:pos x="T2" y="T3"/>
              </a:cxn>
              <a:cxn ang="0">
                <a:pos x="T4" y="T5"/>
              </a:cxn>
              <a:cxn ang="0">
                <a:pos x="T6" y="T7"/>
              </a:cxn>
              <a:cxn ang="0">
                <a:pos x="T8" y="T9"/>
              </a:cxn>
              <a:cxn ang="0">
                <a:pos x="T10" y="T11"/>
              </a:cxn>
              <a:cxn ang="0">
                <a:pos x="T12" y="T13"/>
              </a:cxn>
            </a:cxnLst>
            <a:rect b="b" l="0" r="r" t="0"/>
            <a:pathLst>
              <a:path h="118" w="86">
                <a:moveTo>
                  <a:pt x="80" y="115"/>
                </a:moveTo>
                <a:cubicBezTo>
                  <a:pt x="76" y="118"/>
                  <a:pt x="70" y="117"/>
                  <a:pt x="68" y="113"/>
                </a:cubicBezTo>
                <a:cubicBezTo>
                  <a:pt x="3" y="16"/>
                  <a:pt x="3" y="16"/>
                  <a:pt x="3" y="16"/>
                </a:cubicBezTo>
                <a:cubicBezTo>
                  <a:pt x="0" y="12"/>
                  <a:pt x="1" y="6"/>
                  <a:pt x="6" y="3"/>
                </a:cubicBezTo>
                <a:cubicBezTo>
                  <a:pt x="10" y="0"/>
                  <a:pt x="16" y="2"/>
                  <a:pt x="19" y="6"/>
                </a:cubicBezTo>
                <a:cubicBezTo>
                  <a:pt x="83" y="102"/>
                  <a:pt x="83" y="102"/>
                  <a:pt x="83" y="102"/>
                </a:cubicBezTo>
                <a:cubicBezTo>
                  <a:pt x="86" y="107"/>
                  <a:pt x="85" y="112"/>
                  <a:pt x="80" y="115"/>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91" name="Freeform 54"/>
          <p:cNvSpPr/>
          <p:nvPr/>
        </p:nvSpPr>
        <p:spPr bwMode="auto">
          <a:xfrm>
            <a:off x="7677471" y="1313840"/>
            <a:ext cx="514350" cy="336550"/>
          </a:xfrm>
          <a:custGeom>
            <a:gdLst>
              <a:gd fmla="*/ 236 w 236" name="T0"/>
              <a:gd fmla="*/ 13 h 154" name="T1"/>
              <a:gd fmla="*/ 227 w 236" name="T2"/>
              <a:gd fmla="*/ 0 h 154" name="T3"/>
              <a:gd fmla="*/ 25 w 236" name="T4"/>
              <a:gd fmla="*/ 135 h 154" name="T5"/>
              <a:gd fmla="*/ 0 w 236" name="T6"/>
              <a:gd fmla="*/ 136 h 154" name="T7"/>
              <a:gd fmla="*/ 1 w 236" name="T8"/>
              <a:gd fmla="*/ 138 h 154" name="T9"/>
              <a:gd fmla="*/ 36 w 236" name="T10"/>
              <a:gd fmla="*/ 146 h 154" name="T11"/>
              <a:gd fmla="*/ 236 w 236" name="T12"/>
              <a:gd fmla="*/ 13 h 154" name="T13"/>
            </a:gdLst>
            <a:cxnLst>
              <a:cxn ang="0">
                <a:pos x="T0" y="T1"/>
              </a:cxn>
              <a:cxn ang="0">
                <a:pos x="T2" y="T3"/>
              </a:cxn>
              <a:cxn ang="0">
                <a:pos x="T4" y="T5"/>
              </a:cxn>
              <a:cxn ang="0">
                <a:pos x="T6" y="T7"/>
              </a:cxn>
              <a:cxn ang="0">
                <a:pos x="T8" y="T9"/>
              </a:cxn>
              <a:cxn ang="0">
                <a:pos x="T10" y="T11"/>
              </a:cxn>
              <a:cxn ang="0">
                <a:pos x="T12" y="T13"/>
              </a:cxn>
            </a:cxnLst>
            <a:rect b="b" l="0" r="r" t="0"/>
            <a:pathLst>
              <a:path h="154" w="236">
                <a:moveTo>
                  <a:pt x="236" y="13"/>
                </a:moveTo>
                <a:cubicBezTo>
                  <a:pt x="227" y="0"/>
                  <a:pt x="227" y="0"/>
                  <a:pt x="227" y="0"/>
                </a:cubicBezTo>
                <a:cubicBezTo>
                  <a:pt x="25" y="135"/>
                  <a:pt x="25" y="135"/>
                  <a:pt x="25" y="135"/>
                </a:cubicBezTo>
                <a:cubicBezTo>
                  <a:pt x="17" y="140"/>
                  <a:pt x="8" y="140"/>
                  <a:pt x="0" y="136"/>
                </a:cubicBezTo>
                <a:cubicBezTo>
                  <a:pt x="0" y="137"/>
                  <a:pt x="0" y="137"/>
                  <a:pt x="1" y="138"/>
                </a:cubicBezTo>
                <a:cubicBezTo>
                  <a:pt x="9" y="150"/>
                  <a:pt x="25" y="154"/>
                  <a:pt x="36" y="146"/>
                </a:cubicBezTo>
                <a:lnTo>
                  <a:pt x="236" y="13"/>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92" name="Freeform 55"/>
          <p:cNvSpPr>
            <a:spLocks noEditPoints="1"/>
          </p:cNvSpPr>
          <p:nvPr/>
        </p:nvSpPr>
        <p:spPr bwMode="auto">
          <a:xfrm>
            <a:off x="7258371" y="1609115"/>
            <a:ext cx="296863" cy="520700"/>
          </a:xfrm>
          <a:custGeom>
            <a:gdLst>
              <a:gd fmla="*/ 59 w 136" name="T0"/>
              <a:gd fmla="*/ 203 h 239" name="T1"/>
              <a:gd fmla="*/ 54 w 136" name="T2"/>
              <a:gd fmla="*/ 203 h 239" name="T3"/>
              <a:gd fmla="*/ 54 w 136" name="T4"/>
              <a:gd fmla="*/ 239 h 239" name="T5"/>
              <a:gd fmla="*/ 72 w 136" name="T6"/>
              <a:gd fmla="*/ 226 h 239" name="T7"/>
              <a:gd fmla="*/ 59 w 136" name="T8"/>
              <a:gd fmla="*/ 203 h 239" name="T9"/>
              <a:gd fmla="*/ 54 w 136" name="T10"/>
              <a:gd fmla="*/ 187 h 239" name="T11"/>
              <a:gd fmla="*/ 54 w 136" name="T12"/>
              <a:gd fmla="*/ 82 h 239" name="T13"/>
              <a:gd fmla="*/ 81 w 136" name="T14"/>
              <a:gd fmla="*/ 74 h 239" name="T15"/>
              <a:gd fmla="*/ 97 w 136" name="T16"/>
              <a:gd fmla="*/ 13 h 239" name="T17"/>
              <a:gd fmla="*/ 114 w 136" name="T18"/>
              <a:gd fmla="*/ 2 h 239" name="T19"/>
              <a:gd fmla="*/ 124 w 136" name="T20"/>
              <a:gd fmla="*/ 20 h 239" name="T21"/>
              <a:gd fmla="*/ 109 w 136" name="T22"/>
              <a:gd fmla="*/ 81 h 239" name="T23"/>
              <a:gd fmla="*/ 130 w 136" name="T24"/>
              <a:gd fmla="*/ 134 h 239" name="T25"/>
              <a:gd fmla="*/ 122 w 136" name="T26"/>
              <a:gd fmla="*/ 164 h 239" name="T27"/>
              <a:gd fmla="*/ 122 w 136" name="T28"/>
              <a:gd fmla="*/ 164 h 239" name="T29"/>
              <a:gd fmla="*/ 136 w 136" name="T30"/>
              <a:gd fmla="*/ 187 h 239" name="T31"/>
              <a:gd fmla="*/ 131 w 136" name="T32"/>
              <a:gd fmla="*/ 207 h 239" name="T33"/>
              <a:gd fmla="*/ 54 w 136" name="T34"/>
              <a:gd fmla="*/ 187 h 239" name="T35"/>
              <a:gd fmla="*/ 54 w 136" name="T36"/>
              <a:gd fmla="*/ 203 h 239" name="T37"/>
              <a:gd fmla="*/ 36 w 136" name="T38"/>
              <a:gd fmla="*/ 216 h 239" name="T39"/>
              <a:gd fmla="*/ 50 w 136" name="T40"/>
              <a:gd fmla="*/ 239 h 239" name="T41"/>
              <a:gd fmla="*/ 54 w 136" name="T42"/>
              <a:gd fmla="*/ 239 h 239" name="T43"/>
              <a:gd fmla="*/ 54 w 136" name="T44"/>
              <a:gd fmla="*/ 203 h 239" name="T45"/>
              <a:gd fmla="*/ 54 w 136" name="T46"/>
              <a:gd fmla="*/ 82 h 239" name="T47"/>
              <a:gd fmla="*/ 54 w 136" name="T48"/>
              <a:gd fmla="*/ 187 h 239" name="T49"/>
              <a:gd fmla="*/ 0 w 136" name="T50"/>
              <a:gd fmla="*/ 173 h 239" name="T51"/>
              <a:gd fmla="*/ 5 w 136" name="T52"/>
              <a:gd fmla="*/ 152 h 239" name="T53"/>
              <a:gd fmla="*/ 29 w 136" name="T54"/>
              <a:gd fmla="*/ 140 h 239" name="T55"/>
              <a:gd fmla="*/ 37 w 136" name="T56"/>
              <a:gd fmla="*/ 109 h 239" name="T57"/>
              <a:gd fmla="*/ 54 w 136" name="T58"/>
              <a:gd fmla="*/ 82 h 23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39" w="136">
                <a:moveTo>
                  <a:pt x="59" y="203"/>
                </a:moveTo>
                <a:cubicBezTo>
                  <a:pt x="57" y="203"/>
                  <a:pt x="56" y="203"/>
                  <a:pt x="54" y="203"/>
                </a:cubicBezTo>
                <a:cubicBezTo>
                  <a:pt x="54" y="239"/>
                  <a:pt x="54" y="239"/>
                  <a:pt x="54" y="239"/>
                </a:cubicBezTo>
                <a:cubicBezTo>
                  <a:pt x="62" y="239"/>
                  <a:pt x="70" y="234"/>
                  <a:pt x="72" y="226"/>
                </a:cubicBezTo>
                <a:cubicBezTo>
                  <a:pt x="74" y="216"/>
                  <a:pt x="69" y="206"/>
                  <a:pt x="59" y="203"/>
                </a:cubicBezTo>
                <a:close/>
                <a:moveTo>
                  <a:pt x="54" y="187"/>
                </a:moveTo>
                <a:cubicBezTo>
                  <a:pt x="54" y="82"/>
                  <a:pt x="54" y="82"/>
                  <a:pt x="54" y="82"/>
                </a:cubicBezTo>
                <a:cubicBezTo>
                  <a:pt x="62" y="76"/>
                  <a:pt x="71" y="74"/>
                  <a:pt x="81" y="74"/>
                </a:cubicBezTo>
                <a:cubicBezTo>
                  <a:pt x="97" y="13"/>
                  <a:pt x="97" y="13"/>
                  <a:pt x="97" y="13"/>
                </a:cubicBezTo>
                <a:cubicBezTo>
                  <a:pt x="99" y="5"/>
                  <a:pt x="107" y="0"/>
                  <a:pt x="114" y="2"/>
                </a:cubicBezTo>
                <a:cubicBezTo>
                  <a:pt x="122" y="4"/>
                  <a:pt x="126" y="12"/>
                  <a:pt x="124" y="20"/>
                </a:cubicBezTo>
                <a:cubicBezTo>
                  <a:pt x="109" y="81"/>
                  <a:pt x="109" y="81"/>
                  <a:pt x="109" y="81"/>
                </a:cubicBezTo>
                <a:cubicBezTo>
                  <a:pt x="125" y="90"/>
                  <a:pt x="136" y="109"/>
                  <a:pt x="130" y="134"/>
                </a:cubicBezTo>
                <a:cubicBezTo>
                  <a:pt x="130" y="134"/>
                  <a:pt x="125" y="154"/>
                  <a:pt x="122" y="164"/>
                </a:cubicBezTo>
                <a:cubicBezTo>
                  <a:pt x="122" y="164"/>
                  <a:pt x="122" y="164"/>
                  <a:pt x="122" y="164"/>
                </a:cubicBezTo>
                <a:cubicBezTo>
                  <a:pt x="118" y="178"/>
                  <a:pt x="136" y="187"/>
                  <a:pt x="136" y="187"/>
                </a:cubicBezTo>
                <a:cubicBezTo>
                  <a:pt x="131" y="207"/>
                  <a:pt x="131" y="207"/>
                  <a:pt x="131" y="207"/>
                </a:cubicBezTo>
                <a:lnTo>
                  <a:pt x="54" y="187"/>
                </a:lnTo>
                <a:close/>
                <a:moveTo>
                  <a:pt x="54" y="203"/>
                </a:moveTo>
                <a:cubicBezTo>
                  <a:pt x="46" y="203"/>
                  <a:pt x="38" y="208"/>
                  <a:pt x="36" y="216"/>
                </a:cubicBezTo>
                <a:cubicBezTo>
                  <a:pt x="34" y="226"/>
                  <a:pt x="40" y="236"/>
                  <a:pt x="50" y="239"/>
                </a:cubicBezTo>
                <a:cubicBezTo>
                  <a:pt x="51" y="239"/>
                  <a:pt x="53" y="239"/>
                  <a:pt x="54" y="239"/>
                </a:cubicBezTo>
                <a:cubicBezTo>
                  <a:pt x="54" y="203"/>
                  <a:pt x="54" y="203"/>
                  <a:pt x="54" y="203"/>
                </a:cubicBezTo>
                <a:close/>
                <a:moveTo>
                  <a:pt x="54" y="82"/>
                </a:moveTo>
                <a:cubicBezTo>
                  <a:pt x="54" y="187"/>
                  <a:pt x="54" y="187"/>
                  <a:pt x="54" y="187"/>
                </a:cubicBezTo>
                <a:cubicBezTo>
                  <a:pt x="0" y="173"/>
                  <a:pt x="0" y="173"/>
                  <a:pt x="0" y="173"/>
                </a:cubicBezTo>
                <a:cubicBezTo>
                  <a:pt x="5" y="152"/>
                  <a:pt x="5" y="152"/>
                  <a:pt x="5" y="152"/>
                </a:cubicBezTo>
                <a:cubicBezTo>
                  <a:pt x="5" y="152"/>
                  <a:pt x="25" y="154"/>
                  <a:pt x="29" y="140"/>
                </a:cubicBezTo>
                <a:cubicBezTo>
                  <a:pt x="32" y="128"/>
                  <a:pt x="37" y="109"/>
                  <a:pt x="37" y="109"/>
                </a:cubicBezTo>
                <a:cubicBezTo>
                  <a:pt x="40" y="97"/>
                  <a:pt x="46" y="88"/>
                  <a:pt x="54" y="82"/>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lang="id-ID"/>
          </a:p>
        </p:txBody>
      </p:sp>
      <p:sp>
        <p:nvSpPr>
          <p:cNvPr id="93" name="Freeform 56"/>
          <p:cNvSpPr>
            <a:spLocks noEditPoints="1"/>
          </p:cNvSpPr>
          <p:nvPr/>
        </p:nvSpPr>
        <p:spPr bwMode="auto">
          <a:xfrm>
            <a:off x="6988496" y="2699728"/>
            <a:ext cx="555625" cy="604838"/>
          </a:xfrm>
          <a:custGeom>
            <a:gdLst>
              <a:gd fmla="*/ 198 w 255" name="T0"/>
              <a:gd fmla="*/ 128 h 277" name="T1"/>
              <a:gd fmla="*/ 191 w 255" name="T2"/>
              <a:gd fmla="*/ 158 h 277" name="T3"/>
              <a:gd fmla="*/ 191 w 255" name="T4"/>
              <a:gd fmla="*/ 185 h 277" name="T5"/>
              <a:gd fmla="*/ 196 w 255" name="T6"/>
              <a:gd fmla="*/ 187 h 277" name="T7"/>
              <a:gd fmla="*/ 218 w 255" name="T8"/>
              <a:gd fmla="*/ 218 h 277" name="T9"/>
              <a:gd fmla="*/ 191 w 255" name="T10"/>
              <a:gd fmla="*/ 201 h 277" name="T11"/>
              <a:gd fmla="*/ 191 w 255" name="T12"/>
              <a:gd fmla="*/ 55 h 277" name="T13"/>
              <a:gd fmla="*/ 218 w 255" name="T14"/>
              <a:gd fmla="*/ 38 h 277" name="T15"/>
              <a:gd fmla="*/ 196 w 255" name="T16"/>
              <a:gd fmla="*/ 69 h 277" name="T17"/>
              <a:gd fmla="*/ 191 w 255" name="T18"/>
              <a:gd fmla="*/ 71 h 277" name="T19"/>
              <a:gd fmla="*/ 249 w 255" name="T20"/>
              <a:gd fmla="*/ 121 h 277" name="T21"/>
              <a:gd fmla="*/ 211 w 255" name="T22"/>
              <a:gd fmla="*/ 128 h 277" name="T23"/>
              <a:gd fmla="*/ 249 w 255" name="T24"/>
              <a:gd fmla="*/ 134 h 277" name="T25"/>
              <a:gd fmla="*/ 249 w 255" name="T26"/>
              <a:gd fmla="*/ 121 h 277" name="T27"/>
              <a:gd fmla="*/ 132 w 255" name="T28"/>
              <a:gd fmla="*/ 277 h 277" name="T29"/>
              <a:gd fmla="*/ 167 w 255" name="T30"/>
              <a:gd fmla="*/ 186 h 277" name="T31"/>
              <a:gd fmla="*/ 191 w 255" name="T32"/>
              <a:gd fmla="*/ 98 h 277" name="T33"/>
              <a:gd fmla="*/ 127 w 255" name="T34"/>
              <a:gd fmla="*/ 72 h 277" name="T35"/>
              <a:gd fmla="*/ 183 w 255" name="T36"/>
              <a:gd fmla="*/ 128 h 277" name="T37"/>
              <a:gd fmla="*/ 156 w 255" name="T38"/>
              <a:gd fmla="*/ 176 h 277" name="T39"/>
              <a:gd fmla="*/ 153 w 255" name="T40"/>
              <a:gd fmla="*/ 214 h 277" name="T41"/>
              <a:gd fmla="*/ 127 w 255" name="T42"/>
              <a:gd fmla="*/ 277 h 277" name="T43"/>
              <a:gd fmla="*/ 191 w 255" name="T44"/>
              <a:gd fmla="*/ 71 h 277" name="T45"/>
              <a:gd fmla="*/ 186 w 255" name="T46"/>
              <a:gd fmla="*/ 60 h 277" name="T47"/>
              <a:gd fmla="*/ 191 w 255" name="T48"/>
              <a:gd fmla="*/ 185 h 277" name="T49"/>
              <a:gd fmla="*/ 186 w 255" name="T50"/>
              <a:gd fmla="*/ 196 h 277" name="T51"/>
              <a:gd fmla="*/ 191 w 255" name="T52"/>
              <a:gd fmla="*/ 185 h 277" name="T53"/>
              <a:gd fmla="*/ 127 w 255" name="T54"/>
              <a:gd fmla="*/ 0 h 277" name="T55"/>
              <a:gd fmla="*/ 134 w 255" name="T56"/>
              <a:gd fmla="*/ 7 h 277" name="T57"/>
              <a:gd fmla="*/ 128 w 255" name="T58"/>
              <a:gd fmla="*/ 45 h 277" name="T59"/>
              <a:gd fmla="*/ 127 w 255" name="T60"/>
              <a:gd fmla="*/ 45 h 277" name="T61"/>
              <a:gd fmla="*/ 64 w 255" name="T62"/>
              <a:gd fmla="*/ 97 h 277" name="T63"/>
              <a:gd fmla="*/ 89 w 255" name="T64"/>
              <a:gd fmla="*/ 187 h 277" name="T65"/>
              <a:gd fmla="*/ 124 w 255" name="T66"/>
              <a:gd fmla="*/ 277 h 277" name="T67"/>
              <a:gd fmla="*/ 127 w 255" name="T68"/>
              <a:gd fmla="*/ 214 h 277" name="T69"/>
              <a:gd fmla="*/ 103 w 255" name="T70"/>
              <a:gd fmla="*/ 183 h 277" name="T71"/>
              <a:gd fmla="*/ 71 w 255" name="T72"/>
              <a:gd fmla="*/ 128 h 277" name="T73"/>
              <a:gd fmla="*/ 127 w 255" name="T74"/>
              <a:gd fmla="*/ 72 h 277" name="T75"/>
              <a:gd fmla="*/ 127 w 255" name="T76"/>
              <a:gd fmla="*/ 57 h 277" name="T77"/>
              <a:gd fmla="*/ 127 w 255" name="T78"/>
              <a:gd fmla="*/ 0 h 277" name="T79"/>
              <a:gd fmla="*/ 121 w 255" name="T80"/>
              <a:gd fmla="*/ 38 h 277" name="T81"/>
              <a:gd fmla="*/ 127 w 255" name="T82"/>
              <a:gd fmla="*/ 0 h 277" name="T83"/>
              <a:gd fmla="*/ 64 w 255" name="T84"/>
              <a:gd fmla="*/ 185 h 277" name="T85"/>
              <a:gd fmla="*/ 69 w 255" name="T86"/>
              <a:gd fmla="*/ 196 h 277" name="T87"/>
              <a:gd fmla="*/ 64 w 255" name="T88"/>
              <a:gd fmla="*/ 71 h 277" name="T89"/>
              <a:gd fmla="*/ 69 w 255" name="T90"/>
              <a:gd fmla="*/ 60 h 277" name="T91"/>
              <a:gd fmla="*/ 64 w 255" name="T92"/>
              <a:gd fmla="*/ 71 h 277" name="T93"/>
              <a:gd fmla="*/ 57 w 255" name="T94"/>
              <a:gd fmla="*/ 128 h 277" name="T95"/>
              <a:gd fmla="*/ 64 w 255" name="T96"/>
              <a:gd fmla="*/ 97 h 277" name="T97"/>
              <a:gd fmla="*/ 64 w 255" name="T98"/>
              <a:gd fmla="*/ 71 h 277" name="T99"/>
              <a:gd fmla="*/ 60 w 255" name="T100"/>
              <a:gd fmla="*/ 69 h 277" name="T101"/>
              <a:gd fmla="*/ 38 w 255" name="T102"/>
              <a:gd fmla="*/ 38 h 277" name="T103"/>
              <a:gd fmla="*/ 64 w 255" name="T104"/>
              <a:gd fmla="*/ 55 h 277" name="T105"/>
              <a:gd fmla="*/ 64 w 255" name="T106"/>
              <a:gd fmla="*/ 201 h 277" name="T107"/>
              <a:gd fmla="*/ 38 w 255" name="T108"/>
              <a:gd fmla="*/ 218 h 277" name="T109"/>
              <a:gd fmla="*/ 60 w 255" name="T110"/>
              <a:gd fmla="*/ 187 h 277" name="T111"/>
              <a:gd fmla="*/ 64 w 255" name="T112"/>
              <a:gd fmla="*/ 185 h 277" name="T113"/>
              <a:gd fmla="*/ 45 w 255" name="T114"/>
              <a:gd fmla="*/ 128 h 277" name="T115"/>
              <a:gd fmla="*/ 7 w 255" name="T116"/>
              <a:gd fmla="*/ 121 h 277" name="T117"/>
              <a:gd fmla="*/ 7 w 255" name="T118"/>
              <a:gd fmla="*/ 134 h 277" name="T119"/>
              <a:gd fmla="*/ 45 w 255" name="T120"/>
              <a:gd fmla="*/ 128 h 277"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77" w="255">
                <a:moveTo>
                  <a:pt x="191" y="158"/>
                </a:moveTo>
                <a:cubicBezTo>
                  <a:pt x="195" y="149"/>
                  <a:pt x="198" y="139"/>
                  <a:pt x="198" y="128"/>
                </a:cubicBezTo>
                <a:cubicBezTo>
                  <a:pt x="198" y="117"/>
                  <a:pt x="195" y="107"/>
                  <a:pt x="191" y="98"/>
                </a:cubicBezTo>
                <a:cubicBezTo>
                  <a:pt x="191" y="158"/>
                  <a:pt x="191" y="158"/>
                  <a:pt x="191" y="158"/>
                </a:cubicBezTo>
                <a:close/>
                <a:moveTo>
                  <a:pt x="191" y="201"/>
                </a:moveTo>
                <a:cubicBezTo>
                  <a:pt x="191" y="185"/>
                  <a:pt x="191" y="185"/>
                  <a:pt x="191" y="185"/>
                </a:cubicBezTo>
                <a:cubicBezTo>
                  <a:pt x="193" y="185"/>
                  <a:pt x="194" y="185"/>
                  <a:pt x="196" y="187"/>
                </a:cubicBezTo>
                <a:cubicBezTo>
                  <a:pt x="196" y="187"/>
                  <a:pt x="196" y="187"/>
                  <a:pt x="196" y="187"/>
                </a:cubicBezTo>
                <a:cubicBezTo>
                  <a:pt x="218" y="209"/>
                  <a:pt x="218" y="209"/>
                  <a:pt x="218" y="209"/>
                </a:cubicBezTo>
                <a:cubicBezTo>
                  <a:pt x="220" y="211"/>
                  <a:pt x="220" y="216"/>
                  <a:pt x="218" y="218"/>
                </a:cubicBezTo>
                <a:cubicBezTo>
                  <a:pt x="215" y="221"/>
                  <a:pt x="211" y="221"/>
                  <a:pt x="209" y="218"/>
                </a:cubicBezTo>
                <a:cubicBezTo>
                  <a:pt x="191" y="201"/>
                  <a:pt x="191" y="201"/>
                  <a:pt x="191" y="201"/>
                </a:cubicBezTo>
                <a:close/>
                <a:moveTo>
                  <a:pt x="191" y="71"/>
                </a:moveTo>
                <a:cubicBezTo>
                  <a:pt x="191" y="55"/>
                  <a:pt x="191" y="55"/>
                  <a:pt x="191" y="55"/>
                </a:cubicBezTo>
                <a:cubicBezTo>
                  <a:pt x="209" y="38"/>
                  <a:pt x="209" y="38"/>
                  <a:pt x="209" y="38"/>
                </a:cubicBezTo>
                <a:cubicBezTo>
                  <a:pt x="211" y="35"/>
                  <a:pt x="215" y="35"/>
                  <a:pt x="218" y="38"/>
                </a:cubicBezTo>
                <a:cubicBezTo>
                  <a:pt x="220" y="40"/>
                  <a:pt x="220" y="44"/>
                  <a:pt x="218" y="47"/>
                </a:cubicBezTo>
                <a:cubicBezTo>
                  <a:pt x="196" y="69"/>
                  <a:pt x="196" y="69"/>
                  <a:pt x="196" y="69"/>
                </a:cubicBezTo>
                <a:cubicBezTo>
                  <a:pt x="196" y="69"/>
                  <a:pt x="196" y="69"/>
                  <a:pt x="196" y="69"/>
                </a:cubicBezTo>
                <a:cubicBezTo>
                  <a:pt x="194" y="71"/>
                  <a:pt x="193" y="71"/>
                  <a:pt x="191" y="71"/>
                </a:cubicBezTo>
                <a:close/>
                <a:moveTo>
                  <a:pt x="249" y="121"/>
                </a:moveTo>
                <a:cubicBezTo>
                  <a:pt x="249" y="121"/>
                  <a:pt x="249" y="121"/>
                  <a:pt x="249" y="121"/>
                </a:cubicBezTo>
                <a:cubicBezTo>
                  <a:pt x="217" y="121"/>
                  <a:pt x="217" y="121"/>
                  <a:pt x="217" y="121"/>
                </a:cubicBezTo>
                <a:cubicBezTo>
                  <a:pt x="214" y="121"/>
                  <a:pt x="211" y="124"/>
                  <a:pt x="211" y="128"/>
                </a:cubicBezTo>
                <a:cubicBezTo>
                  <a:pt x="211" y="132"/>
                  <a:pt x="214" y="134"/>
                  <a:pt x="217" y="134"/>
                </a:cubicBezTo>
                <a:cubicBezTo>
                  <a:pt x="249" y="134"/>
                  <a:pt x="249" y="134"/>
                  <a:pt x="249" y="134"/>
                </a:cubicBezTo>
                <a:cubicBezTo>
                  <a:pt x="252" y="134"/>
                  <a:pt x="255" y="132"/>
                  <a:pt x="255" y="128"/>
                </a:cubicBezTo>
                <a:cubicBezTo>
                  <a:pt x="255" y="124"/>
                  <a:pt x="252" y="121"/>
                  <a:pt x="249" y="121"/>
                </a:cubicBezTo>
                <a:close/>
                <a:moveTo>
                  <a:pt x="127" y="277"/>
                </a:moveTo>
                <a:cubicBezTo>
                  <a:pt x="132" y="277"/>
                  <a:pt x="132" y="277"/>
                  <a:pt x="132" y="277"/>
                </a:cubicBezTo>
                <a:cubicBezTo>
                  <a:pt x="151" y="277"/>
                  <a:pt x="167" y="262"/>
                  <a:pt x="167" y="242"/>
                </a:cubicBezTo>
                <a:cubicBezTo>
                  <a:pt x="167" y="186"/>
                  <a:pt x="167" y="186"/>
                  <a:pt x="167" y="186"/>
                </a:cubicBezTo>
                <a:cubicBezTo>
                  <a:pt x="177" y="179"/>
                  <a:pt x="186" y="169"/>
                  <a:pt x="191" y="158"/>
                </a:cubicBezTo>
                <a:cubicBezTo>
                  <a:pt x="191" y="98"/>
                  <a:pt x="191" y="98"/>
                  <a:pt x="191" y="98"/>
                </a:cubicBezTo>
                <a:cubicBezTo>
                  <a:pt x="180" y="74"/>
                  <a:pt x="156" y="57"/>
                  <a:pt x="127" y="57"/>
                </a:cubicBezTo>
                <a:cubicBezTo>
                  <a:pt x="127" y="72"/>
                  <a:pt x="127" y="72"/>
                  <a:pt x="127" y="72"/>
                </a:cubicBezTo>
                <a:cubicBezTo>
                  <a:pt x="143" y="72"/>
                  <a:pt x="157" y="78"/>
                  <a:pt x="167" y="88"/>
                </a:cubicBezTo>
                <a:cubicBezTo>
                  <a:pt x="177" y="98"/>
                  <a:pt x="183" y="112"/>
                  <a:pt x="183" y="128"/>
                </a:cubicBezTo>
                <a:cubicBezTo>
                  <a:pt x="183" y="148"/>
                  <a:pt x="172" y="166"/>
                  <a:pt x="156" y="176"/>
                </a:cubicBezTo>
                <a:cubicBezTo>
                  <a:pt x="156" y="176"/>
                  <a:pt x="156" y="176"/>
                  <a:pt x="156" y="176"/>
                </a:cubicBezTo>
                <a:cubicBezTo>
                  <a:pt x="154" y="177"/>
                  <a:pt x="153" y="180"/>
                  <a:pt x="153" y="182"/>
                </a:cubicBezTo>
                <a:cubicBezTo>
                  <a:pt x="153" y="214"/>
                  <a:pt x="153" y="214"/>
                  <a:pt x="153" y="214"/>
                </a:cubicBezTo>
                <a:cubicBezTo>
                  <a:pt x="127" y="214"/>
                  <a:pt x="127" y="214"/>
                  <a:pt x="127" y="214"/>
                </a:cubicBezTo>
                <a:cubicBezTo>
                  <a:pt x="127" y="277"/>
                  <a:pt x="127" y="277"/>
                  <a:pt x="127" y="277"/>
                </a:cubicBezTo>
                <a:close/>
                <a:moveTo>
                  <a:pt x="191" y="55"/>
                </a:moveTo>
                <a:cubicBezTo>
                  <a:pt x="191" y="71"/>
                  <a:pt x="191" y="71"/>
                  <a:pt x="191" y="71"/>
                </a:cubicBezTo>
                <a:cubicBezTo>
                  <a:pt x="189" y="71"/>
                  <a:pt x="188" y="71"/>
                  <a:pt x="186" y="69"/>
                </a:cubicBezTo>
                <a:cubicBezTo>
                  <a:pt x="184" y="67"/>
                  <a:pt x="184" y="63"/>
                  <a:pt x="186" y="60"/>
                </a:cubicBezTo>
                <a:cubicBezTo>
                  <a:pt x="191" y="55"/>
                  <a:pt x="191" y="55"/>
                  <a:pt x="191" y="55"/>
                </a:cubicBezTo>
                <a:close/>
                <a:moveTo>
                  <a:pt x="191" y="185"/>
                </a:moveTo>
                <a:cubicBezTo>
                  <a:pt x="191" y="201"/>
                  <a:pt x="191" y="201"/>
                  <a:pt x="191" y="201"/>
                </a:cubicBezTo>
                <a:cubicBezTo>
                  <a:pt x="186" y="196"/>
                  <a:pt x="186" y="196"/>
                  <a:pt x="186" y="196"/>
                </a:cubicBezTo>
                <a:cubicBezTo>
                  <a:pt x="184" y="193"/>
                  <a:pt x="184" y="189"/>
                  <a:pt x="186" y="187"/>
                </a:cubicBezTo>
                <a:cubicBezTo>
                  <a:pt x="188" y="185"/>
                  <a:pt x="189" y="185"/>
                  <a:pt x="191" y="185"/>
                </a:cubicBezTo>
                <a:close/>
                <a:moveTo>
                  <a:pt x="127" y="45"/>
                </a:moveTo>
                <a:cubicBezTo>
                  <a:pt x="127" y="0"/>
                  <a:pt x="127" y="0"/>
                  <a:pt x="127" y="0"/>
                </a:cubicBezTo>
                <a:cubicBezTo>
                  <a:pt x="127" y="0"/>
                  <a:pt x="128" y="0"/>
                  <a:pt x="128" y="0"/>
                </a:cubicBezTo>
                <a:cubicBezTo>
                  <a:pt x="131" y="0"/>
                  <a:pt x="134" y="3"/>
                  <a:pt x="134" y="7"/>
                </a:cubicBezTo>
                <a:cubicBezTo>
                  <a:pt x="134" y="38"/>
                  <a:pt x="134" y="38"/>
                  <a:pt x="134" y="38"/>
                </a:cubicBezTo>
                <a:cubicBezTo>
                  <a:pt x="134" y="42"/>
                  <a:pt x="131" y="45"/>
                  <a:pt x="128" y="45"/>
                </a:cubicBezTo>
                <a:cubicBezTo>
                  <a:pt x="128" y="45"/>
                  <a:pt x="128" y="45"/>
                  <a:pt x="128" y="45"/>
                </a:cubicBezTo>
                <a:cubicBezTo>
                  <a:pt x="128" y="45"/>
                  <a:pt x="127" y="45"/>
                  <a:pt x="127" y="45"/>
                </a:cubicBezTo>
                <a:close/>
                <a:moveTo>
                  <a:pt x="127" y="57"/>
                </a:moveTo>
                <a:cubicBezTo>
                  <a:pt x="99" y="57"/>
                  <a:pt x="75" y="74"/>
                  <a:pt x="64" y="97"/>
                </a:cubicBezTo>
                <a:cubicBezTo>
                  <a:pt x="64" y="159"/>
                  <a:pt x="64" y="159"/>
                  <a:pt x="64" y="159"/>
                </a:cubicBezTo>
                <a:cubicBezTo>
                  <a:pt x="70" y="170"/>
                  <a:pt x="78" y="180"/>
                  <a:pt x="89" y="187"/>
                </a:cubicBezTo>
                <a:cubicBezTo>
                  <a:pt x="89" y="242"/>
                  <a:pt x="89" y="242"/>
                  <a:pt x="89" y="242"/>
                </a:cubicBezTo>
                <a:cubicBezTo>
                  <a:pt x="89" y="262"/>
                  <a:pt x="104" y="277"/>
                  <a:pt x="124" y="277"/>
                </a:cubicBezTo>
                <a:cubicBezTo>
                  <a:pt x="127" y="277"/>
                  <a:pt x="127" y="277"/>
                  <a:pt x="127" y="277"/>
                </a:cubicBezTo>
                <a:cubicBezTo>
                  <a:pt x="127" y="214"/>
                  <a:pt x="127" y="214"/>
                  <a:pt x="127" y="214"/>
                </a:cubicBezTo>
                <a:cubicBezTo>
                  <a:pt x="103" y="214"/>
                  <a:pt x="103" y="214"/>
                  <a:pt x="103" y="214"/>
                </a:cubicBezTo>
                <a:cubicBezTo>
                  <a:pt x="103" y="183"/>
                  <a:pt x="103" y="183"/>
                  <a:pt x="103" y="183"/>
                </a:cubicBezTo>
                <a:cubicBezTo>
                  <a:pt x="103" y="180"/>
                  <a:pt x="102" y="178"/>
                  <a:pt x="100" y="176"/>
                </a:cubicBezTo>
                <a:cubicBezTo>
                  <a:pt x="83" y="167"/>
                  <a:pt x="71" y="149"/>
                  <a:pt x="71" y="128"/>
                </a:cubicBezTo>
                <a:cubicBezTo>
                  <a:pt x="71" y="112"/>
                  <a:pt x="78" y="98"/>
                  <a:pt x="88" y="88"/>
                </a:cubicBezTo>
                <a:cubicBezTo>
                  <a:pt x="98" y="78"/>
                  <a:pt x="112" y="72"/>
                  <a:pt x="127" y="72"/>
                </a:cubicBezTo>
                <a:cubicBezTo>
                  <a:pt x="127" y="72"/>
                  <a:pt x="127" y="72"/>
                  <a:pt x="127" y="72"/>
                </a:cubicBezTo>
                <a:cubicBezTo>
                  <a:pt x="127" y="57"/>
                  <a:pt x="127" y="57"/>
                  <a:pt x="127" y="57"/>
                </a:cubicBezTo>
                <a:cubicBezTo>
                  <a:pt x="127" y="57"/>
                  <a:pt x="127" y="57"/>
                  <a:pt x="127" y="57"/>
                </a:cubicBezTo>
                <a:close/>
                <a:moveTo>
                  <a:pt x="127" y="0"/>
                </a:moveTo>
                <a:cubicBezTo>
                  <a:pt x="127" y="45"/>
                  <a:pt x="127" y="45"/>
                  <a:pt x="127" y="45"/>
                </a:cubicBezTo>
                <a:cubicBezTo>
                  <a:pt x="124" y="45"/>
                  <a:pt x="121" y="42"/>
                  <a:pt x="121" y="38"/>
                </a:cubicBezTo>
                <a:cubicBezTo>
                  <a:pt x="121" y="7"/>
                  <a:pt x="121" y="7"/>
                  <a:pt x="121" y="7"/>
                </a:cubicBezTo>
                <a:cubicBezTo>
                  <a:pt x="121" y="4"/>
                  <a:pt x="124" y="1"/>
                  <a:pt x="127" y="0"/>
                </a:cubicBezTo>
                <a:close/>
                <a:moveTo>
                  <a:pt x="64" y="201"/>
                </a:moveTo>
                <a:cubicBezTo>
                  <a:pt x="64" y="185"/>
                  <a:pt x="64" y="185"/>
                  <a:pt x="64" y="185"/>
                </a:cubicBezTo>
                <a:cubicBezTo>
                  <a:pt x="66" y="185"/>
                  <a:pt x="68" y="185"/>
                  <a:pt x="69" y="187"/>
                </a:cubicBezTo>
                <a:cubicBezTo>
                  <a:pt x="72" y="189"/>
                  <a:pt x="72" y="193"/>
                  <a:pt x="69" y="196"/>
                </a:cubicBezTo>
                <a:cubicBezTo>
                  <a:pt x="64" y="201"/>
                  <a:pt x="64" y="201"/>
                  <a:pt x="64" y="201"/>
                </a:cubicBezTo>
                <a:close/>
                <a:moveTo>
                  <a:pt x="64" y="71"/>
                </a:moveTo>
                <a:cubicBezTo>
                  <a:pt x="64" y="55"/>
                  <a:pt x="64" y="55"/>
                  <a:pt x="64" y="55"/>
                </a:cubicBezTo>
                <a:cubicBezTo>
                  <a:pt x="69" y="60"/>
                  <a:pt x="69" y="60"/>
                  <a:pt x="69" y="60"/>
                </a:cubicBezTo>
                <a:cubicBezTo>
                  <a:pt x="72" y="63"/>
                  <a:pt x="72" y="67"/>
                  <a:pt x="69" y="69"/>
                </a:cubicBezTo>
                <a:cubicBezTo>
                  <a:pt x="68" y="71"/>
                  <a:pt x="66" y="71"/>
                  <a:pt x="64" y="71"/>
                </a:cubicBezTo>
                <a:close/>
                <a:moveTo>
                  <a:pt x="64" y="97"/>
                </a:moveTo>
                <a:cubicBezTo>
                  <a:pt x="59" y="106"/>
                  <a:pt x="57" y="117"/>
                  <a:pt x="57" y="128"/>
                </a:cubicBezTo>
                <a:cubicBezTo>
                  <a:pt x="57" y="139"/>
                  <a:pt x="59" y="149"/>
                  <a:pt x="64" y="159"/>
                </a:cubicBezTo>
                <a:cubicBezTo>
                  <a:pt x="64" y="97"/>
                  <a:pt x="64" y="97"/>
                  <a:pt x="64" y="97"/>
                </a:cubicBezTo>
                <a:close/>
                <a:moveTo>
                  <a:pt x="64" y="55"/>
                </a:moveTo>
                <a:cubicBezTo>
                  <a:pt x="64" y="71"/>
                  <a:pt x="64" y="71"/>
                  <a:pt x="64" y="71"/>
                </a:cubicBezTo>
                <a:cubicBezTo>
                  <a:pt x="62" y="71"/>
                  <a:pt x="61" y="70"/>
                  <a:pt x="60" y="69"/>
                </a:cubicBezTo>
                <a:cubicBezTo>
                  <a:pt x="60" y="69"/>
                  <a:pt x="60" y="69"/>
                  <a:pt x="60" y="69"/>
                </a:cubicBezTo>
                <a:cubicBezTo>
                  <a:pt x="38" y="47"/>
                  <a:pt x="38" y="47"/>
                  <a:pt x="38" y="47"/>
                </a:cubicBezTo>
                <a:cubicBezTo>
                  <a:pt x="35" y="44"/>
                  <a:pt x="35" y="40"/>
                  <a:pt x="38" y="38"/>
                </a:cubicBezTo>
                <a:cubicBezTo>
                  <a:pt x="40" y="35"/>
                  <a:pt x="44" y="35"/>
                  <a:pt x="47" y="38"/>
                </a:cubicBezTo>
                <a:cubicBezTo>
                  <a:pt x="64" y="55"/>
                  <a:pt x="64" y="55"/>
                  <a:pt x="64" y="55"/>
                </a:cubicBezTo>
                <a:close/>
                <a:moveTo>
                  <a:pt x="64" y="185"/>
                </a:moveTo>
                <a:cubicBezTo>
                  <a:pt x="64" y="201"/>
                  <a:pt x="64" y="201"/>
                  <a:pt x="64" y="201"/>
                </a:cubicBezTo>
                <a:cubicBezTo>
                  <a:pt x="47" y="218"/>
                  <a:pt x="47" y="218"/>
                  <a:pt x="47" y="218"/>
                </a:cubicBezTo>
                <a:cubicBezTo>
                  <a:pt x="44" y="221"/>
                  <a:pt x="40" y="221"/>
                  <a:pt x="38" y="218"/>
                </a:cubicBezTo>
                <a:cubicBezTo>
                  <a:pt x="35" y="216"/>
                  <a:pt x="35" y="211"/>
                  <a:pt x="38" y="209"/>
                </a:cubicBezTo>
                <a:cubicBezTo>
                  <a:pt x="60" y="187"/>
                  <a:pt x="60" y="187"/>
                  <a:pt x="60" y="187"/>
                </a:cubicBezTo>
                <a:cubicBezTo>
                  <a:pt x="60" y="187"/>
                  <a:pt x="60" y="187"/>
                  <a:pt x="60" y="187"/>
                </a:cubicBezTo>
                <a:cubicBezTo>
                  <a:pt x="61" y="185"/>
                  <a:pt x="62" y="185"/>
                  <a:pt x="64" y="185"/>
                </a:cubicBezTo>
                <a:close/>
                <a:moveTo>
                  <a:pt x="45" y="128"/>
                </a:moveTo>
                <a:cubicBezTo>
                  <a:pt x="45" y="128"/>
                  <a:pt x="45" y="128"/>
                  <a:pt x="45" y="128"/>
                </a:cubicBezTo>
                <a:cubicBezTo>
                  <a:pt x="45" y="124"/>
                  <a:pt x="42" y="121"/>
                  <a:pt x="38" y="121"/>
                </a:cubicBezTo>
                <a:cubicBezTo>
                  <a:pt x="7" y="121"/>
                  <a:pt x="7" y="121"/>
                  <a:pt x="7" y="121"/>
                </a:cubicBezTo>
                <a:cubicBezTo>
                  <a:pt x="3" y="121"/>
                  <a:pt x="0" y="124"/>
                  <a:pt x="0" y="128"/>
                </a:cubicBezTo>
                <a:cubicBezTo>
                  <a:pt x="0" y="132"/>
                  <a:pt x="3" y="134"/>
                  <a:pt x="7" y="134"/>
                </a:cubicBezTo>
                <a:cubicBezTo>
                  <a:pt x="38" y="134"/>
                  <a:pt x="38" y="134"/>
                  <a:pt x="38" y="134"/>
                </a:cubicBezTo>
                <a:cubicBezTo>
                  <a:pt x="42" y="134"/>
                  <a:pt x="45" y="132"/>
                  <a:pt x="45" y="128"/>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94" name="Freeform 57"/>
          <p:cNvSpPr>
            <a:spLocks noEditPoints="1"/>
          </p:cNvSpPr>
          <p:nvPr/>
        </p:nvSpPr>
        <p:spPr bwMode="auto">
          <a:xfrm>
            <a:off x="9037959" y="1136040"/>
            <a:ext cx="528638" cy="519113"/>
          </a:xfrm>
          <a:custGeom>
            <a:gdLst>
              <a:gd fmla="*/ 231 w 243" name="T0"/>
              <a:gd fmla="*/ 92 h 238" name="T1"/>
              <a:gd fmla="*/ 214 w 243" name="T2"/>
              <a:gd fmla="*/ 83 h 238" name="T3"/>
              <a:gd fmla="*/ 206 w 243" name="T4"/>
              <a:gd fmla="*/ 71 h 238" name="T5"/>
              <a:gd fmla="*/ 192 w 243" name="T6"/>
              <a:gd fmla="*/ 82 h 238" name="T7"/>
              <a:gd fmla="*/ 194 w 243" name="T8"/>
              <a:gd fmla="*/ 64 h 238" name="T9"/>
              <a:gd fmla="*/ 179 w 243" name="T10"/>
              <a:gd fmla="*/ 64 h 238" name="T11"/>
              <a:gd fmla="*/ 162 w 243" name="T12"/>
              <a:gd fmla="*/ 54 h 238" name="T13"/>
              <a:gd fmla="*/ 154 w 243" name="T14"/>
              <a:gd fmla="*/ 42 h 238" name="T15"/>
              <a:gd fmla="*/ 140 w 243" name="T16"/>
              <a:gd fmla="*/ 53 h 238" name="T17"/>
              <a:gd fmla="*/ 142 w 243" name="T18"/>
              <a:gd fmla="*/ 35 h 238" name="T19"/>
              <a:gd fmla="*/ 128 w 243" name="T20"/>
              <a:gd fmla="*/ 35 h 238" name="T21"/>
              <a:gd fmla="*/ 110 w 243" name="T22"/>
              <a:gd fmla="*/ 25 h 238" name="T23"/>
              <a:gd fmla="*/ 102 w 243" name="T24"/>
              <a:gd fmla="*/ 13 h 238" name="T25"/>
              <a:gd fmla="*/ 101 w 243" name="T26"/>
              <a:gd fmla="*/ 22 h 238" name="T27"/>
              <a:gd fmla="*/ 208 w 243" name="T28"/>
              <a:gd fmla="*/ 128 h 238" name="T29"/>
              <a:gd fmla="*/ 206 w 243" name="T30"/>
              <a:gd fmla="*/ 132 h 238" name="T31"/>
              <a:gd fmla="*/ 101 w 243" name="T32"/>
              <a:gd fmla="*/ 74 h 238" name="T33"/>
              <a:gd fmla="*/ 196 w 243" name="T34"/>
              <a:gd fmla="*/ 149 h 238" name="T35"/>
              <a:gd fmla="*/ 194 w 243" name="T36"/>
              <a:gd fmla="*/ 153 h 238" name="T37"/>
              <a:gd fmla="*/ 101 w 243" name="T38"/>
              <a:gd fmla="*/ 101 h 238" name="T39"/>
              <a:gd fmla="*/ 185 w 243" name="T40"/>
              <a:gd fmla="*/ 170 h 238" name="T41"/>
              <a:gd fmla="*/ 182 w 243" name="T42"/>
              <a:gd fmla="*/ 174 h 238" name="T43"/>
              <a:gd fmla="*/ 101 w 243" name="T44"/>
              <a:gd fmla="*/ 129 h 238" name="T45"/>
              <a:gd fmla="*/ 173 w 243" name="T46"/>
              <a:gd fmla="*/ 191 h 238" name="T47"/>
              <a:gd fmla="*/ 171 w 243" name="T48"/>
              <a:gd fmla="*/ 195 h 238" name="T49"/>
              <a:gd fmla="*/ 101 w 243" name="T50"/>
              <a:gd fmla="*/ 156 h 238" name="T51"/>
              <a:gd fmla="*/ 138 w 243" name="T52"/>
              <a:gd fmla="*/ 231 h 238" name="T53"/>
              <a:gd fmla="*/ 243 w 243" name="T54"/>
              <a:gd fmla="*/ 91 h 238" name="T55"/>
              <a:gd fmla="*/ 101 w 243" name="T56"/>
              <a:gd fmla="*/ 22 h 238" name="T57"/>
              <a:gd fmla="*/ 85 w 243" name="T58"/>
              <a:gd fmla="*/ 11 h 238" name="T59"/>
              <a:gd fmla="*/ 78 w 243" name="T60"/>
              <a:gd fmla="*/ 0 h 238" name="T61"/>
              <a:gd fmla="*/ 15 w 243" name="T62"/>
              <a:gd fmla="*/ 163 h 238" name="T63"/>
              <a:gd fmla="*/ 101 w 243" name="T64"/>
              <a:gd fmla="*/ 156 h 238" name="T65"/>
              <a:gd fmla="*/ 27 w 243" name="T66"/>
              <a:gd fmla="*/ 113 h 238" name="T67"/>
              <a:gd fmla="*/ 101 w 243" name="T68"/>
              <a:gd fmla="*/ 151 h 238" name="T69"/>
              <a:gd fmla="*/ 40 w 243" name="T70"/>
              <a:gd fmla="*/ 95 h 238" name="T71"/>
              <a:gd fmla="*/ 42 w 243" name="T72"/>
              <a:gd fmla="*/ 91 h 238" name="T73"/>
              <a:gd fmla="*/ 101 w 243" name="T74"/>
              <a:gd fmla="*/ 101 h 238" name="T75"/>
              <a:gd fmla="*/ 51 w 243" name="T76"/>
              <a:gd fmla="*/ 71 h 238" name="T77"/>
              <a:gd fmla="*/ 101 w 243" name="T78"/>
              <a:gd fmla="*/ 96 h 238" name="T79"/>
              <a:gd fmla="*/ 63 w 243" name="T80"/>
              <a:gd fmla="*/ 53 h 238" name="T81"/>
              <a:gd fmla="*/ 65 w 243" name="T82"/>
              <a:gd fmla="*/ 49 h 238" name="T83"/>
              <a:gd fmla="*/ 101 w 243" name="T84"/>
              <a:gd fmla="*/ 22 h 23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238" w="243">
                <a:moveTo>
                  <a:pt x="232" y="85"/>
                </a:moveTo>
                <a:cubicBezTo>
                  <a:pt x="233" y="87"/>
                  <a:pt x="233" y="90"/>
                  <a:pt x="231" y="92"/>
                </a:cubicBezTo>
                <a:cubicBezTo>
                  <a:pt x="229" y="97"/>
                  <a:pt x="223" y="99"/>
                  <a:pt x="218" y="96"/>
                </a:cubicBezTo>
                <a:cubicBezTo>
                  <a:pt x="213" y="94"/>
                  <a:pt x="212" y="88"/>
                  <a:pt x="214" y="83"/>
                </a:cubicBezTo>
                <a:cubicBezTo>
                  <a:pt x="216" y="81"/>
                  <a:pt x="218" y="79"/>
                  <a:pt x="220" y="78"/>
                </a:cubicBezTo>
                <a:cubicBezTo>
                  <a:pt x="206" y="71"/>
                  <a:pt x="206" y="71"/>
                  <a:pt x="206" y="71"/>
                </a:cubicBezTo>
                <a:cubicBezTo>
                  <a:pt x="207" y="73"/>
                  <a:pt x="207" y="76"/>
                  <a:pt x="205" y="78"/>
                </a:cubicBezTo>
                <a:cubicBezTo>
                  <a:pt x="203" y="83"/>
                  <a:pt x="197" y="84"/>
                  <a:pt x="192" y="82"/>
                </a:cubicBezTo>
                <a:cubicBezTo>
                  <a:pt x="188" y="79"/>
                  <a:pt x="186" y="73"/>
                  <a:pt x="188" y="69"/>
                </a:cubicBezTo>
                <a:cubicBezTo>
                  <a:pt x="190" y="66"/>
                  <a:pt x="192" y="65"/>
                  <a:pt x="194" y="64"/>
                </a:cubicBezTo>
                <a:cubicBezTo>
                  <a:pt x="180" y="56"/>
                  <a:pt x="180" y="56"/>
                  <a:pt x="180" y="56"/>
                </a:cubicBezTo>
                <a:cubicBezTo>
                  <a:pt x="181" y="59"/>
                  <a:pt x="181" y="61"/>
                  <a:pt x="179" y="64"/>
                </a:cubicBezTo>
                <a:cubicBezTo>
                  <a:pt x="177" y="68"/>
                  <a:pt x="171" y="70"/>
                  <a:pt x="166" y="67"/>
                </a:cubicBezTo>
                <a:cubicBezTo>
                  <a:pt x="161" y="65"/>
                  <a:pt x="160" y="59"/>
                  <a:pt x="162" y="54"/>
                </a:cubicBezTo>
                <a:cubicBezTo>
                  <a:pt x="164" y="52"/>
                  <a:pt x="166" y="50"/>
                  <a:pt x="168" y="50"/>
                </a:cubicBezTo>
                <a:cubicBezTo>
                  <a:pt x="154" y="42"/>
                  <a:pt x="154" y="42"/>
                  <a:pt x="154" y="42"/>
                </a:cubicBezTo>
                <a:cubicBezTo>
                  <a:pt x="155" y="44"/>
                  <a:pt x="155" y="47"/>
                  <a:pt x="153" y="49"/>
                </a:cubicBezTo>
                <a:cubicBezTo>
                  <a:pt x="151" y="54"/>
                  <a:pt x="145" y="56"/>
                  <a:pt x="140" y="53"/>
                </a:cubicBezTo>
                <a:cubicBezTo>
                  <a:pt x="136" y="50"/>
                  <a:pt x="134" y="45"/>
                  <a:pt x="136" y="40"/>
                </a:cubicBezTo>
                <a:cubicBezTo>
                  <a:pt x="138" y="37"/>
                  <a:pt x="140" y="36"/>
                  <a:pt x="142" y="35"/>
                </a:cubicBezTo>
                <a:cubicBezTo>
                  <a:pt x="128" y="28"/>
                  <a:pt x="128" y="28"/>
                  <a:pt x="128" y="28"/>
                </a:cubicBezTo>
                <a:cubicBezTo>
                  <a:pt x="129" y="30"/>
                  <a:pt x="129" y="33"/>
                  <a:pt x="128" y="35"/>
                </a:cubicBezTo>
                <a:cubicBezTo>
                  <a:pt x="125" y="40"/>
                  <a:pt x="119" y="41"/>
                  <a:pt x="114" y="39"/>
                </a:cubicBezTo>
                <a:cubicBezTo>
                  <a:pt x="110" y="36"/>
                  <a:pt x="108" y="30"/>
                  <a:pt x="110" y="25"/>
                </a:cubicBezTo>
                <a:cubicBezTo>
                  <a:pt x="112" y="23"/>
                  <a:pt x="114" y="22"/>
                  <a:pt x="116" y="21"/>
                </a:cubicBezTo>
                <a:cubicBezTo>
                  <a:pt x="102" y="13"/>
                  <a:pt x="102" y="13"/>
                  <a:pt x="102" y="13"/>
                </a:cubicBezTo>
                <a:cubicBezTo>
                  <a:pt x="103" y="16"/>
                  <a:pt x="103" y="18"/>
                  <a:pt x="102" y="21"/>
                </a:cubicBezTo>
                <a:cubicBezTo>
                  <a:pt x="101" y="21"/>
                  <a:pt x="101" y="22"/>
                  <a:pt x="101" y="22"/>
                </a:cubicBezTo>
                <a:cubicBezTo>
                  <a:pt x="101" y="69"/>
                  <a:pt x="101" y="69"/>
                  <a:pt x="101" y="69"/>
                </a:cubicBezTo>
                <a:cubicBezTo>
                  <a:pt x="208" y="128"/>
                  <a:pt x="208" y="128"/>
                  <a:pt x="208" y="128"/>
                </a:cubicBezTo>
                <a:cubicBezTo>
                  <a:pt x="209" y="129"/>
                  <a:pt x="209" y="130"/>
                  <a:pt x="209" y="131"/>
                </a:cubicBezTo>
                <a:cubicBezTo>
                  <a:pt x="208" y="132"/>
                  <a:pt x="207" y="133"/>
                  <a:pt x="206" y="132"/>
                </a:cubicBezTo>
                <a:cubicBezTo>
                  <a:pt x="206" y="132"/>
                  <a:pt x="206" y="132"/>
                  <a:pt x="206" y="132"/>
                </a:cubicBezTo>
                <a:cubicBezTo>
                  <a:pt x="101" y="74"/>
                  <a:pt x="101" y="74"/>
                  <a:pt x="101" y="74"/>
                </a:cubicBezTo>
                <a:cubicBezTo>
                  <a:pt x="101" y="96"/>
                  <a:pt x="101" y="96"/>
                  <a:pt x="101" y="96"/>
                </a:cubicBezTo>
                <a:cubicBezTo>
                  <a:pt x="196" y="149"/>
                  <a:pt x="196" y="149"/>
                  <a:pt x="196" y="149"/>
                </a:cubicBezTo>
                <a:cubicBezTo>
                  <a:pt x="197" y="150"/>
                  <a:pt x="198" y="151"/>
                  <a:pt x="197" y="152"/>
                </a:cubicBezTo>
                <a:cubicBezTo>
                  <a:pt x="197" y="153"/>
                  <a:pt x="195" y="154"/>
                  <a:pt x="194" y="153"/>
                </a:cubicBezTo>
                <a:cubicBezTo>
                  <a:pt x="194" y="153"/>
                  <a:pt x="194" y="153"/>
                  <a:pt x="194" y="153"/>
                </a:cubicBezTo>
                <a:cubicBezTo>
                  <a:pt x="101" y="101"/>
                  <a:pt x="101" y="101"/>
                  <a:pt x="101" y="101"/>
                </a:cubicBezTo>
                <a:cubicBezTo>
                  <a:pt x="101" y="124"/>
                  <a:pt x="101" y="124"/>
                  <a:pt x="101" y="124"/>
                </a:cubicBezTo>
                <a:cubicBezTo>
                  <a:pt x="185" y="170"/>
                  <a:pt x="185" y="170"/>
                  <a:pt x="185" y="170"/>
                </a:cubicBezTo>
                <a:cubicBezTo>
                  <a:pt x="186" y="171"/>
                  <a:pt x="186" y="172"/>
                  <a:pt x="186" y="173"/>
                </a:cubicBezTo>
                <a:cubicBezTo>
                  <a:pt x="185" y="174"/>
                  <a:pt x="184" y="175"/>
                  <a:pt x="182" y="174"/>
                </a:cubicBezTo>
                <a:cubicBezTo>
                  <a:pt x="182" y="174"/>
                  <a:pt x="182" y="174"/>
                  <a:pt x="182" y="174"/>
                </a:cubicBezTo>
                <a:cubicBezTo>
                  <a:pt x="101" y="129"/>
                  <a:pt x="101" y="129"/>
                  <a:pt x="101" y="129"/>
                </a:cubicBezTo>
                <a:cubicBezTo>
                  <a:pt x="101" y="151"/>
                  <a:pt x="101" y="151"/>
                  <a:pt x="101" y="151"/>
                </a:cubicBezTo>
                <a:cubicBezTo>
                  <a:pt x="173" y="191"/>
                  <a:pt x="173" y="191"/>
                  <a:pt x="173" y="191"/>
                </a:cubicBezTo>
                <a:cubicBezTo>
                  <a:pt x="174" y="192"/>
                  <a:pt x="174" y="193"/>
                  <a:pt x="174" y="194"/>
                </a:cubicBezTo>
                <a:cubicBezTo>
                  <a:pt x="173" y="196"/>
                  <a:pt x="172" y="196"/>
                  <a:pt x="171" y="195"/>
                </a:cubicBezTo>
                <a:cubicBezTo>
                  <a:pt x="171" y="195"/>
                  <a:pt x="171" y="195"/>
                  <a:pt x="171" y="195"/>
                </a:cubicBezTo>
                <a:cubicBezTo>
                  <a:pt x="101" y="156"/>
                  <a:pt x="101" y="156"/>
                  <a:pt x="101" y="156"/>
                </a:cubicBezTo>
                <a:cubicBezTo>
                  <a:pt x="101" y="210"/>
                  <a:pt x="101" y="210"/>
                  <a:pt x="101" y="210"/>
                </a:cubicBezTo>
                <a:cubicBezTo>
                  <a:pt x="138" y="231"/>
                  <a:pt x="138" y="231"/>
                  <a:pt x="138" y="231"/>
                </a:cubicBezTo>
                <a:cubicBezTo>
                  <a:pt x="150" y="238"/>
                  <a:pt x="164" y="233"/>
                  <a:pt x="171" y="222"/>
                </a:cubicBezTo>
                <a:cubicBezTo>
                  <a:pt x="243" y="91"/>
                  <a:pt x="243" y="91"/>
                  <a:pt x="243" y="91"/>
                </a:cubicBezTo>
                <a:lnTo>
                  <a:pt x="232" y="85"/>
                </a:lnTo>
                <a:close/>
                <a:moveTo>
                  <a:pt x="101" y="22"/>
                </a:moveTo>
                <a:cubicBezTo>
                  <a:pt x="98" y="26"/>
                  <a:pt x="93" y="27"/>
                  <a:pt x="88" y="24"/>
                </a:cubicBezTo>
                <a:cubicBezTo>
                  <a:pt x="84" y="22"/>
                  <a:pt x="82" y="16"/>
                  <a:pt x="85" y="11"/>
                </a:cubicBezTo>
                <a:cubicBezTo>
                  <a:pt x="86" y="9"/>
                  <a:pt x="88" y="7"/>
                  <a:pt x="90" y="6"/>
                </a:cubicBezTo>
                <a:cubicBezTo>
                  <a:pt x="78" y="0"/>
                  <a:pt x="78" y="0"/>
                  <a:pt x="78" y="0"/>
                </a:cubicBezTo>
                <a:cubicBezTo>
                  <a:pt x="6" y="130"/>
                  <a:pt x="6" y="130"/>
                  <a:pt x="6" y="130"/>
                </a:cubicBezTo>
                <a:cubicBezTo>
                  <a:pt x="0" y="142"/>
                  <a:pt x="4" y="157"/>
                  <a:pt x="15" y="163"/>
                </a:cubicBezTo>
                <a:cubicBezTo>
                  <a:pt x="101" y="210"/>
                  <a:pt x="101" y="210"/>
                  <a:pt x="101" y="210"/>
                </a:cubicBezTo>
                <a:cubicBezTo>
                  <a:pt x="101" y="156"/>
                  <a:pt x="101" y="156"/>
                  <a:pt x="101" y="156"/>
                </a:cubicBezTo>
                <a:cubicBezTo>
                  <a:pt x="28" y="116"/>
                  <a:pt x="28" y="116"/>
                  <a:pt x="28" y="116"/>
                </a:cubicBezTo>
                <a:cubicBezTo>
                  <a:pt x="27" y="116"/>
                  <a:pt x="27" y="114"/>
                  <a:pt x="27" y="113"/>
                </a:cubicBezTo>
                <a:cubicBezTo>
                  <a:pt x="28" y="112"/>
                  <a:pt x="29" y="112"/>
                  <a:pt x="30" y="112"/>
                </a:cubicBezTo>
                <a:cubicBezTo>
                  <a:pt x="101" y="151"/>
                  <a:pt x="101" y="151"/>
                  <a:pt x="101" y="151"/>
                </a:cubicBezTo>
                <a:cubicBezTo>
                  <a:pt x="101" y="129"/>
                  <a:pt x="101" y="129"/>
                  <a:pt x="101" y="129"/>
                </a:cubicBezTo>
                <a:cubicBezTo>
                  <a:pt x="40" y="95"/>
                  <a:pt x="40" y="95"/>
                  <a:pt x="40" y="95"/>
                </a:cubicBezTo>
                <a:cubicBezTo>
                  <a:pt x="39" y="95"/>
                  <a:pt x="38" y="93"/>
                  <a:pt x="39" y="92"/>
                </a:cubicBezTo>
                <a:cubicBezTo>
                  <a:pt x="40" y="91"/>
                  <a:pt x="41" y="91"/>
                  <a:pt x="42" y="91"/>
                </a:cubicBezTo>
                <a:cubicBezTo>
                  <a:pt x="101" y="124"/>
                  <a:pt x="101" y="124"/>
                  <a:pt x="101" y="124"/>
                </a:cubicBezTo>
                <a:cubicBezTo>
                  <a:pt x="101" y="101"/>
                  <a:pt x="101" y="101"/>
                  <a:pt x="101" y="101"/>
                </a:cubicBezTo>
                <a:cubicBezTo>
                  <a:pt x="51" y="74"/>
                  <a:pt x="51" y="74"/>
                  <a:pt x="51" y="74"/>
                </a:cubicBezTo>
                <a:cubicBezTo>
                  <a:pt x="50" y="74"/>
                  <a:pt x="50" y="72"/>
                  <a:pt x="51" y="71"/>
                </a:cubicBezTo>
                <a:cubicBezTo>
                  <a:pt x="51" y="70"/>
                  <a:pt x="53" y="70"/>
                  <a:pt x="54" y="70"/>
                </a:cubicBezTo>
                <a:cubicBezTo>
                  <a:pt x="101" y="96"/>
                  <a:pt x="101" y="96"/>
                  <a:pt x="101" y="96"/>
                </a:cubicBezTo>
                <a:cubicBezTo>
                  <a:pt x="101" y="74"/>
                  <a:pt x="101" y="74"/>
                  <a:pt x="101" y="74"/>
                </a:cubicBezTo>
                <a:cubicBezTo>
                  <a:pt x="63" y="53"/>
                  <a:pt x="63" y="53"/>
                  <a:pt x="63" y="53"/>
                </a:cubicBezTo>
                <a:cubicBezTo>
                  <a:pt x="62" y="53"/>
                  <a:pt x="62" y="51"/>
                  <a:pt x="62" y="50"/>
                </a:cubicBezTo>
                <a:cubicBezTo>
                  <a:pt x="63" y="49"/>
                  <a:pt x="64" y="49"/>
                  <a:pt x="65" y="49"/>
                </a:cubicBezTo>
                <a:cubicBezTo>
                  <a:pt x="101" y="69"/>
                  <a:pt x="101" y="69"/>
                  <a:pt x="101" y="69"/>
                </a:cubicBezTo>
                <a:lnTo>
                  <a:pt x="101" y="22"/>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95" name="Freeform 58"/>
          <p:cNvSpPr>
            <a:spLocks noEditPoints="1"/>
          </p:cNvSpPr>
          <p:nvPr/>
        </p:nvSpPr>
        <p:spPr bwMode="auto">
          <a:xfrm>
            <a:off x="7170551" y="3301664"/>
            <a:ext cx="514350" cy="520700"/>
          </a:xfrm>
          <a:custGeom>
            <a:gdLst>
              <a:gd fmla="*/ 189 w 236" name="T0"/>
              <a:gd fmla="*/ 60 h 239" name="T1"/>
              <a:gd fmla="*/ 196 w 236" name="T2"/>
              <a:gd fmla="*/ 122 h 239" name="T3"/>
              <a:gd fmla="*/ 198 w 236" name="T4"/>
              <a:gd fmla="*/ 136 h 239" name="T5"/>
              <a:gd fmla="*/ 208 w 236" name="T6"/>
              <a:gd fmla="*/ 157 h 239" name="T7"/>
              <a:gd fmla="*/ 189 w 236" name="T8"/>
              <a:gd fmla="*/ 195 h 239" name="T9"/>
              <a:gd fmla="*/ 168 w 236" name="T10"/>
              <a:gd fmla="*/ 156 h 239" name="T11"/>
              <a:gd fmla="*/ 168 w 236" name="T12"/>
              <a:gd fmla="*/ 78 h 239" name="T13"/>
              <a:gd fmla="*/ 182 w 236" name="T14"/>
              <a:gd fmla="*/ 92 h 239" name="T15"/>
              <a:gd fmla="*/ 185 w 236" name="T16"/>
              <a:gd fmla="*/ 107 h 239" name="T17"/>
              <a:gd fmla="*/ 189 w 236" name="T18"/>
              <a:gd fmla="*/ 141 h 239" name="T19"/>
              <a:gd fmla="*/ 189 w 236" name="T20"/>
              <a:gd fmla="*/ 130 h 239" name="T21"/>
              <a:gd fmla="*/ 168 w 236" name="T22"/>
              <a:gd fmla="*/ 155 h 239" name="T23"/>
              <a:gd fmla="*/ 160 w 236" name="T24"/>
              <a:gd fmla="*/ 138 h 239" name="T25"/>
              <a:gd fmla="*/ 165 w 236" name="T26"/>
              <a:gd fmla="*/ 172 h 239" name="T27"/>
              <a:gd fmla="*/ 168 w 236" name="T28"/>
              <a:gd fmla="*/ 16 h 239" name="T29"/>
              <a:gd fmla="*/ 163 w 236" name="T30"/>
              <a:gd fmla="*/ 49 h 239" name="T31"/>
              <a:gd fmla="*/ 168 w 236" name="T32"/>
              <a:gd fmla="*/ 78 h 239" name="T33"/>
              <a:gd fmla="*/ 159 w 236" name="T34"/>
              <a:gd fmla="*/ 118 h 239" name="T35"/>
              <a:gd fmla="*/ 159 w 236" name="T36"/>
              <a:gd fmla="*/ 209 h 239" name="T37"/>
              <a:gd fmla="*/ 159 w 236" name="T38"/>
              <a:gd fmla="*/ 5 h 239" name="T39"/>
              <a:gd fmla="*/ 159 w 236" name="T40"/>
              <a:gd fmla="*/ 40 h 239" name="T41"/>
              <a:gd fmla="*/ 144 w 236" name="T42"/>
              <a:gd fmla="*/ 89 h 239" name="T43"/>
              <a:gd fmla="*/ 159 w 236" name="T44"/>
              <a:gd fmla="*/ 108 h 239" name="T45"/>
              <a:gd fmla="*/ 159 w 236" name="T46"/>
              <a:gd fmla="*/ 136 h 239" name="T47"/>
              <a:gd fmla="*/ 144 w 236" name="T48"/>
              <a:gd fmla="*/ 162 h 239" name="T49"/>
              <a:gd fmla="*/ 151 w 236" name="T50"/>
              <a:gd fmla="*/ 143 h 239" name="T51"/>
              <a:gd fmla="*/ 146 w 236" name="T52"/>
              <a:gd fmla="*/ 109 h 239" name="T53"/>
              <a:gd fmla="*/ 123 w 236" name="T54"/>
              <a:gd fmla="*/ 7 h 239" name="T55"/>
              <a:gd fmla="*/ 144 w 236" name="T56"/>
              <a:gd fmla="*/ 0 h 239" name="T57"/>
              <a:gd fmla="*/ 144 w 236" name="T58"/>
              <a:gd fmla="*/ 187 h 239" name="T59"/>
              <a:gd fmla="*/ 123 w 236" name="T60"/>
              <a:gd fmla="*/ 225 h 239" name="T61"/>
              <a:gd fmla="*/ 140 w 236" name="T62"/>
              <a:gd fmla="*/ 96 h 239" name="T63"/>
              <a:gd fmla="*/ 123 w 236" name="T64"/>
              <a:gd fmla="*/ 135 h 239" name="T65"/>
              <a:gd fmla="*/ 137 w 236" name="T66"/>
              <a:gd fmla="*/ 113 h 239" name="T67"/>
              <a:gd fmla="*/ 123 w 236" name="T68"/>
              <a:gd fmla="*/ 82 h 239" name="T69"/>
              <a:gd fmla="*/ 125 w 236" name="T70"/>
              <a:gd fmla="*/ 171 h 239" name="T71"/>
              <a:gd fmla="*/ 123 w 236" name="T72"/>
              <a:gd fmla="*/ 7 h 239" name="T73"/>
              <a:gd fmla="*/ 123 w 236" name="T74"/>
              <a:gd fmla="*/ 7 h 239" name="T75"/>
              <a:gd fmla="*/ 123 w 236" name="T76"/>
              <a:gd fmla="*/ 177 h 239" name="T77"/>
              <a:gd fmla="*/ 121 w 236" name="T78"/>
              <a:gd fmla="*/ 162 h 239" name="T79"/>
              <a:gd fmla="*/ 123 w 236" name="T80"/>
              <a:gd fmla="*/ 135 h 239" name="T81"/>
              <a:gd fmla="*/ 99 w 236" name="T82"/>
              <a:gd fmla="*/ 124 h 239" name="T83"/>
              <a:gd fmla="*/ 106 w 236" name="T84"/>
              <a:gd fmla="*/ 164 h 239" name="T85"/>
              <a:gd fmla="*/ 108 w 236" name="T86"/>
              <a:gd fmla="*/ 179 h 239" name="T87"/>
              <a:gd fmla="*/ 118 w 236" name="T88"/>
              <a:gd fmla="*/ 199 h 239" name="T89"/>
              <a:gd fmla="*/ 123 w 236" name="T90"/>
              <a:gd fmla="*/ 99 h 239" name="T91"/>
              <a:gd fmla="*/ 99 w 236" name="T92"/>
              <a:gd fmla="*/ 18 h 239" name="T93"/>
              <a:gd fmla="*/ 99 w 236" name="T94"/>
              <a:gd fmla="*/ 18 h 239" name="T95"/>
              <a:gd fmla="*/ 89 w 236" name="T96"/>
              <a:gd fmla="*/ 212 h 239" name="T97"/>
              <a:gd fmla="*/ 99 w 236" name="T98"/>
              <a:gd fmla="*/ 183 h 239" name="T99"/>
              <a:gd fmla="*/ 71 w 236" name="T100"/>
              <a:gd fmla="*/ 227 h 239" name="T101"/>
              <a:gd fmla="*/ 95 w 236" name="T102"/>
              <a:gd fmla="*/ 117 h 239" name="T103"/>
              <a:gd fmla="*/ 71 w 236" name="T104"/>
              <a:gd fmla="*/ 160 h 239" name="T105"/>
              <a:gd fmla="*/ 92 w 236" name="T106"/>
              <a:gd fmla="*/ 134 h 239" name="T107"/>
              <a:gd fmla="*/ 71 w 236" name="T108"/>
              <a:gd fmla="*/ 107 h 239" name="T109"/>
              <a:gd fmla="*/ 7 w 236" name="T110"/>
              <a:gd fmla="*/ 91 h 239" name="T111"/>
              <a:gd fmla="*/ 70 w 236" name="T112"/>
              <a:gd fmla="*/ 181 h 239" name="T113"/>
              <a:gd fmla="*/ 71 w 236" name="T114"/>
              <a:gd fmla="*/ 149 h 239" name="T115"/>
              <a:gd fmla="*/ 52 w 236" name="T116"/>
              <a:gd fmla="*/ 133 h 239" name="T117"/>
              <a:gd fmla="*/ 35 w 236" name="T118"/>
              <a:gd fmla="*/ 109 h 239" name="T119"/>
              <a:gd fmla="*/ 71 w 236" name="T120"/>
              <a:gd fmla="*/ 31 h 239"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239" w="236">
                <a:moveTo>
                  <a:pt x="189" y="195"/>
                </a:moveTo>
                <a:cubicBezTo>
                  <a:pt x="216" y="182"/>
                  <a:pt x="216" y="182"/>
                  <a:pt x="216" y="182"/>
                </a:cubicBezTo>
                <a:cubicBezTo>
                  <a:pt x="230" y="176"/>
                  <a:pt x="236" y="159"/>
                  <a:pt x="229" y="146"/>
                </a:cubicBezTo>
                <a:cubicBezTo>
                  <a:pt x="189" y="60"/>
                  <a:pt x="189" y="60"/>
                  <a:pt x="189" y="60"/>
                </a:cubicBezTo>
                <a:cubicBezTo>
                  <a:pt x="189" y="107"/>
                  <a:pt x="189" y="107"/>
                  <a:pt x="189" y="107"/>
                </a:cubicBezTo>
                <a:cubicBezTo>
                  <a:pt x="190" y="108"/>
                  <a:pt x="190" y="108"/>
                  <a:pt x="190" y="109"/>
                </a:cubicBezTo>
                <a:cubicBezTo>
                  <a:pt x="196" y="122"/>
                  <a:pt x="196" y="122"/>
                  <a:pt x="196" y="122"/>
                </a:cubicBezTo>
                <a:cubicBezTo>
                  <a:pt x="196" y="122"/>
                  <a:pt x="196" y="122"/>
                  <a:pt x="196" y="122"/>
                </a:cubicBezTo>
                <a:cubicBezTo>
                  <a:pt x="197" y="124"/>
                  <a:pt x="196" y="126"/>
                  <a:pt x="194" y="127"/>
                </a:cubicBezTo>
                <a:cubicBezTo>
                  <a:pt x="189" y="130"/>
                  <a:pt x="189" y="130"/>
                  <a:pt x="189" y="130"/>
                </a:cubicBezTo>
                <a:cubicBezTo>
                  <a:pt x="189" y="141"/>
                  <a:pt x="189" y="141"/>
                  <a:pt x="189" y="141"/>
                </a:cubicBezTo>
                <a:cubicBezTo>
                  <a:pt x="198" y="136"/>
                  <a:pt x="198" y="136"/>
                  <a:pt x="198" y="136"/>
                </a:cubicBezTo>
                <a:cubicBezTo>
                  <a:pt x="201" y="135"/>
                  <a:pt x="203" y="136"/>
                  <a:pt x="204" y="138"/>
                </a:cubicBezTo>
                <a:cubicBezTo>
                  <a:pt x="210" y="151"/>
                  <a:pt x="210" y="151"/>
                  <a:pt x="210" y="151"/>
                </a:cubicBezTo>
                <a:cubicBezTo>
                  <a:pt x="210" y="151"/>
                  <a:pt x="210" y="151"/>
                  <a:pt x="210" y="151"/>
                </a:cubicBezTo>
                <a:cubicBezTo>
                  <a:pt x="211" y="153"/>
                  <a:pt x="210" y="156"/>
                  <a:pt x="208" y="157"/>
                </a:cubicBezTo>
                <a:cubicBezTo>
                  <a:pt x="189" y="166"/>
                  <a:pt x="189" y="166"/>
                  <a:pt x="189" y="166"/>
                </a:cubicBezTo>
                <a:lnTo>
                  <a:pt x="189" y="195"/>
                </a:lnTo>
                <a:close/>
                <a:moveTo>
                  <a:pt x="168" y="204"/>
                </a:moveTo>
                <a:cubicBezTo>
                  <a:pt x="189" y="195"/>
                  <a:pt x="189" y="195"/>
                  <a:pt x="189" y="195"/>
                </a:cubicBezTo>
                <a:cubicBezTo>
                  <a:pt x="189" y="166"/>
                  <a:pt x="189" y="166"/>
                  <a:pt x="189" y="166"/>
                </a:cubicBezTo>
                <a:cubicBezTo>
                  <a:pt x="180" y="170"/>
                  <a:pt x="180" y="170"/>
                  <a:pt x="180" y="170"/>
                </a:cubicBezTo>
                <a:cubicBezTo>
                  <a:pt x="178" y="171"/>
                  <a:pt x="175" y="170"/>
                  <a:pt x="174" y="168"/>
                </a:cubicBezTo>
                <a:cubicBezTo>
                  <a:pt x="168" y="156"/>
                  <a:pt x="168" y="156"/>
                  <a:pt x="168" y="156"/>
                </a:cubicBezTo>
                <a:cubicBezTo>
                  <a:pt x="168" y="204"/>
                  <a:pt x="168" y="204"/>
                  <a:pt x="168" y="204"/>
                </a:cubicBezTo>
                <a:close/>
                <a:moveTo>
                  <a:pt x="189" y="60"/>
                </a:moveTo>
                <a:cubicBezTo>
                  <a:pt x="168" y="16"/>
                  <a:pt x="168" y="16"/>
                  <a:pt x="168" y="16"/>
                </a:cubicBezTo>
                <a:cubicBezTo>
                  <a:pt x="168" y="78"/>
                  <a:pt x="168" y="78"/>
                  <a:pt x="168" y="78"/>
                </a:cubicBezTo>
                <a:cubicBezTo>
                  <a:pt x="171" y="77"/>
                  <a:pt x="171" y="77"/>
                  <a:pt x="171" y="77"/>
                </a:cubicBezTo>
                <a:cubicBezTo>
                  <a:pt x="173" y="76"/>
                  <a:pt x="175" y="77"/>
                  <a:pt x="176" y="79"/>
                </a:cubicBezTo>
                <a:cubicBezTo>
                  <a:pt x="182" y="92"/>
                  <a:pt x="182" y="92"/>
                  <a:pt x="182" y="92"/>
                </a:cubicBezTo>
                <a:cubicBezTo>
                  <a:pt x="182" y="92"/>
                  <a:pt x="182" y="92"/>
                  <a:pt x="182" y="92"/>
                </a:cubicBezTo>
                <a:cubicBezTo>
                  <a:pt x="183" y="94"/>
                  <a:pt x="182" y="97"/>
                  <a:pt x="180" y="98"/>
                </a:cubicBezTo>
                <a:cubicBezTo>
                  <a:pt x="168" y="103"/>
                  <a:pt x="168" y="103"/>
                  <a:pt x="168" y="103"/>
                </a:cubicBezTo>
                <a:cubicBezTo>
                  <a:pt x="168" y="114"/>
                  <a:pt x="168" y="114"/>
                  <a:pt x="168" y="114"/>
                </a:cubicBezTo>
                <a:cubicBezTo>
                  <a:pt x="185" y="107"/>
                  <a:pt x="185" y="107"/>
                  <a:pt x="185" y="107"/>
                </a:cubicBezTo>
                <a:cubicBezTo>
                  <a:pt x="186" y="106"/>
                  <a:pt x="188" y="106"/>
                  <a:pt x="189" y="107"/>
                </a:cubicBezTo>
                <a:cubicBezTo>
                  <a:pt x="189" y="60"/>
                  <a:pt x="189" y="60"/>
                  <a:pt x="189" y="60"/>
                </a:cubicBezTo>
                <a:close/>
                <a:moveTo>
                  <a:pt x="189" y="130"/>
                </a:moveTo>
                <a:cubicBezTo>
                  <a:pt x="189" y="141"/>
                  <a:pt x="189" y="141"/>
                  <a:pt x="189" y="141"/>
                </a:cubicBezTo>
                <a:cubicBezTo>
                  <a:pt x="170" y="150"/>
                  <a:pt x="170" y="150"/>
                  <a:pt x="170" y="150"/>
                </a:cubicBezTo>
                <a:cubicBezTo>
                  <a:pt x="169" y="150"/>
                  <a:pt x="169" y="151"/>
                  <a:pt x="168" y="151"/>
                </a:cubicBezTo>
                <a:cubicBezTo>
                  <a:pt x="168" y="139"/>
                  <a:pt x="168" y="139"/>
                  <a:pt x="168" y="139"/>
                </a:cubicBezTo>
                <a:lnTo>
                  <a:pt x="189" y="130"/>
                </a:lnTo>
                <a:close/>
                <a:moveTo>
                  <a:pt x="159" y="209"/>
                </a:moveTo>
                <a:cubicBezTo>
                  <a:pt x="168" y="204"/>
                  <a:pt x="168" y="204"/>
                  <a:pt x="168" y="204"/>
                </a:cubicBezTo>
                <a:cubicBezTo>
                  <a:pt x="168" y="156"/>
                  <a:pt x="168" y="156"/>
                  <a:pt x="168" y="156"/>
                </a:cubicBezTo>
                <a:cubicBezTo>
                  <a:pt x="168" y="155"/>
                  <a:pt x="168" y="155"/>
                  <a:pt x="168" y="155"/>
                </a:cubicBezTo>
                <a:cubicBezTo>
                  <a:pt x="168" y="154"/>
                  <a:pt x="168" y="152"/>
                  <a:pt x="168" y="151"/>
                </a:cubicBezTo>
                <a:cubicBezTo>
                  <a:pt x="168" y="139"/>
                  <a:pt x="168" y="139"/>
                  <a:pt x="168" y="139"/>
                </a:cubicBezTo>
                <a:cubicBezTo>
                  <a:pt x="166" y="141"/>
                  <a:pt x="166" y="141"/>
                  <a:pt x="166" y="141"/>
                </a:cubicBezTo>
                <a:cubicBezTo>
                  <a:pt x="164" y="142"/>
                  <a:pt x="161" y="141"/>
                  <a:pt x="160" y="138"/>
                </a:cubicBezTo>
                <a:cubicBezTo>
                  <a:pt x="159" y="136"/>
                  <a:pt x="159" y="136"/>
                  <a:pt x="159" y="136"/>
                </a:cubicBezTo>
                <a:cubicBezTo>
                  <a:pt x="159" y="160"/>
                  <a:pt x="159" y="160"/>
                  <a:pt x="159" y="160"/>
                </a:cubicBezTo>
                <a:cubicBezTo>
                  <a:pt x="165" y="172"/>
                  <a:pt x="165" y="172"/>
                  <a:pt x="165" y="172"/>
                </a:cubicBezTo>
                <a:cubicBezTo>
                  <a:pt x="165" y="172"/>
                  <a:pt x="165" y="172"/>
                  <a:pt x="165" y="172"/>
                </a:cubicBezTo>
                <a:cubicBezTo>
                  <a:pt x="166" y="175"/>
                  <a:pt x="165" y="177"/>
                  <a:pt x="163" y="178"/>
                </a:cubicBezTo>
                <a:cubicBezTo>
                  <a:pt x="159" y="180"/>
                  <a:pt x="159" y="180"/>
                  <a:pt x="159" y="180"/>
                </a:cubicBezTo>
                <a:cubicBezTo>
                  <a:pt x="159" y="209"/>
                  <a:pt x="159" y="209"/>
                  <a:pt x="159" y="209"/>
                </a:cubicBezTo>
                <a:close/>
                <a:moveTo>
                  <a:pt x="168" y="16"/>
                </a:moveTo>
                <a:cubicBezTo>
                  <a:pt x="168" y="15"/>
                  <a:pt x="168" y="15"/>
                  <a:pt x="168" y="15"/>
                </a:cubicBezTo>
                <a:cubicBezTo>
                  <a:pt x="166" y="11"/>
                  <a:pt x="163" y="7"/>
                  <a:pt x="159" y="5"/>
                </a:cubicBezTo>
                <a:cubicBezTo>
                  <a:pt x="159" y="40"/>
                  <a:pt x="159" y="40"/>
                  <a:pt x="159" y="40"/>
                </a:cubicBezTo>
                <a:cubicBezTo>
                  <a:pt x="163" y="49"/>
                  <a:pt x="163" y="49"/>
                  <a:pt x="163" y="49"/>
                </a:cubicBezTo>
                <a:cubicBezTo>
                  <a:pt x="163" y="49"/>
                  <a:pt x="163" y="49"/>
                  <a:pt x="163" y="49"/>
                </a:cubicBezTo>
                <a:cubicBezTo>
                  <a:pt x="166" y="55"/>
                  <a:pt x="164" y="61"/>
                  <a:pt x="159" y="65"/>
                </a:cubicBezTo>
                <a:cubicBezTo>
                  <a:pt x="159" y="82"/>
                  <a:pt x="159" y="82"/>
                  <a:pt x="159" y="82"/>
                </a:cubicBezTo>
                <a:cubicBezTo>
                  <a:pt x="168" y="78"/>
                  <a:pt x="168" y="78"/>
                  <a:pt x="168" y="78"/>
                </a:cubicBezTo>
                <a:cubicBezTo>
                  <a:pt x="168" y="16"/>
                  <a:pt x="168" y="16"/>
                  <a:pt x="168" y="16"/>
                </a:cubicBezTo>
                <a:close/>
                <a:moveTo>
                  <a:pt x="168" y="103"/>
                </a:moveTo>
                <a:cubicBezTo>
                  <a:pt x="168" y="114"/>
                  <a:pt x="168" y="114"/>
                  <a:pt x="168" y="114"/>
                </a:cubicBezTo>
                <a:cubicBezTo>
                  <a:pt x="159" y="118"/>
                  <a:pt x="159" y="118"/>
                  <a:pt x="159" y="118"/>
                </a:cubicBezTo>
                <a:cubicBezTo>
                  <a:pt x="159" y="108"/>
                  <a:pt x="159" y="108"/>
                  <a:pt x="159" y="108"/>
                </a:cubicBezTo>
                <a:lnTo>
                  <a:pt x="168" y="103"/>
                </a:lnTo>
                <a:close/>
                <a:moveTo>
                  <a:pt x="144" y="216"/>
                </a:moveTo>
                <a:cubicBezTo>
                  <a:pt x="159" y="209"/>
                  <a:pt x="159" y="209"/>
                  <a:pt x="159" y="209"/>
                </a:cubicBezTo>
                <a:cubicBezTo>
                  <a:pt x="159" y="180"/>
                  <a:pt x="159" y="180"/>
                  <a:pt x="159" y="180"/>
                </a:cubicBezTo>
                <a:cubicBezTo>
                  <a:pt x="144" y="187"/>
                  <a:pt x="144" y="187"/>
                  <a:pt x="144" y="187"/>
                </a:cubicBezTo>
                <a:cubicBezTo>
                  <a:pt x="144" y="216"/>
                  <a:pt x="144" y="216"/>
                  <a:pt x="144" y="216"/>
                </a:cubicBezTo>
                <a:close/>
                <a:moveTo>
                  <a:pt x="159" y="5"/>
                </a:moveTo>
                <a:cubicBezTo>
                  <a:pt x="155" y="2"/>
                  <a:pt x="149" y="0"/>
                  <a:pt x="144" y="0"/>
                </a:cubicBezTo>
                <a:cubicBezTo>
                  <a:pt x="144" y="22"/>
                  <a:pt x="144" y="22"/>
                  <a:pt x="144" y="22"/>
                </a:cubicBezTo>
                <a:cubicBezTo>
                  <a:pt x="148" y="23"/>
                  <a:pt x="152" y="25"/>
                  <a:pt x="154" y="30"/>
                </a:cubicBezTo>
                <a:cubicBezTo>
                  <a:pt x="159" y="40"/>
                  <a:pt x="159" y="40"/>
                  <a:pt x="159" y="40"/>
                </a:cubicBezTo>
                <a:cubicBezTo>
                  <a:pt x="159" y="5"/>
                  <a:pt x="159" y="5"/>
                  <a:pt x="159" y="5"/>
                </a:cubicBezTo>
                <a:close/>
                <a:moveTo>
                  <a:pt x="159" y="65"/>
                </a:moveTo>
                <a:cubicBezTo>
                  <a:pt x="159" y="82"/>
                  <a:pt x="159" y="82"/>
                  <a:pt x="159" y="82"/>
                </a:cubicBezTo>
                <a:cubicBezTo>
                  <a:pt x="144" y="89"/>
                  <a:pt x="144" y="89"/>
                  <a:pt x="144" y="89"/>
                </a:cubicBezTo>
                <a:cubicBezTo>
                  <a:pt x="144" y="72"/>
                  <a:pt x="144" y="72"/>
                  <a:pt x="144" y="72"/>
                </a:cubicBezTo>
                <a:cubicBezTo>
                  <a:pt x="157" y="66"/>
                  <a:pt x="157" y="66"/>
                  <a:pt x="157" y="66"/>
                </a:cubicBezTo>
                <a:cubicBezTo>
                  <a:pt x="158" y="66"/>
                  <a:pt x="159" y="66"/>
                  <a:pt x="159" y="65"/>
                </a:cubicBezTo>
                <a:close/>
                <a:moveTo>
                  <a:pt x="159" y="108"/>
                </a:moveTo>
                <a:cubicBezTo>
                  <a:pt x="159" y="118"/>
                  <a:pt x="159" y="118"/>
                  <a:pt x="159" y="118"/>
                </a:cubicBezTo>
                <a:cubicBezTo>
                  <a:pt x="156" y="120"/>
                  <a:pt x="156" y="120"/>
                  <a:pt x="156" y="120"/>
                </a:cubicBezTo>
                <a:cubicBezTo>
                  <a:pt x="154" y="121"/>
                  <a:pt x="153" y="123"/>
                  <a:pt x="154" y="126"/>
                </a:cubicBezTo>
                <a:cubicBezTo>
                  <a:pt x="159" y="136"/>
                  <a:pt x="159" y="136"/>
                  <a:pt x="159" y="136"/>
                </a:cubicBezTo>
                <a:cubicBezTo>
                  <a:pt x="159" y="160"/>
                  <a:pt x="159" y="160"/>
                  <a:pt x="159" y="160"/>
                </a:cubicBezTo>
                <a:cubicBezTo>
                  <a:pt x="159" y="159"/>
                  <a:pt x="159" y="159"/>
                  <a:pt x="159" y="159"/>
                </a:cubicBezTo>
                <a:cubicBezTo>
                  <a:pt x="158" y="157"/>
                  <a:pt x="155" y="156"/>
                  <a:pt x="153" y="157"/>
                </a:cubicBezTo>
                <a:cubicBezTo>
                  <a:pt x="144" y="162"/>
                  <a:pt x="144" y="162"/>
                  <a:pt x="144" y="162"/>
                </a:cubicBezTo>
                <a:cubicBezTo>
                  <a:pt x="144" y="151"/>
                  <a:pt x="144" y="151"/>
                  <a:pt x="144" y="151"/>
                </a:cubicBezTo>
                <a:cubicBezTo>
                  <a:pt x="149" y="148"/>
                  <a:pt x="149" y="148"/>
                  <a:pt x="149" y="148"/>
                </a:cubicBezTo>
                <a:cubicBezTo>
                  <a:pt x="151" y="147"/>
                  <a:pt x="152" y="145"/>
                  <a:pt x="151" y="143"/>
                </a:cubicBezTo>
                <a:cubicBezTo>
                  <a:pt x="151" y="143"/>
                  <a:pt x="151" y="143"/>
                  <a:pt x="151" y="143"/>
                </a:cubicBezTo>
                <a:cubicBezTo>
                  <a:pt x="145" y="130"/>
                  <a:pt x="145" y="130"/>
                  <a:pt x="145" y="130"/>
                </a:cubicBezTo>
                <a:cubicBezTo>
                  <a:pt x="145" y="129"/>
                  <a:pt x="144" y="129"/>
                  <a:pt x="144" y="128"/>
                </a:cubicBezTo>
                <a:cubicBezTo>
                  <a:pt x="144" y="104"/>
                  <a:pt x="144" y="104"/>
                  <a:pt x="144" y="104"/>
                </a:cubicBezTo>
                <a:cubicBezTo>
                  <a:pt x="146" y="109"/>
                  <a:pt x="146" y="109"/>
                  <a:pt x="146" y="109"/>
                </a:cubicBezTo>
                <a:cubicBezTo>
                  <a:pt x="147" y="111"/>
                  <a:pt x="150" y="112"/>
                  <a:pt x="152" y="111"/>
                </a:cubicBezTo>
                <a:lnTo>
                  <a:pt x="159" y="108"/>
                </a:lnTo>
                <a:close/>
                <a:moveTo>
                  <a:pt x="132" y="2"/>
                </a:moveTo>
                <a:cubicBezTo>
                  <a:pt x="123" y="7"/>
                  <a:pt x="123" y="7"/>
                  <a:pt x="123" y="7"/>
                </a:cubicBezTo>
                <a:cubicBezTo>
                  <a:pt x="123" y="30"/>
                  <a:pt x="123" y="30"/>
                  <a:pt x="123" y="30"/>
                </a:cubicBezTo>
                <a:cubicBezTo>
                  <a:pt x="137" y="23"/>
                  <a:pt x="137" y="23"/>
                  <a:pt x="137" y="23"/>
                </a:cubicBezTo>
                <a:cubicBezTo>
                  <a:pt x="139" y="22"/>
                  <a:pt x="142" y="22"/>
                  <a:pt x="144" y="22"/>
                </a:cubicBezTo>
                <a:cubicBezTo>
                  <a:pt x="144" y="0"/>
                  <a:pt x="144" y="0"/>
                  <a:pt x="144" y="0"/>
                </a:cubicBezTo>
                <a:cubicBezTo>
                  <a:pt x="140" y="0"/>
                  <a:pt x="136" y="1"/>
                  <a:pt x="132" y="2"/>
                </a:cubicBezTo>
                <a:close/>
                <a:moveTo>
                  <a:pt x="123" y="225"/>
                </a:moveTo>
                <a:cubicBezTo>
                  <a:pt x="144" y="216"/>
                  <a:pt x="144" y="216"/>
                  <a:pt x="144" y="216"/>
                </a:cubicBezTo>
                <a:cubicBezTo>
                  <a:pt x="144" y="187"/>
                  <a:pt x="144" y="187"/>
                  <a:pt x="144" y="187"/>
                </a:cubicBezTo>
                <a:cubicBezTo>
                  <a:pt x="135" y="191"/>
                  <a:pt x="135" y="191"/>
                  <a:pt x="135" y="191"/>
                </a:cubicBezTo>
                <a:cubicBezTo>
                  <a:pt x="133" y="192"/>
                  <a:pt x="130" y="191"/>
                  <a:pt x="129" y="189"/>
                </a:cubicBezTo>
                <a:cubicBezTo>
                  <a:pt x="123" y="177"/>
                  <a:pt x="123" y="177"/>
                  <a:pt x="123" y="177"/>
                </a:cubicBezTo>
                <a:cubicBezTo>
                  <a:pt x="123" y="225"/>
                  <a:pt x="123" y="225"/>
                  <a:pt x="123" y="225"/>
                </a:cubicBezTo>
                <a:close/>
                <a:moveTo>
                  <a:pt x="144" y="72"/>
                </a:moveTo>
                <a:cubicBezTo>
                  <a:pt x="144" y="89"/>
                  <a:pt x="144" y="89"/>
                  <a:pt x="144" y="89"/>
                </a:cubicBezTo>
                <a:cubicBezTo>
                  <a:pt x="142" y="90"/>
                  <a:pt x="142" y="90"/>
                  <a:pt x="142" y="90"/>
                </a:cubicBezTo>
                <a:cubicBezTo>
                  <a:pt x="140" y="91"/>
                  <a:pt x="139" y="94"/>
                  <a:pt x="140" y="96"/>
                </a:cubicBezTo>
                <a:cubicBezTo>
                  <a:pt x="144" y="104"/>
                  <a:pt x="144" y="104"/>
                  <a:pt x="144" y="104"/>
                </a:cubicBezTo>
                <a:cubicBezTo>
                  <a:pt x="144" y="128"/>
                  <a:pt x="144" y="128"/>
                  <a:pt x="144" y="128"/>
                </a:cubicBezTo>
                <a:cubicBezTo>
                  <a:pt x="143" y="127"/>
                  <a:pt x="141" y="127"/>
                  <a:pt x="139" y="128"/>
                </a:cubicBezTo>
                <a:cubicBezTo>
                  <a:pt x="123" y="135"/>
                  <a:pt x="123" y="135"/>
                  <a:pt x="123" y="135"/>
                </a:cubicBezTo>
                <a:cubicBezTo>
                  <a:pt x="123" y="125"/>
                  <a:pt x="123" y="125"/>
                  <a:pt x="123" y="125"/>
                </a:cubicBezTo>
                <a:cubicBezTo>
                  <a:pt x="135" y="119"/>
                  <a:pt x="135" y="119"/>
                  <a:pt x="135" y="119"/>
                </a:cubicBezTo>
                <a:cubicBezTo>
                  <a:pt x="137" y="118"/>
                  <a:pt x="138" y="115"/>
                  <a:pt x="137" y="113"/>
                </a:cubicBezTo>
                <a:cubicBezTo>
                  <a:pt x="137" y="113"/>
                  <a:pt x="137" y="113"/>
                  <a:pt x="137" y="113"/>
                </a:cubicBezTo>
                <a:cubicBezTo>
                  <a:pt x="131" y="100"/>
                  <a:pt x="131" y="100"/>
                  <a:pt x="131" y="100"/>
                </a:cubicBezTo>
                <a:cubicBezTo>
                  <a:pt x="130" y="98"/>
                  <a:pt x="128" y="97"/>
                  <a:pt x="126" y="98"/>
                </a:cubicBezTo>
                <a:cubicBezTo>
                  <a:pt x="123" y="99"/>
                  <a:pt x="123" y="99"/>
                  <a:pt x="123" y="99"/>
                </a:cubicBezTo>
                <a:cubicBezTo>
                  <a:pt x="123" y="82"/>
                  <a:pt x="123" y="82"/>
                  <a:pt x="123" y="82"/>
                </a:cubicBezTo>
                <a:cubicBezTo>
                  <a:pt x="144" y="72"/>
                  <a:pt x="144" y="72"/>
                  <a:pt x="144" y="72"/>
                </a:cubicBezTo>
                <a:close/>
                <a:moveTo>
                  <a:pt x="144" y="151"/>
                </a:moveTo>
                <a:cubicBezTo>
                  <a:pt x="144" y="162"/>
                  <a:pt x="144" y="162"/>
                  <a:pt x="144" y="162"/>
                </a:cubicBezTo>
                <a:cubicBezTo>
                  <a:pt x="125" y="171"/>
                  <a:pt x="125" y="171"/>
                  <a:pt x="125" y="171"/>
                </a:cubicBezTo>
                <a:cubicBezTo>
                  <a:pt x="124" y="171"/>
                  <a:pt x="124" y="172"/>
                  <a:pt x="123" y="172"/>
                </a:cubicBezTo>
                <a:cubicBezTo>
                  <a:pt x="123" y="161"/>
                  <a:pt x="123" y="161"/>
                  <a:pt x="123" y="161"/>
                </a:cubicBezTo>
                <a:lnTo>
                  <a:pt x="144" y="151"/>
                </a:lnTo>
                <a:close/>
                <a:moveTo>
                  <a:pt x="123" y="7"/>
                </a:moveTo>
                <a:cubicBezTo>
                  <a:pt x="99" y="18"/>
                  <a:pt x="99" y="18"/>
                  <a:pt x="99" y="18"/>
                </a:cubicBezTo>
                <a:cubicBezTo>
                  <a:pt x="99" y="41"/>
                  <a:pt x="99" y="41"/>
                  <a:pt x="99" y="41"/>
                </a:cubicBezTo>
                <a:cubicBezTo>
                  <a:pt x="123" y="30"/>
                  <a:pt x="123" y="30"/>
                  <a:pt x="123" y="30"/>
                </a:cubicBezTo>
                <a:cubicBezTo>
                  <a:pt x="123" y="7"/>
                  <a:pt x="123" y="7"/>
                  <a:pt x="123" y="7"/>
                </a:cubicBezTo>
                <a:close/>
                <a:moveTo>
                  <a:pt x="99" y="236"/>
                </a:moveTo>
                <a:cubicBezTo>
                  <a:pt x="100" y="236"/>
                  <a:pt x="102" y="235"/>
                  <a:pt x="103" y="235"/>
                </a:cubicBezTo>
                <a:cubicBezTo>
                  <a:pt x="123" y="225"/>
                  <a:pt x="123" y="225"/>
                  <a:pt x="123" y="225"/>
                </a:cubicBezTo>
                <a:cubicBezTo>
                  <a:pt x="123" y="177"/>
                  <a:pt x="123" y="177"/>
                  <a:pt x="123" y="177"/>
                </a:cubicBezTo>
                <a:cubicBezTo>
                  <a:pt x="123" y="176"/>
                  <a:pt x="123" y="176"/>
                  <a:pt x="123" y="176"/>
                </a:cubicBezTo>
                <a:cubicBezTo>
                  <a:pt x="122" y="175"/>
                  <a:pt x="123" y="174"/>
                  <a:pt x="123" y="172"/>
                </a:cubicBezTo>
                <a:cubicBezTo>
                  <a:pt x="123" y="161"/>
                  <a:pt x="123" y="161"/>
                  <a:pt x="123" y="161"/>
                </a:cubicBezTo>
                <a:cubicBezTo>
                  <a:pt x="121" y="162"/>
                  <a:pt x="121" y="162"/>
                  <a:pt x="121" y="162"/>
                </a:cubicBezTo>
                <a:cubicBezTo>
                  <a:pt x="119" y="163"/>
                  <a:pt x="116" y="162"/>
                  <a:pt x="115" y="159"/>
                </a:cubicBezTo>
                <a:cubicBezTo>
                  <a:pt x="109" y="147"/>
                  <a:pt x="109" y="147"/>
                  <a:pt x="109" y="147"/>
                </a:cubicBezTo>
                <a:cubicBezTo>
                  <a:pt x="108" y="145"/>
                  <a:pt x="109" y="142"/>
                  <a:pt x="111" y="141"/>
                </a:cubicBezTo>
                <a:cubicBezTo>
                  <a:pt x="123" y="135"/>
                  <a:pt x="123" y="135"/>
                  <a:pt x="123" y="135"/>
                </a:cubicBezTo>
                <a:cubicBezTo>
                  <a:pt x="123" y="125"/>
                  <a:pt x="123" y="125"/>
                  <a:pt x="123" y="125"/>
                </a:cubicBezTo>
                <a:cubicBezTo>
                  <a:pt x="107" y="132"/>
                  <a:pt x="107" y="132"/>
                  <a:pt x="107" y="132"/>
                </a:cubicBezTo>
                <a:cubicBezTo>
                  <a:pt x="105" y="133"/>
                  <a:pt x="102" y="132"/>
                  <a:pt x="101" y="130"/>
                </a:cubicBezTo>
                <a:cubicBezTo>
                  <a:pt x="99" y="124"/>
                  <a:pt x="99" y="124"/>
                  <a:pt x="99" y="124"/>
                </a:cubicBezTo>
                <a:cubicBezTo>
                  <a:pt x="99" y="150"/>
                  <a:pt x="99" y="150"/>
                  <a:pt x="99" y="150"/>
                </a:cubicBezTo>
                <a:cubicBezTo>
                  <a:pt x="99" y="150"/>
                  <a:pt x="99" y="151"/>
                  <a:pt x="100" y="151"/>
                </a:cubicBezTo>
                <a:cubicBezTo>
                  <a:pt x="106" y="164"/>
                  <a:pt x="106" y="164"/>
                  <a:pt x="106" y="164"/>
                </a:cubicBezTo>
                <a:cubicBezTo>
                  <a:pt x="106" y="164"/>
                  <a:pt x="106" y="164"/>
                  <a:pt x="106" y="164"/>
                </a:cubicBezTo>
                <a:cubicBezTo>
                  <a:pt x="107" y="166"/>
                  <a:pt x="106" y="169"/>
                  <a:pt x="104" y="170"/>
                </a:cubicBezTo>
                <a:cubicBezTo>
                  <a:pt x="99" y="172"/>
                  <a:pt x="99" y="172"/>
                  <a:pt x="99" y="172"/>
                </a:cubicBezTo>
                <a:cubicBezTo>
                  <a:pt x="99" y="183"/>
                  <a:pt x="99" y="183"/>
                  <a:pt x="99" y="183"/>
                </a:cubicBezTo>
                <a:cubicBezTo>
                  <a:pt x="108" y="179"/>
                  <a:pt x="108" y="179"/>
                  <a:pt x="108" y="179"/>
                </a:cubicBezTo>
                <a:cubicBezTo>
                  <a:pt x="110" y="178"/>
                  <a:pt x="113" y="179"/>
                  <a:pt x="114" y="181"/>
                </a:cubicBezTo>
                <a:cubicBezTo>
                  <a:pt x="120" y="194"/>
                  <a:pt x="120" y="194"/>
                  <a:pt x="120" y="194"/>
                </a:cubicBezTo>
                <a:cubicBezTo>
                  <a:pt x="120" y="194"/>
                  <a:pt x="120" y="194"/>
                  <a:pt x="120" y="194"/>
                </a:cubicBezTo>
                <a:cubicBezTo>
                  <a:pt x="121" y="196"/>
                  <a:pt x="120" y="198"/>
                  <a:pt x="118" y="199"/>
                </a:cubicBezTo>
                <a:cubicBezTo>
                  <a:pt x="99" y="208"/>
                  <a:pt x="99" y="208"/>
                  <a:pt x="99" y="208"/>
                </a:cubicBezTo>
                <a:cubicBezTo>
                  <a:pt x="99" y="236"/>
                  <a:pt x="99" y="236"/>
                  <a:pt x="99" y="236"/>
                </a:cubicBezTo>
                <a:close/>
                <a:moveTo>
                  <a:pt x="123" y="82"/>
                </a:moveTo>
                <a:cubicBezTo>
                  <a:pt x="123" y="99"/>
                  <a:pt x="123" y="99"/>
                  <a:pt x="123" y="99"/>
                </a:cubicBezTo>
                <a:cubicBezTo>
                  <a:pt x="99" y="111"/>
                  <a:pt x="99" y="111"/>
                  <a:pt x="99" y="111"/>
                </a:cubicBezTo>
                <a:cubicBezTo>
                  <a:pt x="99" y="94"/>
                  <a:pt x="99" y="94"/>
                  <a:pt x="99" y="94"/>
                </a:cubicBezTo>
                <a:lnTo>
                  <a:pt x="123" y="82"/>
                </a:lnTo>
                <a:close/>
                <a:moveTo>
                  <a:pt x="99" y="18"/>
                </a:moveTo>
                <a:cubicBezTo>
                  <a:pt x="71" y="31"/>
                  <a:pt x="71" y="31"/>
                  <a:pt x="71" y="31"/>
                </a:cubicBezTo>
                <a:cubicBezTo>
                  <a:pt x="71" y="54"/>
                  <a:pt x="71" y="54"/>
                  <a:pt x="71" y="54"/>
                </a:cubicBezTo>
                <a:cubicBezTo>
                  <a:pt x="99" y="41"/>
                  <a:pt x="99" y="41"/>
                  <a:pt x="99" y="41"/>
                </a:cubicBezTo>
                <a:cubicBezTo>
                  <a:pt x="99" y="18"/>
                  <a:pt x="99" y="18"/>
                  <a:pt x="99" y="18"/>
                </a:cubicBezTo>
                <a:close/>
                <a:moveTo>
                  <a:pt x="71" y="227"/>
                </a:moveTo>
                <a:cubicBezTo>
                  <a:pt x="77" y="235"/>
                  <a:pt x="88" y="239"/>
                  <a:pt x="99" y="236"/>
                </a:cubicBezTo>
                <a:cubicBezTo>
                  <a:pt x="99" y="208"/>
                  <a:pt x="99" y="208"/>
                  <a:pt x="99" y="208"/>
                </a:cubicBezTo>
                <a:cubicBezTo>
                  <a:pt x="89" y="212"/>
                  <a:pt x="89" y="212"/>
                  <a:pt x="89" y="212"/>
                </a:cubicBezTo>
                <a:cubicBezTo>
                  <a:pt x="87" y="213"/>
                  <a:pt x="85" y="213"/>
                  <a:pt x="84" y="210"/>
                </a:cubicBezTo>
                <a:cubicBezTo>
                  <a:pt x="78" y="197"/>
                  <a:pt x="78" y="197"/>
                  <a:pt x="78" y="197"/>
                </a:cubicBezTo>
                <a:cubicBezTo>
                  <a:pt x="77" y="195"/>
                  <a:pt x="78" y="193"/>
                  <a:pt x="80" y="192"/>
                </a:cubicBezTo>
                <a:cubicBezTo>
                  <a:pt x="99" y="183"/>
                  <a:pt x="99" y="183"/>
                  <a:pt x="99" y="183"/>
                </a:cubicBezTo>
                <a:cubicBezTo>
                  <a:pt x="99" y="172"/>
                  <a:pt x="99" y="172"/>
                  <a:pt x="99" y="172"/>
                </a:cubicBezTo>
                <a:cubicBezTo>
                  <a:pt x="75" y="183"/>
                  <a:pt x="75" y="183"/>
                  <a:pt x="75" y="183"/>
                </a:cubicBezTo>
                <a:cubicBezTo>
                  <a:pt x="74" y="184"/>
                  <a:pt x="72" y="183"/>
                  <a:pt x="71" y="182"/>
                </a:cubicBezTo>
                <a:cubicBezTo>
                  <a:pt x="71" y="227"/>
                  <a:pt x="71" y="227"/>
                  <a:pt x="71" y="227"/>
                </a:cubicBezTo>
                <a:close/>
                <a:moveTo>
                  <a:pt x="99" y="94"/>
                </a:moveTo>
                <a:cubicBezTo>
                  <a:pt x="99" y="111"/>
                  <a:pt x="99" y="111"/>
                  <a:pt x="99" y="111"/>
                </a:cubicBezTo>
                <a:cubicBezTo>
                  <a:pt x="97" y="111"/>
                  <a:pt x="97" y="111"/>
                  <a:pt x="97" y="111"/>
                </a:cubicBezTo>
                <a:cubicBezTo>
                  <a:pt x="95" y="112"/>
                  <a:pt x="94" y="115"/>
                  <a:pt x="95" y="117"/>
                </a:cubicBezTo>
                <a:cubicBezTo>
                  <a:pt x="99" y="124"/>
                  <a:pt x="99" y="124"/>
                  <a:pt x="99" y="124"/>
                </a:cubicBezTo>
                <a:cubicBezTo>
                  <a:pt x="99" y="150"/>
                  <a:pt x="99" y="150"/>
                  <a:pt x="99" y="150"/>
                </a:cubicBezTo>
                <a:cubicBezTo>
                  <a:pt x="97" y="149"/>
                  <a:pt x="96" y="148"/>
                  <a:pt x="94" y="149"/>
                </a:cubicBezTo>
                <a:cubicBezTo>
                  <a:pt x="71" y="160"/>
                  <a:pt x="71" y="160"/>
                  <a:pt x="71" y="160"/>
                </a:cubicBezTo>
                <a:cubicBezTo>
                  <a:pt x="71" y="149"/>
                  <a:pt x="71" y="149"/>
                  <a:pt x="71" y="149"/>
                </a:cubicBezTo>
                <a:cubicBezTo>
                  <a:pt x="90" y="140"/>
                  <a:pt x="90" y="140"/>
                  <a:pt x="90" y="140"/>
                </a:cubicBezTo>
                <a:cubicBezTo>
                  <a:pt x="92" y="139"/>
                  <a:pt x="93" y="136"/>
                  <a:pt x="92" y="134"/>
                </a:cubicBezTo>
                <a:cubicBezTo>
                  <a:pt x="92" y="134"/>
                  <a:pt x="92" y="134"/>
                  <a:pt x="92" y="134"/>
                </a:cubicBezTo>
                <a:cubicBezTo>
                  <a:pt x="86" y="122"/>
                  <a:pt x="86" y="122"/>
                  <a:pt x="86" y="122"/>
                </a:cubicBezTo>
                <a:cubicBezTo>
                  <a:pt x="85" y="119"/>
                  <a:pt x="82" y="118"/>
                  <a:pt x="80" y="119"/>
                </a:cubicBezTo>
                <a:cubicBezTo>
                  <a:pt x="71" y="124"/>
                  <a:pt x="71" y="124"/>
                  <a:pt x="71" y="124"/>
                </a:cubicBezTo>
                <a:cubicBezTo>
                  <a:pt x="71" y="107"/>
                  <a:pt x="71" y="107"/>
                  <a:pt x="71" y="107"/>
                </a:cubicBezTo>
                <a:lnTo>
                  <a:pt x="99" y="94"/>
                </a:lnTo>
                <a:close/>
                <a:moveTo>
                  <a:pt x="71" y="31"/>
                </a:moveTo>
                <a:cubicBezTo>
                  <a:pt x="20" y="55"/>
                  <a:pt x="20" y="55"/>
                  <a:pt x="20" y="55"/>
                </a:cubicBezTo>
                <a:cubicBezTo>
                  <a:pt x="6" y="62"/>
                  <a:pt x="0" y="78"/>
                  <a:pt x="7" y="91"/>
                </a:cubicBezTo>
                <a:cubicBezTo>
                  <a:pt x="68" y="222"/>
                  <a:pt x="68" y="222"/>
                  <a:pt x="68" y="222"/>
                </a:cubicBezTo>
                <a:cubicBezTo>
                  <a:pt x="69" y="223"/>
                  <a:pt x="70" y="225"/>
                  <a:pt x="71" y="227"/>
                </a:cubicBezTo>
                <a:cubicBezTo>
                  <a:pt x="71" y="182"/>
                  <a:pt x="71" y="182"/>
                  <a:pt x="71" y="182"/>
                </a:cubicBezTo>
                <a:cubicBezTo>
                  <a:pt x="71" y="182"/>
                  <a:pt x="70" y="181"/>
                  <a:pt x="70" y="181"/>
                </a:cubicBezTo>
                <a:cubicBezTo>
                  <a:pt x="64" y="168"/>
                  <a:pt x="64" y="168"/>
                  <a:pt x="64" y="168"/>
                </a:cubicBezTo>
                <a:cubicBezTo>
                  <a:pt x="63" y="166"/>
                  <a:pt x="64" y="163"/>
                  <a:pt x="66" y="162"/>
                </a:cubicBezTo>
                <a:cubicBezTo>
                  <a:pt x="71" y="160"/>
                  <a:pt x="71" y="160"/>
                  <a:pt x="71" y="160"/>
                </a:cubicBezTo>
                <a:cubicBezTo>
                  <a:pt x="71" y="149"/>
                  <a:pt x="71" y="149"/>
                  <a:pt x="71" y="149"/>
                </a:cubicBezTo>
                <a:cubicBezTo>
                  <a:pt x="62" y="153"/>
                  <a:pt x="62" y="153"/>
                  <a:pt x="62" y="153"/>
                </a:cubicBezTo>
                <a:cubicBezTo>
                  <a:pt x="60" y="154"/>
                  <a:pt x="57" y="153"/>
                  <a:pt x="56" y="151"/>
                </a:cubicBezTo>
                <a:cubicBezTo>
                  <a:pt x="50" y="138"/>
                  <a:pt x="50" y="138"/>
                  <a:pt x="50" y="138"/>
                </a:cubicBezTo>
                <a:cubicBezTo>
                  <a:pt x="49" y="136"/>
                  <a:pt x="50" y="134"/>
                  <a:pt x="52" y="133"/>
                </a:cubicBezTo>
                <a:cubicBezTo>
                  <a:pt x="71" y="124"/>
                  <a:pt x="71" y="124"/>
                  <a:pt x="71" y="124"/>
                </a:cubicBezTo>
                <a:cubicBezTo>
                  <a:pt x="71" y="107"/>
                  <a:pt x="71" y="107"/>
                  <a:pt x="71" y="107"/>
                </a:cubicBezTo>
                <a:cubicBezTo>
                  <a:pt x="53" y="115"/>
                  <a:pt x="53" y="115"/>
                  <a:pt x="53" y="115"/>
                </a:cubicBezTo>
                <a:cubicBezTo>
                  <a:pt x="46" y="118"/>
                  <a:pt x="38" y="116"/>
                  <a:pt x="35" y="109"/>
                </a:cubicBezTo>
                <a:cubicBezTo>
                  <a:pt x="26" y="89"/>
                  <a:pt x="26" y="89"/>
                  <a:pt x="26" y="89"/>
                </a:cubicBezTo>
                <a:cubicBezTo>
                  <a:pt x="23" y="83"/>
                  <a:pt x="26" y="75"/>
                  <a:pt x="33" y="72"/>
                </a:cubicBezTo>
                <a:cubicBezTo>
                  <a:pt x="71" y="54"/>
                  <a:pt x="71" y="54"/>
                  <a:pt x="71" y="54"/>
                </a:cubicBezTo>
                <a:lnTo>
                  <a:pt x="71" y="31"/>
                </a:lnTo>
                <a:close/>
              </a:path>
            </a:pathLst>
          </a:custGeom>
          <a:solidFill>
            <a:srgbClr val="E62A2A"/>
          </a:solidFill>
          <a:ln>
            <a:noFill/>
          </a:ln>
          <a:extLst/>
        </p:spPr>
        <p:txBody>
          <a:bodyPr anchor="t" anchorCtr="0" bIns="45720" compatLnSpc="1" lIns="91440" numCol="1" rIns="91440" tIns="45720" vert="horz" wrap="square">
            <a:prstTxWarp prst="textNoShape">
              <a:avLst/>
            </a:prstTxWarp>
          </a:bodyPr>
          <a:lstStyle/>
          <a:p>
            <a:endParaRPr lang="id-ID"/>
          </a:p>
        </p:txBody>
      </p:sp>
      <p:sp>
        <p:nvSpPr>
          <p:cNvPr id="96" name="Rectangle 59"/>
          <p:cNvSpPr>
            <a:spLocks noChangeArrowheads="1"/>
          </p:cNvSpPr>
          <p:nvPr/>
        </p:nvSpPr>
        <p:spPr bwMode="auto">
          <a:xfrm>
            <a:off x="9166546" y="2807678"/>
            <a:ext cx="627063"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97" name="Rectangle 60"/>
          <p:cNvSpPr>
            <a:spLocks noChangeArrowheads="1"/>
          </p:cNvSpPr>
          <p:nvPr/>
        </p:nvSpPr>
        <p:spPr bwMode="auto">
          <a:xfrm>
            <a:off x="9191946" y="2744178"/>
            <a:ext cx="576263"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98" name="Rectangle 61"/>
          <p:cNvSpPr>
            <a:spLocks noChangeArrowheads="1"/>
          </p:cNvSpPr>
          <p:nvPr/>
        </p:nvSpPr>
        <p:spPr bwMode="auto">
          <a:xfrm>
            <a:off x="9418959" y="2679090"/>
            <a:ext cx="122238"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99" name="Rectangle 62"/>
          <p:cNvSpPr>
            <a:spLocks noChangeArrowheads="1"/>
          </p:cNvSpPr>
          <p:nvPr/>
        </p:nvSpPr>
        <p:spPr bwMode="auto">
          <a:xfrm>
            <a:off x="9441184" y="2445728"/>
            <a:ext cx="77788" cy="25400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0" name="Rectangle 63"/>
          <p:cNvSpPr>
            <a:spLocks noChangeArrowheads="1"/>
          </p:cNvSpPr>
          <p:nvPr/>
        </p:nvSpPr>
        <p:spPr bwMode="auto">
          <a:xfrm>
            <a:off x="9418959" y="2433028"/>
            <a:ext cx="122238"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1" name="Rectangle 64"/>
          <p:cNvSpPr>
            <a:spLocks noChangeArrowheads="1"/>
          </p:cNvSpPr>
          <p:nvPr/>
        </p:nvSpPr>
        <p:spPr bwMode="auto">
          <a:xfrm>
            <a:off x="9604696" y="2679090"/>
            <a:ext cx="119063"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2" name="Rectangle 65"/>
          <p:cNvSpPr>
            <a:spLocks noChangeArrowheads="1"/>
          </p:cNvSpPr>
          <p:nvPr/>
        </p:nvSpPr>
        <p:spPr bwMode="auto">
          <a:xfrm>
            <a:off x="9625334" y="2445728"/>
            <a:ext cx="76200" cy="25400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3" name="Rectangle 66"/>
          <p:cNvSpPr>
            <a:spLocks noChangeArrowheads="1"/>
          </p:cNvSpPr>
          <p:nvPr/>
        </p:nvSpPr>
        <p:spPr bwMode="auto">
          <a:xfrm>
            <a:off x="9604696" y="2433028"/>
            <a:ext cx="119063"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4" name="Rectangle 67"/>
          <p:cNvSpPr>
            <a:spLocks noChangeArrowheads="1"/>
          </p:cNvSpPr>
          <p:nvPr/>
        </p:nvSpPr>
        <p:spPr bwMode="auto">
          <a:xfrm>
            <a:off x="9236396" y="2679090"/>
            <a:ext cx="122238"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5" name="Rectangle 68"/>
          <p:cNvSpPr>
            <a:spLocks noChangeArrowheads="1"/>
          </p:cNvSpPr>
          <p:nvPr/>
        </p:nvSpPr>
        <p:spPr bwMode="auto">
          <a:xfrm>
            <a:off x="9257034" y="2445728"/>
            <a:ext cx="79375" cy="25400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6" name="Rectangle 69"/>
          <p:cNvSpPr>
            <a:spLocks noChangeArrowheads="1"/>
          </p:cNvSpPr>
          <p:nvPr/>
        </p:nvSpPr>
        <p:spPr bwMode="auto">
          <a:xfrm>
            <a:off x="9236396" y="2433028"/>
            <a:ext cx="122238"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7" name="Rectangle 70"/>
          <p:cNvSpPr>
            <a:spLocks noChangeArrowheads="1"/>
          </p:cNvSpPr>
          <p:nvPr/>
        </p:nvSpPr>
        <p:spPr bwMode="auto">
          <a:xfrm>
            <a:off x="9191946" y="2363178"/>
            <a:ext cx="576263" cy="31750"/>
          </a:xfrm>
          <a:prstGeom prst="rect">
            <a:avLst/>
          </a:prstGeom>
          <a:solidFill>
            <a:srgbClr val="C5C5C9"/>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8" name="Freeform 71"/>
          <p:cNvSpPr/>
          <p:nvPr/>
        </p:nvSpPr>
        <p:spPr bwMode="auto">
          <a:xfrm>
            <a:off x="9191946" y="2179028"/>
            <a:ext cx="576263" cy="184150"/>
          </a:xfrm>
          <a:custGeom>
            <a:gdLst>
              <a:gd fmla="*/ 181 w 363" name="T0"/>
              <a:gd fmla="*/ 0 h 116" name="T1"/>
              <a:gd fmla="*/ 363 w 363" name="T2"/>
              <a:gd fmla="*/ 116 h 116" name="T3"/>
              <a:gd fmla="*/ 0 w 363" name="T4"/>
              <a:gd fmla="*/ 116 h 116" name="T5"/>
              <a:gd fmla="*/ 181 w 363" name="T6"/>
              <a:gd fmla="*/ 0 h 116" name="T7"/>
            </a:gdLst>
            <a:cxnLst>
              <a:cxn ang="0">
                <a:pos x="T0" y="T1"/>
              </a:cxn>
              <a:cxn ang="0">
                <a:pos x="T2" y="T3"/>
              </a:cxn>
              <a:cxn ang="0">
                <a:pos x="T4" y="T5"/>
              </a:cxn>
              <a:cxn ang="0">
                <a:pos x="T6" y="T7"/>
              </a:cxn>
            </a:cxnLst>
            <a:rect b="b" l="0" r="r" t="0"/>
            <a:pathLst>
              <a:path h="115" w="363">
                <a:moveTo>
                  <a:pt x="181" y="0"/>
                </a:moveTo>
                <a:lnTo>
                  <a:pt x="363" y="116"/>
                </a:lnTo>
                <a:lnTo>
                  <a:pt x="0" y="116"/>
                </a:lnTo>
                <a:lnTo>
                  <a:pt x="181" y="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09" name="Freeform 72"/>
          <p:cNvSpPr>
            <a:spLocks noEditPoints="1"/>
          </p:cNvSpPr>
          <p:nvPr/>
        </p:nvSpPr>
        <p:spPr bwMode="auto">
          <a:xfrm>
            <a:off x="7607621" y="2345715"/>
            <a:ext cx="800100" cy="522288"/>
          </a:xfrm>
          <a:custGeom>
            <a:gdLst>
              <a:gd fmla="*/ 82 w 367" name="T0"/>
              <a:gd fmla="*/ 27 h 240" name="T1"/>
              <a:gd fmla="*/ 367 w 367" name="T2"/>
              <a:gd fmla="*/ 120 h 240" name="T3"/>
              <a:gd fmla="*/ 82 w 367" name="T4"/>
              <a:gd fmla="*/ 213 h 240" name="T5"/>
              <a:gd fmla="*/ 82 w 367" name="T6"/>
              <a:gd fmla="*/ 177 h 240" name="T7"/>
              <a:gd fmla="*/ 127 w 367" name="T8"/>
              <a:gd fmla="*/ 143 h 240" name="T9"/>
              <a:gd fmla="*/ 127 w 367" name="T10"/>
              <a:gd fmla="*/ 87 h 240" name="T11"/>
              <a:gd fmla="*/ 138 w 367" name="T12"/>
              <a:gd fmla="*/ 87 h 240" name="T13"/>
              <a:gd fmla="*/ 138 w 367" name="T14"/>
              <a:gd fmla="*/ 64 h 240" name="T15"/>
              <a:gd fmla="*/ 127 w 367" name="T16"/>
              <a:gd fmla="*/ 64 h 240" name="T17"/>
              <a:gd fmla="*/ 102 w 367" name="T18"/>
              <a:gd fmla="*/ 64 h 240" name="T19"/>
              <a:gd fmla="*/ 91 w 367" name="T20"/>
              <a:gd fmla="*/ 64 h 240" name="T21"/>
              <a:gd fmla="*/ 91 w 367" name="T22"/>
              <a:gd fmla="*/ 87 h 240" name="T23"/>
              <a:gd fmla="*/ 102 w 367" name="T24"/>
              <a:gd fmla="*/ 87 h 240" name="T25"/>
              <a:gd fmla="*/ 102 w 367" name="T26"/>
              <a:gd fmla="*/ 143 h 240" name="T27"/>
              <a:gd fmla="*/ 82 w 367" name="T28"/>
              <a:gd fmla="*/ 156 h 240" name="T29"/>
              <a:gd fmla="*/ 82 w 367" name="T30"/>
              <a:gd fmla="*/ 27 h 240" name="T31"/>
              <a:gd fmla="*/ 0 w 367" name="T32"/>
              <a:gd fmla="*/ 0 h 240" name="T33"/>
              <a:gd fmla="*/ 82 w 367" name="T34"/>
              <a:gd fmla="*/ 27 h 240" name="T35"/>
              <a:gd fmla="*/ 82 w 367" name="T36"/>
              <a:gd fmla="*/ 156 h 240" name="T37"/>
              <a:gd fmla="*/ 82 w 367" name="T38"/>
              <a:gd fmla="*/ 156 h 240" name="T39"/>
              <a:gd fmla="*/ 62 w 367" name="T40"/>
              <a:gd fmla="*/ 143 h 240" name="T41"/>
              <a:gd fmla="*/ 62 w 367" name="T42"/>
              <a:gd fmla="*/ 87 h 240" name="T43"/>
              <a:gd fmla="*/ 73 w 367" name="T44"/>
              <a:gd fmla="*/ 87 h 240" name="T45"/>
              <a:gd fmla="*/ 73 w 367" name="T46"/>
              <a:gd fmla="*/ 64 h 240" name="T47"/>
              <a:gd fmla="*/ 62 w 367" name="T48"/>
              <a:gd fmla="*/ 64 h 240" name="T49"/>
              <a:gd fmla="*/ 37 w 367" name="T50"/>
              <a:gd fmla="*/ 64 h 240" name="T51"/>
              <a:gd fmla="*/ 26 w 367" name="T52"/>
              <a:gd fmla="*/ 64 h 240" name="T53"/>
              <a:gd fmla="*/ 26 w 367" name="T54"/>
              <a:gd fmla="*/ 87 h 240" name="T55"/>
              <a:gd fmla="*/ 37 w 367" name="T56"/>
              <a:gd fmla="*/ 87 h 240" name="T57"/>
              <a:gd fmla="*/ 37 w 367" name="T58"/>
              <a:gd fmla="*/ 143 h 240" name="T59"/>
              <a:gd fmla="*/ 82 w 367" name="T60"/>
              <a:gd fmla="*/ 177 h 240" name="T61"/>
              <a:gd fmla="*/ 82 w 367" name="T62"/>
              <a:gd fmla="*/ 177 h 240" name="T63"/>
              <a:gd fmla="*/ 82 w 367" name="T64"/>
              <a:gd fmla="*/ 213 h 240" name="T65"/>
              <a:gd fmla="*/ 0 w 367" name="T66"/>
              <a:gd fmla="*/ 240 h 240" name="T67"/>
              <a:gd fmla="*/ 0 w 367" name="T68"/>
              <a:gd fmla="*/ 0 h 2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240" w="367">
                <a:moveTo>
                  <a:pt x="82" y="27"/>
                </a:moveTo>
                <a:cubicBezTo>
                  <a:pt x="367" y="120"/>
                  <a:pt x="367" y="120"/>
                  <a:pt x="367" y="120"/>
                </a:cubicBezTo>
                <a:cubicBezTo>
                  <a:pt x="82" y="213"/>
                  <a:pt x="82" y="213"/>
                  <a:pt x="82" y="213"/>
                </a:cubicBezTo>
                <a:cubicBezTo>
                  <a:pt x="82" y="177"/>
                  <a:pt x="82" y="177"/>
                  <a:pt x="82" y="177"/>
                </a:cubicBezTo>
                <a:cubicBezTo>
                  <a:pt x="107" y="177"/>
                  <a:pt x="127" y="162"/>
                  <a:pt x="127" y="143"/>
                </a:cubicBezTo>
                <a:cubicBezTo>
                  <a:pt x="127" y="87"/>
                  <a:pt x="127" y="87"/>
                  <a:pt x="127" y="87"/>
                </a:cubicBezTo>
                <a:cubicBezTo>
                  <a:pt x="138" y="87"/>
                  <a:pt x="138" y="87"/>
                  <a:pt x="138" y="87"/>
                </a:cubicBezTo>
                <a:cubicBezTo>
                  <a:pt x="138" y="64"/>
                  <a:pt x="138" y="64"/>
                  <a:pt x="138" y="64"/>
                </a:cubicBezTo>
                <a:cubicBezTo>
                  <a:pt x="127" y="64"/>
                  <a:pt x="127" y="64"/>
                  <a:pt x="127" y="64"/>
                </a:cubicBezTo>
                <a:cubicBezTo>
                  <a:pt x="102" y="64"/>
                  <a:pt x="102" y="64"/>
                  <a:pt x="102" y="64"/>
                </a:cubicBezTo>
                <a:cubicBezTo>
                  <a:pt x="91" y="64"/>
                  <a:pt x="91" y="64"/>
                  <a:pt x="91" y="64"/>
                </a:cubicBezTo>
                <a:cubicBezTo>
                  <a:pt x="91" y="87"/>
                  <a:pt x="91" y="87"/>
                  <a:pt x="91" y="87"/>
                </a:cubicBezTo>
                <a:cubicBezTo>
                  <a:pt x="102" y="87"/>
                  <a:pt x="102" y="87"/>
                  <a:pt x="102" y="87"/>
                </a:cubicBezTo>
                <a:cubicBezTo>
                  <a:pt x="102" y="143"/>
                  <a:pt x="102" y="143"/>
                  <a:pt x="102" y="143"/>
                </a:cubicBezTo>
                <a:cubicBezTo>
                  <a:pt x="102" y="150"/>
                  <a:pt x="93" y="156"/>
                  <a:pt x="82" y="156"/>
                </a:cubicBezTo>
                <a:lnTo>
                  <a:pt x="82" y="27"/>
                </a:lnTo>
                <a:close/>
                <a:moveTo>
                  <a:pt x="0" y="0"/>
                </a:moveTo>
                <a:cubicBezTo>
                  <a:pt x="82" y="27"/>
                  <a:pt x="82" y="27"/>
                  <a:pt x="82" y="27"/>
                </a:cubicBezTo>
                <a:cubicBezTo>
                  <a:pt x="82" y="156"/>
                  <a:pt x="82" y="156"/>
                  <a:pt x="82" y="156"/>
                </a:cubicBezTo>
                <a:cubicBezTo>
                  <a:pt x="82" y="156"/>
                  <a:pt x="82" y="156"/>
                  <a:pt x="82" y="156"/>
                </a:cubicBezTo>
                <a:cubicBezTo>
                  <a:pt x="71" y="156"/>
                  <a:pt x="62" y="150"/>
                  <a:pt x="62" y="143"/>
                </a:cubicBezTo>
                <a:cubicBezTo>
                  <a:pt x="62" y="87"/>
                  <a:pt x="62" y="87"/>
                  <a:pt x="62" y="87"/>
                </a:cubicBezTo>
                <a:cubicBezTo>
                  <a:pt x="73" y="87"/>
                  <a:pt x="73" y="87"/>
                  <a:pt x="73" y="87"/>
                </a:cubicBezTo>
                <a:cubicBezTo>
                  <a:pt x="73" y="64"/>
                  <a:pt x="73" y="64"/>
                  <a:pt x="73" y="64"/>
                </a:cubicBezTo>
                <a:cubicBezTo>
                  <a:pt x="62" y="64"/>
                  <a:pt x="62" y="64"/>
                  <a:pt x="62" y="64"/>
                </a:cubicBezTo>
                <a:cubicBezTo>
                  <a:pt x="37" y="64"/>
                  <a:pt x="37" y="64"/>
                  <a:pt x="37" y="64"/>
                </a:cubicBezTo>
                <a:cubicBezTo>
                  <a:pt x="26" y="64"/>
                  <a:pt x="26" y="64"/>
                  <a:pt x="26" y="64"/>
                </a:cubicBezTo>
                <a:cubicBezTo>
                  <a:pt x="26" y="87"/>
                  <a:pt x="26" y="87"/>
                  <a:pt x="26" y="87"/>
                </a:cubicBezTo>
                <a:cubicBezTo>
                  <a:pt x="37" y="87"/>
                  <a:pt x="37" y="87"/>
                  <a:pt x="37" y="87"/>
                </a:cubicBezTo>
                <a:cubicBezTo>
                  <a:pt x="37" y="143"/>
                  <a:pt x="37" y="143"/>
                  <a:pt x="37" y="143"/>
                </a:cubicBezTo>
                <a:cubicBezTo>
                  <a:pt x="37" y="162"/>
                  <a:pt x="57" y="177"/>
                  <a:pt x="82" y="177"/>
                </a:cubicBezTo>
                <a:cubicBezTo>
                  <a:pt x="82" y="177"/>
                  <a:pt x="82" y="177"/>
                  <a:pt x="82" y="177"/>
                </a:cubicBezTo>
                <a:cubicBezTo>
                  <a:pt x="82" y="213"/>
                  <a:pt x="82" y="213"/>
                  <a:pt x="82" y="213"/>
                </a:cubicBezTo>
                <a:cubicBezTo>
                  <a:pt x="0" y="240"/>
                  <a:pt x="0" y="240"/>
                  <a:pt x="0" y="240"/>
                </a:cubicBezTo>
                <a:lnTo>
                  <a:pt x="0" y="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10" name="Freeform 73"/>
          <p:cNvSpPr>
            <a:spLocks noEditPoints="1"/>
          </p:cNvSpPr>
          <p:nvPr/>
        </p:nvSpPr>
        <p:spPr bwMode="auto">
          <a:xfrm>
            <a:off x="9372921" y="2918803"/>
            <a:ext cx="187325" cy="327025"/>
          </a:xfrm>
          <a:custGeom>
            <a:gdLst>
              <a:gd fmla="*/ 37 w 86" name="T0"/>
              <a:gd fmla="*/ 128 h 150" name="T1"/>
              <a:gd fmla="*/ 34 w 86" name="T2"/>
              <a:gd fmla="*/ 127 h 150" name="T3"/>
              <a:gd fmla="*/ 34 w 86" name="T4"/>
              <a:gd fmla="*/ 150 h 150" name="T5"/>
              <a:gd fmla="*/ 45 w 86" name="T6"/>
              <a:gd fmla="*/ 142 h 150" name="T7"/>
              <a:gd fmla="*/ 37 w 86" name="T8"/>
              <a:gd fmla="*/ 128 h 150" name="T9"/>
              <a:gd fmla="*/ 34 w 86" name="T10"/>
              <a:gd fmla="*/ 118 h 150" name="T11"/>
              <a:gd fmla="*/ 34 w 86" name="T12"/>
              <a:gd fmla="*/ 51 h 150" name="T13"/>
              <a:gd fmla="*/ 51 w 86" name="T14"/>
              <a:gd fmla="*/ 46 h 150" name="T15"/>
              <a:gd fmla="*/ 61 w 86" name="T16"/>
              <a:gd fmla="*/ 8 h 150" name="T17"/>
              <a:gd fmla="*/ 72 w 86" name="T18"/>
              <a:gd fmla="*/ 1 h 150" name="T19"/>
              <a:gd fmla="*/ 78 w 86" name="T20"/>
              <a:gd fmla="*/ 12 h 150" name="T21"/>
              <a:gd fmla="*/ 69 w 86" name="T22"/>
              <a:gd fmla="*/ 51 h 150" name="T23"/>
              <a:gd fmla="*/ 82 w 86" name="T24"/>
              <a:gd fmla="*/ 84 h 150" name="T25"/>
              <a:gd fmla="*/ 77 w 86" name="T26"/>
              <a:gd fmla="*/ 103 h 150" name="T27"/>
              <a:gd fmla="*/ 77 w 86" name="T28"/>
              <a:gd fmla="*/ 103 h 150" name="T29"/>
              <a:gd fmla="*/ 86 w 86" name="T30"/>
              <a:gd fmla="*/ 117 h 150" name="T31"/>
              <a:gd fmla="*/ 83 w 86" name="T32"/>
              <a:gd fmla="*/ 130 h 150" name="T33"/>
              <a:gd fmla="*/ 34 w 86" name="T34"/>
              <a:gd fmla="*/ 118 h 150" name="T35"/>
              <a:gd fmla="*/ 34 w 86" name="T36"/>
              <a:gd fmla="*/ 127 h 150" name="T37"/>
              <a:gd fmla="*/ 23 w 86" name="T38"/>
              <a:gd fmla="*/ 136 h 150" name="T39"/>
              <a:gd fmla="*/ 31 w 86" name="T40"/>
              <a:gd fmla="*/ 150 h 150" name="T41"/>
              <a:gd fmla="*/ 34 w 86" name="T42"/>
              <a:gd fmla="*/ 150 h 150" name="T43"/>
              <a:gd fmla="*/ 34 w 86" name="T44"/>
              <a:gd fmla="*/ 127 h 150" name="T45"/>
              <a:gd fmla="*/ 34 w 86" name="T46"/>
              <a:gd fmla="*/ 51 h 150" name="T47"/>
              <a:gd fmla="*/ 34 w 86" name="T48"/>
              <a:gd fmla="*/ 118 h 150" name="T49"/>
              <a:gd fmla="*/ 0 w 86" name="T50"/>
              <a:gd fmla="*/ 109 h 150" name="T51"/>
              <a:gd fmla="*/ 3 w 86" name="T52"/>
              <a:gd fmla="*/ 96 h 150" name="T53"/>
              <a:gd fmla="*/ 18 w 86" name="T54"/>
              <a:gd fmla="*/ 88 h 150" name="T55"/>
              <a:gd fmla="*/ 23 w 86" name="T56"/>
              <a:gd fmla="*/ 69 h 150" name="T57"/>
              <a:gd fmla="*/ 34 w 86" name="T58"/>
              <a:gd fmla="*/ 51 h 150"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50" w="86">
                <a:moveTo>
                  <a:pt x="37" y="128"/>
                </a:moveTo>
                <a:cubicBezTo>
                  <a:pt x="36" y="127"/>
                  <a:pt x="35" y="127"/>
                  <a:pt x="34" y="127"/>
                </a:cubicBezTo>
                <a:cubicBezTo>
                  <a:pt x="34" y="150"/>
                  <a:pt x="34" y="150"/>
                  <a:pt x="34" y="150"/>
                </a:cubicBezTo>
                <a:cubicBezTo>
                  <a:pt x="39" y="150"/>
                  <a:pt x="44" y="147"/>
                  <a:pt x="45" y="142"/>
                </a:cubicBezTo>
                <a:cubicBezTo>
                  <a:pt x="47" y="136"/>
                  <a:pt x="43" y="129"/>
                  <a:pt x="37" y="128"/>
                </a:cubicBezTo>
                <a:close/>
                <a:moveTo>
                  <a:pt x="34" y="118"/>
                </a:moveTo>
                <a:cubicBezTo>
                  <a:pt x="34" y="51"/>
                  <a:pt x="34" y="51"/>
                  <a:pt x="34" y="51"/>
                </a:cubicBezTo>
                <a:cubicBezTo>
                  <a:pt x="39" y="48"/>
                  <a:pt x="45" y="46"/>
                  <a:pt x="51" y="46"/>
                </a:cubicBezTo>
                <a:cubicBezTo>
                  <a:pt x="61" y="8"/>
                  <a:pt x="61" y="8"/>
                  <a:pt x="61" y="8"/>
                </a:cubicBezTo>
                <a:cubicBezTo>
                  <a:pt x="62" y="3"/>
                  <a:pt x="67" y="0"/>
                  <a:pt x="72" y="1"/>
                </a:cubicBezTo>
                <a:cubicBezTo>
                  <a:pt x="77" y="2"/>
                  <a:pt x="80" y="7"/>
                  <a:pt x="78" y="12"/>
                </a:cubicBezTo>
                <a:cubicBezTo>
                  <a:pt x="69" y="51"/>
                  <a:pt x="69" y="51"/>
                  <a:pt x="69" y="51"/>
                </a:cubicBezTo>
                <a:cubicBezTo>
                  <a:pt x="79" y="57"/>
                  <a:pt x="86" y="68"/>
                  <a:pt x="82" y="84"/>
                </a:cubicBezTo>
                <a:cubicBezTo>
                  <a:pt x="82" y="84"/>
                  <a:pt x="79" y="97"/>
                  <a:pt x="77" y="103"/>
                </a:cubicBezTo>
                <a:cubicBezTo>
                  <a:pt x="77" y="103"/>
                  <a:pt x="77" y="103"/>
                  <a:pt x="77" y="103"/>
                </a:cubicBezTo>
                <a:cubicBezTo>
                  <a:pt x="75" y="112"/>
                  <a:pt x="86" y="117"/>
                  <a:pt x="86" y="117"/>
                </a:cubicBezTo>
                <a:cubicBezTo>
                  <a:pt x="83" y="130"/>
                  <a:pt x="83" y="130"/>
                  <a:pt x="83" y="130"/>
                </a:cubicBezTo>
                <a:lnTo>
                  <a:pt x="34" y="118"/>
                </a:lnTo>
                <a:close/>
                <a:moveTo>
                  <a:pt x="34" y="127"/>
                </a:moveTo>
                <a:cubicBezTo>
                  <a:pt x="29" y="127"/>
                  <a:pt x="24" y="131"/>
                  <a:pt x="23" y="136"/>
                </a:cubicBezTo>
                <a:cubicBezTo>
                  <a:pt x="21" y="142"/>
                  <a:pt x="25" y="148"/>
                  <a:pt x="31" y="150"/>
                </a:cubicBezTo>
                <a:cubicBezTo>
                  <a:pt x="32" y="150"/>
                  <a:pt x="33" y="150"/>
                  <a:pt x="34" y="150"/>
                </a:cubicBezTo>
                <a:cubicBezTo>
                  <a:pt x="34" y="127"/>
                  <a:pt x="34" y="127"/>
                  <a:pt x="34" y="127"/>
                </a:cubicBezTo>
                <a:close/>
                <a:moveTo>
                  <a:pt x="34" y="51"/>
                </a:moveTo>
                <a:cubicBezTo>
                  <a:pt x="34" y="118"/>
                  <a:pt x="34" y="118"/>
                  <a:pt x="34" y="118"/>
                </a:cubicBezTo>
                <a:cubicBezTo>
                  <a:pt x="0" y="109"/>
                  <a:pt x="0" y="109"/>
                  <a:pt x="0" y="109"/>
                </a:cubicBezTo>
                <a:cubicBezTo>
                  <a:pt x="3" y="96"/>
                  <a:pt x="3" y="96"/>
                  <a:pt x="3" y="96"/>
                </a:cubicBezTo>
                <a:cubicBezTo>
                  <a:pt x="3" y="96"/>
                  <a:pt x="16" y="97"/>
                  <a:pt x="18" y="88"/>
                </a:cubicBezTo>
                <a:cubicBezTo>
                  <a:pt x="20" y="80"/>
                  <a:pt x="23" y="69"/>
                  <a:pt x="23" y="69"/>
                </a:cubicBezTo>
                <a:cubicBezTo>
                  <a:pt x="25" y="61"/>
                  <a:pt x="29" y="55"/>
                  <a:pt x="34" y="51"/>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11" name="Freeform 74"/>
          <p:cNvSpPr>
            <a:spLocks noEditPoints="1"/>
          </p:cNvSpPr>
          <p:nvPr/>
        </p:nvSpPr>
        <p:spPr bwMode="auto">
          <a:xfrm>
            <a:off x="7737796" y="1798028"/>
            <a:ext cx="376238" cy="460375"/>
          </a:xfrm>
          <a:custGeom>
            <a:gdLst>
              <a:gd fmla="*/ 172 w 172" name="T0"/>
              <a:gd fmla="*/ 9 h 211" name="T1"/>
              <a:gd fmla="*/ 121 w 172" name="T2"/>
              <a:gd fmla="*/ 37 h 211" name="T3"/>
              <a:gd fmla="*/ 143 w 172" name="T4"/>
              <a:gd fmla="*/ 211 h 211" name="T5"/>
              <a:gd fmla="*/ 124 w 172" name="T6"/>
              <a:gd fmla="*/ 165 h 211" name="T7"/>
              <a:gd fmla="*/ 131 w 172" name="T8"/>
              <a:gd fmla="*/ 108 h 211" name="T9"/>
              <a:gd fmla="*/ 121 w 172" name="T10"/>
              <a:gd fmla="*/ 86 h 211" name="T11"/>
              <a:gd fmla="*/ 129 w 172" name="T12"/>
              <a:gd fmla="*/ 146 h 211" name="T13"/>
              <a:gd fmla="*/ 127 w 172" name="T14"/>
              <a:gd fmla="*/ 116 h 211" name="T15"/>
              <a:gd fmla="*/ 121 w 172" name="T16"/>
              <a:gd fmla="*/ 156 h 211" name="T17"/>
              <a:gd fmla="*/ 121 w 172" name="T18"/>
              <a:gd fmla="*/ 9 h 211" name="T19"/>
              <a:gd fmla="*/ 98 w 172" name="T20"/>
              <a:gd fmla="*/ 37 h 211" name="T21"/>
              <a:gd fmla="*/ 110 w 172" name="T22"/>
              <a:gd fmla="*/ 88 h 211" name="T23"/>
              <a:gd fmla="*/ 100 w 172" name="T24"/>
              <a:gd fmla="*/ 81 h 211" name="T25"/>
              <a:gd fmla="*/ 121 w 172" name="T26"/>
              <a:gd fmla="*/ 211 h 211" name="T27"/>
              <a:gd fmla="*/ 101 w 172" name="T28"/>
              <a:gd fmla="*/ 163 h 211" name="T29"/>
              <a:gd fmla="*/ 121 w 172" name="T30"/>
              <a:gd fmla="*/ 211 h 211" name="T31"/>
              <a:gd fmla="*/ 113 w 172" name="T32"/>
              <a:gd fmla="*/ 148 h 211" name="T33"/>
              <a:gd fmla="*/ 121 w 172" name="T34"/>
              <a:gd fmla="*/ 156 h 211" name="T35"/>
              <a:gd fmla="*/ 98 w 172" name="T36"/>
              <a:gd fmla="*/ 0 h 211" name="T37"/>
              <a:gd fmla="*/ 71 w 172" name="T38"/>
              <a:gd fmla="*/ 0 h 211" name="T39"/>
              <a:gd fmla="*/ 98 w 172" name="T40"/>
              <a:gd fmla="*/ 80 h 211" name="T41"/>
              <a:gd fmla="*/ 71 w 172" name="T42"/>
              <a:gd fmla="*/ 37 h 211" name="T43"/>
              <a:gd fmla="*/ 71 w 172" name="T44"/>
              <a:gd fmla="*/ 166 h 211" name="T45"/>
              <a:gd fmla="*/ 98 w 172" name="T46"/>
              <a:gd fmla="*/ 141 h 211" name="T47"/>
              <a:gd fmla="*/ 98 w 172" name="T48"/>
              <a:gd fmla="*/ 160 h 211" name="T49"/>
              <a:gd fmla="*/ 74 w 172" name="T50"/>
              <a:gd fmla="*/ 124 h 211" name="T51"/>
              <a:gd fmla="*/ 71 w 172" name="T52"/>
              <a:gd fmla="*/ 118 h 211" name="T53"/>
              <a:gd fmla="*/ 71 w 172" name="T54"/>
              <a:gd fmla="*/ 98 h 211" name="T55"/>
              <a:gd fmla="*/ 71 w 172" name="T56"/>
              <a:gd fmla="*/ 0 h 211" name="T57"/>
              <a:gd fmla="*/ 60 w 172" name="T58"/>
              <a:gd fmla="*/ 0 h 211" name="T59"/>
              <a:gd fmla="*/ 71 w 172" name="T60"/>
              <a:gd fmla="*/ 88 h 211" name="T61"/>
              <a:gd fmla="*/ 60 w 172" name="T62"/>
              <a:gd fmla="*/ 37 h 211" name="T63"/>
              <a:gd fmla="*/ 60 w 172" name="T64"/>
              <a:gd fmla="*/ 120 h 211" name="T65"/>
              <a:gd fmla="*/ 65 w 172" name="T66"/>
              <a:gd fmla="*/ 166 h 211" name="T67"/>
              <a:gd fmla="*/ 71 w 172" name="T68"/>
              <a:gd fmla="*/ 98 h 211" name="T69"/>
              <a:gd fmla="*/ 71 w 172" name="T70"/>
              <a:gd fmla="*/ 98 h 211" name="T71"/>
              <a:gd fmla="*/ 60 w 172" name="T72"/>
              <a:gd fmla="*/ 9 h 211" name="T73"/>
              <a:gd fmla="*/ 12 w 172" name="T74"/>
              <a:gd fmla="*/ 23 h 211" name="T75"/>
              <a:gd fmla="*/ 60 w 172" name="T76"/>
              <a:gd fmla="*/ 100 h 211" name="T77"/>
              <a:gd fmla="*/ 28 w 172" name="T78"/>
              <a:gd fmla="*/ 118 h 211" name="T79"/>
              <a:gd fmla="*/ 29 w 172" name="T80"/>
              <a:gd fmla="*/ 134 h 211" name="T81"/>
              <a:gd fmla="*/ 34 w 172" name="T82"/>
              <a:gd fmla="*/ 127 h 211" name="T83"/>
              <a:gd fmla="*/ 47 w 172" name="T84"/>
              <a:gd fmla="*/ 120 h 211" name="T85"/>
              <a:gd fmla="*/ 36 w 172" name="T86"/>
              <a:gd fmla="*/ 178 h 211" name="T87"/>
              <a:gd fmla="*/ 45 w 172" name="T88"/>
              <a:gd fmla="*/ 163 h 211" name="T89"/>
              <a:gd fmla="*/ 60 w 172" name="T90"/>
              <a:gd fmla="*/ 211 h 211" name="T91"/>
              <a:gd fmla="*/ 0 w 172" name="T92"/>
              <a:gd fmla="*/ 29 h 21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211" w="172">
                <a:moveTo>
                  <a:pt x="121" y="0"/>
                </a:moveTo>
                <a:cubicBezTo>
                  <a:pt x="172" y="0"/>
                  <a:pt x="172" y="0"/>
                  <a:pt x="172" y="0"/>
                </a:cubicBezTo>
                <a:cubicBezTo>
                  <a:pt x="172" y="9"/>
                  <a:pt x="172" y="9"/>
                  <a:pt x="172" y="9"/>
                </a:cubicBezTo>
                <a:cubicBezTo>
                  <a:pt x="121" y="9"/>
                  <a:pt x="121" y="9"/>
                  <a:pt x="121" y="9"/>
                </a:cubicBezTo>
                <a:cubicBezTo>
                  <a:pt x="121" y="0"/>
                  <a:pt x="121" y="0"/>
                  <a:pt x="121" y="0"/>
                </a:cubicBezTo>
                <a:close/>
                <a:moveTo>
                  <a:pt x="121" y="37"/>
                </a:moveTo>
                <a:cubicBezTo>
                  <a:pt x="172" y="37"/>
                  <a:pt x="172" y="37"/>
                  <a:pt x="172" y="37"/>
                </a:cubicBezTo>
                <a:cubicBezTo>
                  <a:pt x="172" y="183"/>
                  <a:pt x="172" y="183"/>
                  <a:pt x="172" y="183"/>
                </a:cubicBezTo>
                <a:cubicBezTo>
                  <a:pt x="172" y="198"/>
                  <a:pt x="159" y="211"/>
                  <a:pt x="143" y="211"/>
                </a:cubicBezTo>
                <a:cubicBezTo>
                  <a:pt x="121" y="211"/>
                  <a:pt x="121" y="211"/>
                  <a:pt x="121" y="211"/>
                </a:cubicBezTo>
                <a:cubicBezTo>
                  <a:pt x="121" y="166"/>
                  <a:pt x="121" y="166"/>
                  <a:pt x="121" y="166"/>
                </a:cubicBezTo>
                <a:cubicBezTo>
                  <a:pt x="122" y="166"/>
                  <a:pt x="123" y="166"/>
                  <a:pt x="124" y="165"/>
                </a:cubicBezTo>
                <a:cubicBezTo>
                  <a:pt x="130" y="163"/>
                  <a:pt x="134" y="159"/>
                  <a:pt x="138" y="153"/>
                </a:cubicBezTo>
                <a:cubicBezTo>
                  <a:pt x="142" y="145"/>
                  <a:pt x="145" y="137"/>
                  <a:pt x="145" y="128"/>
                </a:cubicBezTo>
                <a:cubicBezTo>
                  <a:pt x="145" y="115"/>
                  <a:pt x="140" y="108"/>
                  <a:pt x="131" y="108"/>
                </a:cubicBezTo>
                <a:cubicBezTo>
                  <a:pt x="128" y="108"/>
                  <a:pt x="125" y="109"/>
                  <a:pt x="121" y="111"/>
                </a:cubicBezTo>
                <a:cubicBezTo>
                  <a:pt x="127" y="85"/>
                  <a:pt x="127" y="85"/>
                  <a:pt x="127" y="85"/>
                </a:cubicBezTo>
                <a:cubicBezTo>
                  <a:pt x="121" y="86"/>
                  <a:pt x="121" y="86"/>
                  <a:pt x="121" y="86"/>
                </a:cubicBezTo>
                <a:cubicBezTo>
                  <a:pt x="121" y="37"/>
                  <a:pt x="121" y="37"/>
                  <a:pt x="121" y="37"/>
                </a:cubicBezTo>
                <a:close/>
                <a:moveTo>
                  <a:pt x="121" y="156"/>
                </a:moveTo>
                <a:cubicBezTo>
                  <a:pt x="123" y="155"/>
                  <a:pt x="126" y="152"/>
                  <a:pt x="129" y="146"/>
                </a:cubicBezTo>
                <a:cubicBezTo>
                  <a:pt x="131" y="140"/>
                  <a:pt x="133" y="134"/>
                  <a:pt x="133" y="129"/>
                </a:cubicBezTo>
                <a:cubicBezTo>
                  <a:pt x="133" y="123"/>
                  <a:pt x="132" y="119"/>
                  <a:pt x="129" y="117"/>
                </a:cubicBezTo>
                <a:cubicBezTo>
                  <a:pt x="129" y="117"/>
                  <a:pt x="128" y="116"/>
                  <a:pt x="127" y="116"/>
                </a:cubicBezTo>
                <a:cubicBezTo>
                  <a:pt x="126" y="116"/>
                  <a:pt x="124" y="117"/>
                  <a:pt x="123" y="117"/>
                </a:cubicBezTo>
                <a:cubicBezTo>
                  <a:pt x="122" y="117"/>
                  <a:pt x="121" y="117"/>
                  <a:pt x="121" y="118"/>
                </a:cubicBezTo>
                <a:lnTo>
                  <a:pt x="121" y="156"/>
                </a:lnTo>
                <a:close/>
                <a:moveTo>
                  <a:pt x="98" y="0"/>
                </a:moveTo>
                <a:cubicBezTo>
                  <a:pt x="121" y="0"/>
                  <a:pt x="121" y="0"/>
                  <a:pt x="121" y="0"/>
                </a:cubicBezTo>
                <a:cubicBezTo>
                  <a:pt x="121" y="9"/>
                  <a:pt x="121" y="9"/>
                  <a:pt x="121" y="9"/>
                </a:cubicBezTo>
                <a:cubicBezTo>
                  <a:pt x="98" y="9"/>
                  <a:pt x="98" y="9"/>
                  <a:pt x="98" y="9"/>
                </a:cubicBezTo>
                <a:cubicBezTo>
                  <a:pt x="98" y="0"/>
                  <a:pt x="98" y="0"/>
                  <a:pt x="98" y="0"/>
                </a:cubicBezTo>
                <a:close/>
                <a:moveTo>
                  <a:pt x="98" y="37"/>
                </a:moveTo>
                <a:cubicBezTo>
                  <a:pt x="121" y="37"/>
                  <a:pt x="121" y="37"/>
                  <a:pt x="121" y="37"/>
                </a:cubicBezTo>
                <a:cubicBezTo>
                  <a:pt x="121" y="86"/>
                  <a:pt x="121" y="86"/>
                  <a:pt x="121" y="86"/>
                </a:cubicBezTo>
                <a:cubicBezTo>
                  <a:pt x="110" y="88"/>
                  <a:pt x="110" y="88"/>
                  <a:pt x="110" y="88"/>
                </a:cubicBezTo>
                <a:cubicBezTo>
                  <a:pt x="98" y="141"/>
                  <a:pt x="98" y="141"/>
                  <a:pt x="98" y="141"/>
                </a:cubicBezTo>
                <a:cubicBezTo>
                  <a:pt x="98" y="90"/>
                  <a:pt x="98" y="90"/>
                  <a:pt x="98" y="90"/>
                </a:cubicBezTo>
                <a:cubicBezTo>
                  <a:pt x="100" y="81"/>
                  <a:pt x="100" y="81"/>
                  <a:pt x="100" y="81"/>
                </a:cubicBezTo>
                <a:cubicBezTo>
                  <a:pt x="100" y="81"/>
                  <a:pt x="99" y="81"/>
                  <a:pt x="98" y="80"/>
                </a:cubicBezTo>
                <a:cubicBezTo>
                  <a:pt x="98" y="37"/>
                  <a:pt x="98" y="37"/>
                  <a:pt x="98" y="37"/>
                </a:cubicBezTo>
                <a:close/>
                <a:moveTo>
                  <a:pt x="121" y="211"/>
                </a:moveTo>
                <a:cubicBezTo>
                  <a:pt x="98" y="211"/>
                  <a:pt x="98" y="211"/>
                  <a:pt x="98" y="211"/>
                </a:cubicBezTo>
                <a:cubicBezTo>
                  <a:pt x="98" y="160"/>
                  <a:pt x="98" y="160"/>
                  <a:pt x="98" y="160"/>
                </a:cubicBezTo>
                <a:cubicBezTo>
                  <a:pt x="99" y="161"/>
                  <a:pt x="100" y="162"/>
                  <a:pt x="101" y="163"/>
                </a:cubicBezTo>
                <a:cubicBezTo>
                  <a:pt x="103" y="166"/>
                  <a:pt x="107" y="167"/>
                  <a:pt x="112" y="167"/>
                </a:cubicBezTo>
                <a:cubicBezTo>
                  <a:pt x="115" y="167"/>
                  <a:pt x="118" y="167"/>
                  <a:pt x="121" y="166"/>
                </a:cubicBezTo>
                <a:cubicBezTo>
                  <a:pt x="121" y="211"/>
                  <a:pt x="121" y="211"/>
                  <a:pt x="121" y="211"/>
                </a:cubicBezTo>
                <a:close/>
                <a:moveTo>
                  <a:pt x="121" y="118"/>
                </a:moveTo>
                <a:cubicBezTo>
                  <a:pt x="120" y="118"/>
                  <a:pt x="120" y="118"/>
                  <a:pt x="120" y="119"/>
                </a:cubicBezTo>
                <a:cubicBezTo>
                  <a:pt x="113" y="148"/>
                  <a:pt x="113" y="148"/>
                  <a:pt x="113" y="148"/>
                </a:cubicBezTo>
                <a:cubicBezTo>
                  <a:pt x="113" y="149"/>
                  <a:pt x="113" y="150"/>
                  <a:pt x="113" y="151"/>
                </a:cubicBezTo>
                <a:cubicBezTo>
                  <a:pt x="113" y="154"/>
                  <a:pt x="115" y="156"/>
                  <a:pt x="119" y="156"/>
                </a:cubicBezTo>
                <a:cubicBezTo>
                  <a:pt x="120" y="156"/>
                  <a:pt x="120" y="156"/>
                  <a:pt x="121" y="156"/>
                </a:cubicBezTo>
                <a:lnTo>
                  <a:pt x="121" y="118"/>
                </a:lnTo>
                <a:close/>
                <a:moveTo>
                  <a:pt x="71" y="0"/>
                </a:moveTo>
                <a:cubicBezTo>
                  <a:pt x="98" y="0"/>
                  <a:pt x="98" y="0"/>
                  <a:pt x="98" y="0"/>
                </a:cubicBezTo>
                <a:cubicBezTo>
                  <a:pt x="98" y="9"/>
                  <a:pt x="98" y="9"/>
                  <a:pt x="98" y="9"/>
                </a:cubicBezTo>
                <a:cubicBezTo>
                  <a:pt x="71" y="9"/>
                  <a:pt x="71" y="9"/>
                  <a:pt x="71" y="9"/>
                </a:cubicBezTo>
                <a:cubicBezTo>
                  <a:pt x="71" y="0"/>
                  <a:pt x="71" y="0"/>
                  <a:pt x="71" y="0"/>
                </a:cubicBezTo>
                <a:close/>
                <a:moveTo>
                  <a:pt x="71" y="37"/>
                </a:moveTo>
                <a:cubicBezTo>
                  <a:pt x="98" y="37"/>
                  <a:pt x="98" y="37"/>
                  <a:pt x="98" y="37"/>
                </a:cubicBezTo>
                <a:cubicBezTo>
                  <a:pt x="98" y="80"/>
                  <a:pt x="98" y="80"/>
                  <a:pt x="98" y="80"/>
                </a:cubicBezTo>
                <a:cubicBezTo>
                  <a:pt x="96" y="80"/>
                  <a:pt x="94" y="80"/>
                  <a:pt x="91" y="80"/>
                </a:cubicBezTo>
                <a:cubicBezTo>
                  <a:pt x="85" y="80"/>
                  <a:pt x="78" y="83"/>
                  <a:pt x="71" y="88"/>
                </a:cubicBezTo>
                <a:cubicBezTo>
                  <a:pt x="71" y="37"/>
                  <a:pt x="71" y="37"/>
                  <a:pt x="71" y="37"/>
                </a:cubicBezTo>
                <a:close/>
                <a:moveTo>
                  <a:pt x="98" y="211"/>
                </a:moveTo>
                <a:cubicBezTo>
                  <a:pt x="71" y="211"/>
                  <a:pt x="71" y="211"/>
                  <a:pt x="71" y="211"/>
                </a:cubicBezTo>
                <a:cubicBezTo>
                  <a:pt x="71" y="166"/>
                  <a:pt x="71" y="166"/>
                  <a:pt x="71" y="166"/>
                </a:cubicBezTo>
                <a:cubicBezTo>
                  <a:pt x="82" y="166"/>
                  <a:pt x="82" y="166"/>
                  <a:pt x="82" y="166"/>
                </a:cubicBezTo>
                <a:cubicBezTo>
                  <a:pt x="98" y="90"/>
                  <a:pt x="98" y="90"/>
                  <a:pt x="98" y="90"/>
                </a:cubicBezTo>
                <a:cubicBezTo>
                  <a:pt x="98" y="141"/>
                  <a:pt x="98" y="141"/>
                  <a:pt x="98" y="141"/>
                </a:cubicBezTo>
                <a:cubicBezTo>
                  <a:pt x="97" y="146"/>
                  <a:pt x="97" y="146"/>
                  <a:pt x="97" y="146"/>
                </a:cubicBezTo>
                <a:cubicBezTo>
                  <a:pt x="97" y="148"/>
                  <a:pt x="97" y="150"/>
                  <a:pt x="97" y="152"/>
                </a:cubicBezTo>
                <a:cubicBezTo>
                  <a:pt x="97" y="155"/>
                  <a:pt x="97" y="158"/>
                  <a:pt x="98" y="160"/>
                </a:cubicBezTo>
                <a:cubicBezTo>
                  <a:pt x="98" y="211"/>
                  <a:pt x="98" y="211"/>
                  <a:pt x="98" y="211"/>
                </a:cubicBezTo>
                <a:close/>
                <a:moveTo>
                  <a:pt x="71" y="137"/>
                </a:moveTo>
                <a:cubicBezTo>
                  <a:pt x="74" y="124"/>
                  <a:pt x="74" y="124"/>
                  <a:pt x="74" y="124"/>
                </a:cubicBezTo>
                <a:cubicBezTo>
                  <a:pt x="73" y="124"/>
                  <a:pt x="72" y="124"/>
                  <a:pt x="71" y="123"/>
                </a:cubicBezTo>
                <a:cubicBezTo>
                  <a:pt x="71" y="137"/>
                  <a:pt x="71" y="137"/>
                  <a:pt x="71" y="137"/>
                </a:cubicBezTo>
                <a:close/>
                <a:moveTo>
                  <a:pt x="71" y="118"/>
                </a:moveTo>
                <a:cubicBezTo>
                  <a:pt x="73" y="118"/>
                  <a:pt x="74" y="119"/>
                  <a:pt x="75" y="119"/>
                </a:cubicBezTo>
                <a:cubicBezTo>
                  <a:pt x="82" y="88"/>
                  <a:pt x="82" y="88"/>
                  <a:pt x="82" y="88"/>
                </a:cubicBezTo>
                <a:cubicBezTo>
                  <a:pt x="79" y="90"/>
                  <a:pt x="75" y="93"/>
                  <a:pt x="71" y="98"/>
                </a:cubicBezTo>
                <a:lnTo>
                  <a:pt x="71" y="118"/>
                </a:lnTo>
                <a:close/>
                <a:moveTo>
                  <a:pt x="60" y="0"/>
                </a:moveTo>
                <a:cubicBezTo>
                  <a:pt x="71" y="0"/>
                  <a:pt x="71" y="0"/>
                  <a:pt x="71" y="0"/>
                </a:cubicBezTo>
                <a:cubicBezTo>
                  <a:pt x="71" y="9"/>
                  <a:pt x="71" y="9"/>
                  <a:pt x="71" y="9"/>
                </a:cubicBezTo>
                <a:cubicBezTo>
                  <a:pt x="60" y="9"/>
                  <a:pt x="60" y="9"/>
                  <a:pt x="60" y="9"/>
                </a:cubicBezTo>
                <a:cubicBezTo>
                  <a:pt x="60" y="0"/>
                  <a:pt x="60" y="0"/>
                  <a:pt x="60" y="0"/>
                </a:cubicBezTo>
                <a:close/>
                <a:moveTo>
                  <a:pt x="60" y="37"/>
                </a:moveTo>
                <a:cubicBezTo>
                  <a:pt x="71" y="37"/>
                  <a:pt x="71" y="37"/>
                  <a:pt x="71" y="37"/>
                </a:cubicBezTo>
                <a:cubicBezTo>
                  <a:pt x="71" y="88"/>
                  <a:pt x="71" y="88"/>
                  <a:pt x="71" y="88"/>
                </a:cubicBezTo>
                <a:cubicBezTo>
                  <a:pt x="71" y="89"/>
                  <a:pt x="71" y="89"/>
                  <a:pt x="71" y="89"/>
                </a:cubicBezTo>
                <a:cubicBezTo>
                  <a:pt x="67" y="92"/>
                  <a:pt x="64" y="96"/>
                  <a:pt x="60" y="100"/>
                </a:cubicBezTo>
                <a:cubicBezTo>
                  <a:pt x="60" y="37"/>
                  <a:pt x="60" y="37"/>
                  <a:pt x="60" y="37"/>
                </a:cubicBezTo>
                <a:close/>
                <a:moveTo>
                  <a:pt x="71" y="211"/>
                </a:moveTo>
                <a:cubicBezTo>
                  <a:pt x="60" y="211"/>
                  <a:pt x="60" y="211"/>
                  <a:pt x="60" y="211"/>
                </a:cubicBezTo>
                <a:cubicBezTo>
                  <a:pt x="60" y="120"/>
                  <a:pt x="60" y="120"/>
                  <a:pt x="60" y="120"/>
                </a:cubicBezTo>
                <a:cubicBezTo>
                  <a:pt x="64" y="121"/>
                  <a:pt x="68" y="122"/>
                  <a:pt x="71" y="123"/>
                </a:cubicBezTo>
                <a:cubicBezTo>
                  <a:pt x="71" y="137"/>
                  <a:pt x="71" y="137"/>
                  <a:pt x="71" y="137"/>
                </a:cubicBezTo>
                <a:cubicBezTo>
                  <a:pt x="65" y="166"/>
                  <a:pt x="65" y="166"/>
                  <a:pt x="65" y="166"/>
                </a:cubicBezTo>
                <a:cubicBezTo>
                  <a:pt x="71" y="166"/>
                  <a:pt x="71" y="166"/>
                  <a:pt x="71" y="166"/>
                </a:cubicBezTo>
                <a:cubicBezTo>
                  <a:pt x="71" y="211"/>
                  <a:pt x="71" y="211"/>
                  <a:pt x="71" y="211"/>
                </a:cubicBezTo>
                <a:close/>
                <a:moveTo>
                  <a:pt x="71" y="98"/>
                </a:moveTo>
                <a:cubicBezTo>
                  <a:pt x="68" y="102"/>
                  <a:pt x="65" y="108"/>
                  <a:pt x="61" y="115"/>
                </a:cubicBezTo>
                <a:cubicBezTo>
                  <a:pt x="65" y="116"/>
                  <a:pt x="68" y="117"/>
                  <a:pt x="71" y="118"/>
                </a:cubicBezTo>
                <a:lnTo>
                  <a:pt x="71" y="98"/>
                </a:lnTo>
                <a:close/>
                <a:moveTo>
                  <a:pt x="29" y="0"/>
                </a:moveTo>
                <a:cubicBezTo>
                  <a:pt x="60" y="0"/>
                  <a:pt x="60" y="0"/>
                  <a:pt x="60" y="0"/>
                </a:cubicBezTo>
                <a:cubicBezTo>
                  <a:pt x="60" y="9"/>
                  <a:pt x="60" y="9"/>
                  <a:pt x="60" y="9"/>
                </a:cubicBezTo>
                <a:cubicBezTo>
                  <a:pt x="26" y="9"/>
                  <a:pt x="26" y="9"/>
                  <a:pt x="26" y="9"/>
                </a:cubicBezTo>
                <a:cubicBezTo>
                  <a:pt x="18" y="9"/>
                  <a:pt x="12" y="15"/>
                  <a:pt x="12" y="23"/>
                </a:cubicBezTo>
                <a:cubicBezTo>
                  <a:pt x="12" y="23"/>
                  <a:pt x="12" y="23"/>
                  <a:pt x="12" y="23"/>
                </a:cubicBezTo>
                <a:cubicBezTo>
                  <a:pt x="12" y="30"/>
                  <a:pt x="18" y="37"/>
                  <a:pt x="26" y="37"/>
                </a:cubicBezTo>
                <a:cubicBezTo>
                  <a:pt x="60" y="37"/>
                  <a:pt x="60" y="37"/>
                  <a:pt x="60" y="37"/>
                </a:cubicBezTo>
                <a:cubicBezTo>
                  <a:pt x="60" y="100"/>
                  <a:pt x="60" y="100"/>
                  <a:pt x="60" y="100"/>
                </a:cubicBezTo>
                <a:cubicBezTo>
                  <a:pt x="57" y="104"/>
                  <a:pt x="54" y="109"/>
                  <a:pt x="51" y="114"/>
                </a:cubicBezTo>
                <a:cubicBezTo>
                  <a:pt x="48" y="114"/>
                  <a:pt x="46" y="113"/>
                  <a:pt x="45" y="113"/>
                </a:cubicBezTo>
                <a:cubicBezTo>
                  <a:pt x="38" y="113"/>
                  <a:pt x="32" y="115"/>
                  <a:pt x="28" y="118"/>
                </a:cubicBezTo>
                <a:cubicBezTo>
                  <a:pt x="23" y="120"/>
                  <a:pt x="21" y="124"/>
                  <a:pt x="21" y="128"/>
                </a:cubicBezTo>
                <a:cubicBezTo>
                  <a:pt x="21" y="130"/>
                  <a:pt x="22" y="131"/>
                  <a:pt x="23" y="133"/>
                </a:cubicBezTo>
                <a:cubicBezTo>
                  <a:pt x="24" y="134"/>
                  <a:pt x="26" y="134"/>
                  <a:pt x="29" y="134"/>
                </a:cubicBezTo>
                <a:cubicBezTo>
                  <a:pt x="30" y="134"/>
                  <a:pt x="31" y="134"/>
                  <a:pt x="33" y="133"/>
                </a:cubicBezTo>
                <a:cubicBezTo>
                  <a:pt x="34" y="132"/>
                  <a:pt x="35" y="131"/>
                  <a:pt x="35" y="130"/>
                </a:cubicBezTo>
                <a:cubicBezTo>
                  <a:pt x="35" y="129"/>
                  <a:pt x="34" y="128"/>
                  <a:pt x="34" y="127"/>
                </a:cubicBezTo>
                <a:cubicBezTo>
                  <a:pt x="34" y="127"/>
                  <a:pt x="33" y="126"/>
                  <a:pt x="33" y="126"/>
                </a:cubicBezTo>
                <a:cubicBezTo>
                  <a:pt x="34" y="124"/>
                  <a:pt x="35" y="123"/>
                  <a:pt x="38" y="122"/>
                </a:cubicBezTo>
                <a:cubicBezTo>
                  <a:pt x="40" y="121"/>
                  <a:pt x="43" y="120"/>
                  <a:pt x="47" y="120"/>
                </a:cubicBezTo>
                <a:cubicBezTo>
                  <a:pt x="44" y="125"/>
                  <a:pt x="42" y="129"/>
                  <a:pt x="40" y="134"/>
                </a:cubicBezTo>
                <a:cubicBezTo>
                  <a:pt x="33" y="148"/>
                  <a:pt x="30" y="159"/>
                  <a:pt x="30" y="167"/>
                </a:cubicBezTo>
                <a:cubicBezTo>
                  <a:pt x="30" y="173"/>
                  <a:pt x="32" y="176"/>
                  <a:pt x="36" y="178"/>
                </a:cubicBezTo>
                <a:cubicBezTo>
                  <a:pt x="37" y="179"/>
                  <a:pt x="41" y="180"/>
                  <a:pt x="45" y="180"/>
                </a:cubicBezTo>
                <a:cubicBezTo>
                  <a:pt x="44" y="178"/>
                  <a:pt x="44" y="176"/>
                  <a:pt x="44" y="173"/>
                </a:cubicBezTo>
                <a:cubicBezTo>
                  <a:pt x="44" y="170"/>
                  <a:pt x="44" y="167"/>
                  <a:pt x="45" y="163"/>
                </a:cubicBezTo>
                <a:cubicBezTo>
                  <a:pt x="47" y="150"/>
                  <a:pt x="52" y="136"/>
                  <a:pt x="59" y="120"/>
                </a:cubicBezTo>
                <a:cubicBezTo>
                  <a:pt x="59" y="120"/>
                  <a:pt x="60" y="120"/>
                  <a:pt x="60" y="120"/>
                </a:cubicBezTo>
                <a:cubicBezTo>
                  <a:pt x="60" y="211"/>
                  <a:pt x="60" y="211"/>
                  <a:pt x="60" y="211"/>
                </a:cubicBezTo>
                <a:cubicBezTo>
                  <a:pt x="29" y="211"/>
                  <a:pt x="29" y="211"/>
                  <a:pt x="29" y="211"/>
                </a:cubicBezTo>
                <a:cubicBezTo>
                  <a:pt x="13" y="211"/>
                  <a:pt x="0" y="198"/>
                  <a:pt x="0" y="183"/>
                </a:cubicBezTo>
                <a:cubicBezTo>
                  <a:pt x="0" y="29"/>
                  <a:pt x="0" y="29"/>
                  <a:pt x="0" y="29"/>
                </a:cubicBezTo>
                <a:cubicBezTo>
                  <a:pt x="0" y="13"/>
                  <a:pt x="13" y="0"/>
                  <a:pt x="29" y="0"/>
                </a:cubicBez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lang="id-ID"/>
          </a:p>
        </p:txBody>
      </p:sp>
      <p:sp>
        <p:nvSpPr>
          <p:cNvPr id="112" name="Freeform 75"/>
          <p:cNvSpPr>
            <a:spLocks noEditPoints="1"/>
          </p:cNvSpPr>
          <p:nvPr/>
        </p:nvSpPr>
        <p:spPr bwMode="auto">
          <a:xfrm>
            <a:off x="8461696" y="2282215"/>
            <a:ext cx="569913" cy="571500"/>
          </a:xfrm>
          <a:custGeom>
            <a:gdLst>
              <a:gd fmla="*/ 249 w 261" name="T0"/>
              <a:gd fmla="*/ 220 h 262" name="T1"/>
              <a:gd fmla="*/ 261 w 261" name="T2"/>
              <a:gd fmla="*/ 70 h 262" name="T3"/>
              <a:gd fmla="*/ 249 w 261" name="T4"/>
              <a:gd fmla="*/ 70 h 262" name="T5"/>
              <a:gd fmla="*/ 249 w 261" name="T6"/>
              <a:gd fmla="*/ 154 h 262" name="T7"/>
              <a:gd fmla="*/ 227 w 261" name="T8"/>
              <a:gd fmla="*/ 180 h 262" name="T9"/>
              <a:gd fmla="*/ 209 w 261" name="T10"/>
              <a:gd fmla="*/ 262 h 262" name="T11"/>
              <a:gd fmla="*/ 209 w 261" name="T12"/>
              <a:gd fmla="*/ 262 h 262" name="T13"/>
              <a:gd fmla="*/ 209 w 261" name="T14"/>
              <a:gd fmla="*/ 15 h 262" name="T15"/>
              <a:gd fmla="*/ 203 w 261" name="T16"/>
              <a:gd fmla="*/ 28 h 262" name="T17"/>
              <a:gd fmla="*/ 209 w 261" name="T18"/>
              <a:gd fmla="*/ 50 h 262" name="T19"/>
              <a:gd fmla="*/ 201 w 261" name="T20"/>
              <a:gd fmla="*/ 120 h 262" name="T21"/>
              <a:gd fmla="*/ 209 w 261" name="T22"/>
              <a:gd fmla="*/ 197 h 262" name="T23"/>
              <a:gd fmla="*/ 209 w 261" name="T24"/>
              <a:gd fmla="*/ 197 h 262" name="T25"/>
              <a:gd fmla="*/ 195 w 261" name="T26"/>
              <a:gd fmla="*/ 232 h 262" name="T27"/>
              <a:gd fmla="*/ 168 w 261" name="T28"/>
              <a:gd fmla="*/ 36 h 262" name="T29"/>
              <a:gd fmla="*/ 195 w 261" name="T30"/>
              <a:gd fmla="*/ 20 h 262" name="T31"/>
              <a:gd fmla="*/ 195 w 261" name="T32"/>
              <a:gd fmla="*/ 50 h 262" name="T33"/>
              <a:gd fmla="*/ 195 w 261" name="T34"/>
              <a:gd fmla="*/ 120 h 262" name="T35"/>
              <a:gd fmla="*/ 168 w 261" name="T36"/>
              <a:gd fmla="*/ 220 h 262" name="T37"/>
              <a:gd fmla="*/ 192 w 261" name="T38"/>
              <a:gd fmla="*/ 249 h 262" name="T39"/>
              <a:gd fmla="*/ 168 w 261" name="T40"/>
              <a:gd fmla="*/ 21 h 262" name="T41"/>
              <a:gd fmla="*/ 168 w 261" name="T42"/>
              <a:gd fmla="*/ 44 h 262" name="T43"/>
              <a:gd fmla="*/ 135 w 261" name="T44"/>
              <a:gd fmla="*/ 120 h 262" name="T45"/>
              <a:gd fmla="*/ 167 w 261" name="T46"/>
              <a:gd fmla="*/ 198 h 262" name="T47"/>
              <a:gd fmla="*/ 167 w 261" name="T48"/>
              <a:gd fmla="*/ 167 h 262" name="T49"/>
              <a:gd fmla="*/ 130 w 261" name="T50"/>
              <a:gd fmla="*/ 147 h 262" name="T51"/>
              <a:gd fmla="*/ 93 w 261" name="T52"/>
              <a:gd fmla="*/ 44 h 262" name="T53"/>
              <a:gd fmla="*/ 130 w 261" name="T54"/>
              <a:gd fmla="*/ 0 h 262" name="T55"/>
              <a:gd fmla="*/ 126 w 261" name="T56"/>
              <a:gd fmla="*/ 120 h 262" name="T57"/>
              <a:gd fmla="*/ 130 w 261" name="T58"/>
              <a:gd fmla="*/ 159 h 262" name="T59"/>
              <a:gd fmla="*/ 130 w 261" name="T60"/>
              <a:gd fmla="*/ 179 h 262" name="T61"/>
              <a:gd fmla="*/ 130 w 261" name="T62"/>
              <a:gd fmla="*/ 198 h 262" name="T63"/>
              <a:gd fmla="*/ 93 w 261" name="T64"/>
              <a:gd fmla="*/ 3 h 262" name="T65"/>
              <a:gd fmla="*/ 93 w 261" name="T66"/>
              <a:gd fmla="*/ 36 h 262" name="T67"/>
              <a:gd fmla="*/ 67 w 261" name="T68"/>
              <a:gd fmla="*/ 20 h 262" name="T69"/>
              <a:gd fmla="*/ 67 w 261" name="T70"/>
              <a:gd fmla="*/ 70 h 262" name="T71"/>
              <a:gd fmla="*/ 92 w 261" name="T72"/>
              <a:gd fmla="*/ 147 h 262" name="T73"/>
              <a:gd fmla="*/ 92 w 261" name="T74"/>
              <a:gd fmla="*/ 179 h 262" name="T75"/>
              <a:gd fmla="*/ 93 w 261" name="T76"/>
              <a:gd fmla="*/ 198 h 262" name="T77"/>
              <a:gd fmla="*/ 67 w 261" name="T78"/>
              <a:gd fmla="*/ 171 h 262" name="T79"/>
              <a:gd fmla="*/ 69 w 261" name="T80"/>
              <a:gd fmla="*/ 232 h 262" name="T81"/>
              <a:gd fmla="*/ 58 w 261" name="T82"/>
              <a:gd fmla="*/ 28 h 262" name="T83"/>
              <a:gd fmla="*/ 67 w 261" name="T84"/>
              <a:gd fmla="*/ 9 h 262" name="T85"/>
              <a:gd fmla="*/ 67 w 261" name="T86"/>
              <a:gd fmla="*/ 120 h 262" name="T87"/>
              <a:gd fmla="*/ 67 w 261" name="T88"/>
              <a:gd fmla="*/ 188 h 262" name="T89"/>
              <a:gd fmla="*/ 67 w 261" name="T90"/>
              <a:gd fmla="*/ 232 h 262" name="T91"/>
              <a:gd fmla="*/ 67 w 261" name="T92"/>
              <a:gd fmla="*/ 232 h 262" name="T93"/>
              <a:gd fmla="*/ 52 w 261" name="T94"/>
              <a:gd fmla="*/ 50 h 262" name="T95"/>
              <a:gd fmla="*/ 12 w 261" name="T96"/>
              <a:gd fmla="*/ 220 h 262" name="T97"/>
              <a:gd fmla="*/ 52 w 261" name="T98"/>
              <a:gd fmla="*/ 232 h 262" name="T99"/>
              <a:gd fmla="*/ 52 w 261" name="T100"/>
              <a:gd fmla="*/ 232 h 262" name="T101"/>
              <a:gd fmla="*/ 12 w 261" name="T102"/>
              <a:gd fmla="*/ 114 h 262" name="T103"/>
              <a:gd fmla="*/ 0 w 261" name="T104"/>
              <a:gd fmla="*/ 104 h 262" name="T105"/>
              <a:gd fmla="*/ 12 w 261" name="T106"/>
              <a:gd fmla="*/ 154 h 26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62" w="261">
                <a:moveTo>
                  <a:pt x="249" y="220"/>
                </a:moveTo>
                <a:cubicBezTo>
                  <a:pt x="249" y="154"/>
                  <a:pt x="249" y="154"/>
                  <a:pt x="249" y="154"/>
                </a:cubicBezTo>
                <a:cubicBezTo>
                  <a:pt x="251" y="157"/>
                  <a:pt x="252" y="160"/>
                  <a:pt x="252" y="164"/>
                </a:cubicBezTo>
                <a:cubicBezTo>
                  <a:pt x="252" y="220"/>
                  <a:pt x="252" y="220"/>
                  <a:pt x="252" y="220"/>
                </a:cubicBezTo>
                <a:cubicBezTo>
                  <a:pt x="249" y="220"/>
                  <a:pt x="249" y="220"/>
                  <a:pt x="249" y="220"/>
                </a:cubicBezTo>
                <a:close/>
                <a:moveTo>
                  <a:pt x="249" y="114"/>
                </a:moveTo>
                <a:cubicBezTo>
                  <a:pt x="249" y="70"/>
                  <a:pt x="249" y="70"/>
                  <a:pt x="249" y="70"/>
                </a:cubicBezTo>
                <a:cubicBezTo>
                  <a:pt x="250" y="70"/>
                  <a:pt x="250" y="70"/>
                  <a:pt x="250" y="69"/>
                </a:cubicBezTo>
                <a:cubicBezTo>
                  <a:pt x="257" y="67"/>
                  <a:pt x="257" y="67"/>
                  <a:pt x="257" y="67"/>
                </a:cubicBezTo>
                <a:cubicBezTo>
                  <a:pt x="259" y="66"/>
                  <a:pt x="261" y="67"/>
                  <a:pt x="261" y="70"/>
                </a:cubicBezTo>
                <a:cubicBezTo>
                  <a:pt x="261" y="104"/>
                  <a:pt x="261" y="104"/>
                  <a:pt x="261" y="104"/>
                </a:cubicBezTo>
                <a:cubicBezTo>
                  <a:pt x="261" y="107"/>
                  <a:pt x="259" y="110"/>
                  <a:pt x="257" y="111"/>
                </a:cubicBezTo>
                <a:cubicBezTo>
                  <a:pt x="250" y="113"/>
                  <a:pt x="250" y="113"/>
                  <a:pt x="250" y="113"/>
                </a:cubicBezTo>
                <a:cubicBezTo>
                  <a:pt x="250" y="114"/>
                  <a:pt x="250" y="114"/>
                  <a:pt x="249" y="114"/>
                </a:cubicBezTo>
                <a:close/>
                <a:moveTo>
                  <a:pt x="249" y="70"/>
                </a:moveTo>
                <a:cubicBezTo>
                  <a:pt x="249" y="114"/>
                  <a:pt x="249" y="114"/>
                  <a:pt x="249" y="114"/>
                </a:cubicBezTo>
                <a:cubicBezTo>
                  <a:pt x="248" y="114"/>
                  <a:pt x="246" y="112"/>
                  <a:pt x="246" y="110"/>
                </a:cubicBezTo>
                <a:cubicBezTo>
                  <a:pt x="246" y="76"/>
                  <a:pt x="246" y="76"/>
                  <a:pt x="246" y="76"/>
                </a:cubicBezTo>
                <a:cubicBezTo>
                  <a:pt x="246" y="74"/>
                  <a:pt x="248" y="71"/>
                  <a:pt x="249" y="70"/>
                </a:cubicBezTo>
                <a:close/>
                <a:moveTo>
                  <a:pt x="249" y="154"/>
                </a:moveTo>
                <a:cubicBezTo>
                  <a:pt x="246" y="150"/>
                  <a:pt x="241" y="146"/>
                  <a:pt x="235" y="146"/>
                </a:cubicBezTo>
                <a:cubicBezTo>
                  <a:pt x="235" y="50"/>
                  <a:pt x="235" y="50"/>
                  <a:pt x="235" y="50"/>
                </a:cubicBezTo>
                <a:cubicBezTo>
                  <a:pt x="209" y="50"/>
                  <a:pt x="209" y="50"/>
                  <a:pt x="209" y="50"/>
                </a:cubicBezTo>
                <a:cubicBezTo>
                  <a:pt x="209" y="162"/>
                  <a:pt x="209" y="162"/>
                  <a:pt x="209" y="162"/>
                </a:cubicBezTo>
                <a:cubicBezTo>
                  <a:pt x="219" y="162"/>
                  <a:pt x="227" y="170"/>
                  <a:pt x="227" y="180"/>
                </a:cubicBezTo>
                <a:cubicBezTo>
                  <a:pt x="227" y="189"/>
                  <a:pt x="219" y="197"/>
                  <a:pt x="209" y="197"/>
                </a:cubicBezTo>
                <a:cubicBezTo>
                  <a:pt x="209" y="220"/>
                  <a:pt x="209" y="220"/>
                  <a:pt x="209" y="220"/>
                </a:cubicBezTo>
                <a:cubicBezTo>
                  <a:pt x="249" y="220"/>
                  <a:pt x="249" y="220"/>
                  <a:pt x="249" y="220"/>
                </a:cubicBezTo>
                <a:cubicBezTo>
                  <a:pt x="249" y="154"/>
                  <a:pt x="249" y="154"/>
                  <a:pt x="249" y="154"/>
                </a:cubicBezTo>
                <a:close/>
                <a:moveTo>
                  <a:pt x="209" y="262"/>
                </a:moveTo>
                <a:cubicBezTo>
                  <a:pt x="209" y="232"/>
                  <a:pt x="209" y="232"/>
                  <a:pt x="209" y="232"/>
                </a:cubicBezTo>
                <a:cubicBezTo>
                  <a:pt x="226" y="232"/>
                  <a:pt x="226" y="232"/>
                  <a:pt x="226" y="232"/>
                </a:cubicBezTo>
                <a:cubicBezTo>
                  <a:pt x="226" y="249"/>
                  <a:pt x="226" y="249"/>
                  <a:pt x="226" y="249"/>
                </a:cubicBezTo>
                <a:cubicBezTo>
                  <a:pt x="226" y="257"/>
                  <a:pt x="220" y="262"/>
                  <a:pt x="213" y="262"/>
                </a:cubicBezTo>
                <a:cubicBezTo>
                  <a:pt x="209" y="262"/>
                  <a:pt x="209" y="262"/>
                  <a:pt x="209" y="262"/>
                </a:cubicBezTo>
                <a:close/>
                <a:moveTo>
                  <a:pt x="209" y="44"/>
                </a:moveTo>
                <a:cubicBezTo>
                  <a:pt x="209" y="15"/>
                  <a:pt x="209" y="15"/>
                  <a:pt x="209" y="15"/>
                </a:cubicBezTo>
                <a:cubicBezTo>
                  <a:pt x="225" y="23"/>
                  <a:pt x="235" y="33"/>
                  <a:pt x="235" y="44"/>
                </a:cubicBezTo>
                <a:lnTo>
                  <a:pt x="209" y="44"/>
                </a:lnTo>
                <a:close/>
                <a:moveTo>
                  <a:pt x="209" y="15"/>
                </a:moveTo>
                <a:cubicBezTo>
                  <a:pt x="209" y="44"/>
                  <a:pt x="209" y="44"/>
                  <a:pt x="209" y="44"/>
                </a:cubicBezTo>
                <a:cubicBezTo>
                  <a:pt x="195" y="44"/>
                  <a:pt x="195" y="44"/>
                  <a:pt x="195" y="44"/>
                </a:cubicBezTo>
                <a:cubicBezTo>
                  <a:pt x="195" y="37"/>
                  <a:pt x="195" y="37"/>
                  <a:pt x="195" y="37"/>
                </a:cubicBezTo>
                <a:cubicBezTo>
                  <a:pt x="195" y="37"/>
                  <a:pt x="195" y="37"/>
                  <a:pt x="195" y="37"/>
                </a:cubicBezTo>
                <a:cubicBezTo>
                  <a:pt x="199" y="37"/>
                  <a:pt x="203" y="33"/>
                  <a:pt x="203" y="28"/>
                </a:cubicBezTo>
                <a:cubicBezTo>
                  <a:pt x="203" y="24"/>
                  <a:pt x="199" y="20"/>
                  <a:pt x="195" y="20"/>
                </a:cubicBezTo>
                <a:cubicBezTo>
                  <a:pt x="195" y="20"/>
                  <a:pt x="195" y="20"/>
                  <a:pt x="195" y="20"/>
                </a:cubicBezTo>
                <a:cubicBezTo>
                  <a:pt x="195" y="9"/>
                  <a:pt x="195" y="9"/>
                  <a:pt x="195" y="9"/>
                </a:cubicBezTo>
                <a:cubicBezTo>
                  <a:pt x="200" y="11"/>
                  <a:pt x="205" y="13"/>
                  <a:pt x="209" y="15"/>
                </a:cubicBezTo>
                <a:close/>
                <a:moveTo>
                  <a:pt x="209" y="50"/>
                </a:moveTo>
                <a:cubicBezTo>
                  <a:pt x="209" y="162"/>
                  <a:pt x="209" y="162"/>
                  <a:pt x="209" y="162"/>
                </a:cubicBezTo>
                <a:cubicBezTo>
                  <a:pt x="209" y="162"/>
                  <a:pt x="209" y="162"/>
                  <a:pt x="209" y="162"/>
                </a:cubicBezTo>
                <a:cubicBezTo>
                  <a:pt x="203" y="162"/>
                  <a:pt x="198" y="166"/>
                  <a:pt x="195" y="171"/>
                </a:cubicBezTo>
                <a:cubicBezTo>
                  <a:pt x="195" y="120"/>
                  <a:pt x="195" y="120"/>
                  <a:pt x="195" y="120"/>
                </a:cubicBezTo>
                <a:cubicBezTo>
                  <a:pt x="201" y="120"/>
                  <a:pt x="201" y="120"/>
                  <a:pt x="201" y="120"/>
                </a:cubicBezTo>
                <a:cubicBezTo>
                  <a:pt x="201" y="70"/>
                  <a:pt x="201" y="70"/>
                  <a:pt x="201" y="70"/>
                </a:cubicBezTo>
                <a:cubicBezTo>
                  <a:pt x="195" y="70"/>
                  <a:pt x="195" y="70"/>
                  <a:pt x="195" y="70"/>
                </a:cubicBezTo>
                <a:cubicBezTo>
                  <a:pt x="195" y="50"/>
                  <a:pt x="195" y="50"/>
                  <a:pt x="195" y="50"/>
                </a:cubicBezTo>
                <a:cubicBezTo>
                  <a:pt x="209" y="50"/>
                  <a:pt x="209" y="50"/>
                  <a:pt x="209" y="50"/>
                </a:cubicBezTo>
                <a:close/>
                <a:moveTo>
                  <a:pt x="209" y="197"/>
                </a:moveTo>
                <a:cubicBezTo>
                  <a:pt x="209" y="220"/>
                  <a:pt x="209" y="220"/>
                  <a:pt x="209" y="220"/>
                </a:cubicBezTo>
                <a:cubicBezTo>
                  <a:pt x="195" y="220"/>
                  <a:pt x="195" y="220"/>
                  <a:pt x="195" y="220"/>
                </a:cubicBezTo>
                <a:cubicBezTo>
                  <a:pt x="195" y="188"/>
                  <a:pt x="195" y="188"/>
                  <a:pt x="195" y="188"/>
                </a:cubicBezTo>
                <a:cubicBezTo>
                  <a:pt x="198" y="193"/>
                  <a:pt x="203" y="197"/>
                  <a:pt x="209" y="197"/>
                </a:cubicBezTo>
                <a:cubicBezTo>
                  <a:pt x="209" y="197"/>
                  <a:pt x="209" y="197"/>
                  <a:pt x="209" y="197"/>
                </a:cubicBezTo>
                <a:close/>
                <a:moveTo>
                  <a:pt x="209" y="232"/>
                </a:moveTo>
                <a:cubicBezTo>
                  <a:pt x="209" y="262"/>
                  <a:pt x="209" y="262"/>
                  <a:pt x="209" y="262"/>
                </a:cubicBezTo>
                <a:cubicBezTo>
                  <a:pt x="206" y="262"/>
                  <a:pt x="206" y="262"/>
                  <a:pt x="206" y="262"/>
                </a:cubicBezTo>
                <a:cubicBezTo>
                  <a:pt x="201" y="262"/>
                  <a:pt x="197" y="260"/>
                  <a:pt x="195" y="257"/>
                </a:cubicBezTo>
                <a:cubicBezTo>
                  <a:pt x="195" y="232"/>
                  <a:pt x="195" y="232"/>
                  <a:pt x="195" y="232"/>
                </a:cubicBezTo>
                <a:lnTo>
                  <a:pt x="209" y="232"/>
                </a:lnTo>
                <a:close/>
                <a:moveTo>
                  <a:pt x="171" y="20"/>
                </a:moveTo>
                <a:cubicBezTo>
                  <a:pt x="175" y="20"/>
                  <a:pt x="179" y="24"/>
                  <a:pt x="179" y="28"/>
                </a:cubicBezTo>
                <a:cubicBezTo>
                  <a:pt x="179" y="33"/>
                  <a:pt x="175" y="37"/>
                  <a:pt x="171" y="37"/>
                </a:cubicBezTo>
                <a:cubicBezTo>
                  <a:pt x="170" y="37"/>
                  <a:pt x="169" y="37"/>
                  <a:pt x="168" y="36"/>
                </a:cubicBezTo>
                <a:cubicBezTo>
                  <a:pt x="168" y="44"/>
                  <a:pt x="168" y="44"/>
                  <a:pt x="168" y="44"/>
                </a:cubicBezTo>
                <a:cubicBezTo>
                  <a:pt x="195" y="44"/>
                  <a:pt x="195" y="44"/>
                  <a:pt x="195" y="44"/>
                </a:cubicBezTo>
                <a:cubicBezTo>
                  <a:pt x="195" y="37"/>
                  <a:pt x="195" y="37"/>
                  <a:pt x="195" y="37"/>
                </a:cubicBezTo>
                <a:cubicBezTo>
                  <a:pt x="190" y="37"/>
                  <a:pt x="186" y="33"/>
                  <a:pt x="186" y="28"/>
                </a:cubicBezTo>
                <a:cubicBezTo>
                  <a:pt x="186" y="24"/>
                  <a:pt x="190" y="20"/>
                  <a:pt x="195" y="20"/>
                </a:cubicBezTo>
                <a:cubicBezTo>
                  <a:pt x="195" y="9"/>
                  <a:pt x="195" y="9"/>
                  <a:pt x="195" y="9"/>
                </a:cubicBezTo>
                <a:cubicBezTo>
                  <a:pt x="187" y="6"/>
                  <a:pt x="178" y="4"/>
                  <a:pt x="168" y="3"/>
                </a:cubicBezTo>
                <a:cubicBezTo>
                  <a:pt x="168" y="21"/>
                  <a:pt x="168" y="21"/>
                  <a:pt x="168" y="21"/>
                </a:cubicBezTo>
                <a:cubicBezTo>
                  <a:pt x="169" y="20"/>
                  <a:pt x="170" y="20"/>
                  <a:pt x="171" y="20"/>
                </a:cubicBezTo>
                <a:close/>
                <a:moveTo>
                  <a:pt x="195" y="50"/>
                </a:moveTo>
                <a:cubicBezTo>
                  <a:pt x="195" y="70"/>
                  <a:pt x="195" y="70"/>
                  <a:pt x="195" y="70"/>
                </a:cubicBezTo>
                <a:cubicBezTo>
                  <a:pt x="168" y="70"/>
                  <a:pt x="168" y="70"/>
                  <a:pt x="168" y="70"/>
                </a:cubicBezTo>
                <a:cubicBezTo>
                  <a:pt x="168" y="50"/>
                  <a:pt x="168" y="50"/>
                  <a:pt x="168" y="50"/>
                </a:cubicBezTo>
                <a:cubicBezTo>
                  <a:pt x="195" y="50"/>
                  <a:pt x="195" y="50"/>
                  <a:pt x="195" y="50"/>
                </a:cubicBezTo>
                <a:close/>
                <a:moveTo>
                  <a:pt x="195" y="120"/>
                </a:moveTo>
                <a:cubicBezTo>
                  <a:pt x="195" y="171"/>
                  <a:pt x="195" y="171"/>
                  <a:pt x="195" y="171"/>
                </a:cubicBezTo>
                <a:cubicBezTo>
                  <a:pt x="193" y="173"/>
                  <a:pt x="192" y="176"/>
                  <a:pt x="192" y="180"/>
                </a:cubicBezTo>
                <a:cubicBezTo>
                  <a:pt x="192" y="183"/>
                  <a:pt x="193" y="186"/>
                  <a:pt x="195" y="188"/>
                </a:cubicBezTo>
                <a:cubicBezTo>
                  <a:pt x="195" y="220"/>
                  <a:pt x="195" y="220"/>
                  <a:pt x="195" y="220"/>
                </a:cubicBezTo>
                <a:cubicBezTo>
                  <a:pt x="168" y="220"/>
                  <a:pt x="168" y="220"/>
                  <a:pt x="168" y="220"/>
                </a:cubicBezTo>
                <a:cubicBezTo>
                  <a:pt x="168" y="120"/>
                  <a:pt x="168" y="120"/>
                  <a:pt x="168" y="120"/>
                </a:cubicBezTo>
                <a:cubicBezTo>
                  <a:pt x="195" y="120"/>
                  <a:pt x="195" y="120"/>
                  <a:pt x="195" y="120"/>
                </a:cubicBezTo>
                <a:close/>
                <a:moveTo>
                  <a:pt x="195" y="232"/>
                </a:moveTo>
                <a:cubicBezTo>
                  <a:pt x="195" y="257"/>
                  <a:pt x="195" y="257"/>
                  <a:pt x="195" y="257"/>
                </a:cubicBezTo>
                <a:cubicBezTo>
                  <a:pt x="193" y="254"/>
                  <a:pt x="192" y="252"/>
                  <a:pt x="192" y="249"/>
                </a:cubicBezTo>
                <a:cubicBezTo>
                  <a:pt x="192" y="232"/>
                  <a:pt x="192" y="232"/>
                  <a:pt x="192" y="232"/>
                </a:cubicBezTo>
                <a:lnTo>
                  <a:pt x="195" y="232"/>
                </a:lnTo>
                <a:close/>
                <a:moveTo>
                  <a:pt x="168" y="36"/>
                </a:moveTo>
                <a:cubicBezTo>
                  <a:pt x="165" y="35"/>
                  <a:pt x="162" y="32"/>
                  <a:pt x="162" y="28"/>
                </a:cubicBezTo>
                <a:cubicBezTo>
                  <a:pt x="162" y="25"/>
                  <a:pt x="165" y="22"/>
                  <a:pt x="168" y="21"/>
                </a:cubicBezTo>
                <a:cubicBezTo>
                  <a:pt x="168" y="3"/>
                  <a:pt x="168" y="3"/>
                  <a:pt x="168" y="3"/>
                </a:cubicBezTo>
                <a:cubicBezTo>
                  <a:pt x="157" y="1"/>
                  <a:pt x="144" y="0"/>
                  <a:pt x="131" y="0"/>
                </a:cubicBezTo>
                <a:cubicBezTo>
                  <a:pt x="130" y="0"/>
                  <a:pt x="130" y="0"/>
                  <a:pt x="130" y="0"/>
                </a:cubicBezTo>
                <a:cubicBezTo>
                  <a:pt x="130" y="44"/>
                  <a:pt x="130" y="44"/>
                  <a:pt x="130" y="44"/>
                </a:cubicBezTo>
                <a:cubicBezTo>
                  <a:pt x="168" y="44"/>
                  <a:pt x="168" y="44"/>
                  <a:pt x="168" y="44"/>
                </a:cubicBezTo>
                <a:cubicBezTo>
                  <a:pt x="168" y="36"/>
                  <a:pt x="168" y="36"/>
                  <a:pt x="168" y="36"/>
                </a:cubicBezTo>
                <a:close/>
                <a:moveTo>
                  <a:pt x="168" y="50"/>
                </a:moveTo>
                <a:cubicBezTo>
                  <a:pt x="168" y="70"/>
                  <a:pt x="168" y="70"/>
                  <a:pt x="168" y="70"/>
                </a:cubicBezTo>
                <a:cubicBezTo>
                  <a:pt x="135" y="70"/>
                  <a:pt x="135" y="70"/>
                  <a:pt x="135" y="70"/>
                </a:cubicBezTo>
                <a:cubicBezTo>
                  <a:pt x="135" y="120"/>
                  <a:pt x="135" y="120"/>
                  <a:pt x="135" y="120"/>
                </a:cubicBezTo>
                <a:cubicBezTo>
                  <a:pt x="168" y="120"/>
                  <a:pt x="168" y="120"/>
                  <a:pt x="168" y="120"/>
                </a:cubicBezTo>
                <a:cubicBezTo>
                  <a:pt x="168" y="220"/>
                  <a:pt x="168" y="220"/>
                  <a:pt x="168" y="220"/>
                </a:cubicBezTo>
                <a:cubicBezTo>
                  <a:pt x="130" y="220"/>
                  <a:pt x="130" y="220"/>
                  <a:pt x="130" y="220"/>
                </a:cubicBezTo>
                <a:cubicBezTo>
                  <a:pt x="130" y="198"/>
                  <a:pt x="130" y="198"/>
                  <a:pt x="130" y="198"/>
                </a:cubicBezTo>
                <a:cubicBezTo>
                  <a:pt x="167" y="198"/>
                  <a:pt x="167" y="198"/>
                  <a:pt x="167" y="198"/>
                </a:cubicBezTo>
                <a:cubicBezTo>
                  <a:pt x="167" y="187"/>
                  <a:pt x="167" y="187"/>
                  <a:pt x="167" y="187"/>
                </a:cubicBezTo>
                <a:cubicBezTo>
                  <a:pt x="130" y="187"/>
                  <a:pt x="130" y="187"/>
                  <a:pt x="130" y="187"/>
                </a:cubicBezTo>
                <a:cubicBezTo>
                  <a:pt x="130" y="179"/>
                  <a:pt x="130" y="179"/>
                  <a:pt x="130" y="179"/>
                </a:cubicBezTo>
                <a:cubicBezTo>
                  <a:pt x="167" y="179"/>
                  <a:pt x="167" y="179"/>
                  <a:pt x="167" y="179"/>
                </a:cubicBezTo>
                <a:cubicBezTo>
                  <a:pt x="167" y="167"/>
                  <a:pt x="167" y="167"/>
                  <a:pt x="167" y="167"/>
                </a:cubicBezTo>
                <a:cubicBezTo>
                  <a:pt x="130" y="167"/>
                  <a:pt x="130" y="167"/>
                  <a:pt x="130" y="167"/>
                </a:cubicBezTo>
                <a:cubicBezTo>
                  <a:pt x="130" y="159"/>
                  <a:pt x="130" y="159"/>
                  <a:pt x="130" y="159"/>
                </a:cubicBezTo>
                <a:cubicBezTo>
                  <a:pt x="167" y="159"/>
                  <a:pt x="167" y="159"/>
                  <a:pt x="167" y="159"/>
                </a:cubicBezTo>
                <a:cubicBezTo>
                  <a:pt x="167" y="147"/>
                  <a:pt x="167" y="147"/>
                  <a:pt x="167" y="147"/>
                </a:cubicBezTo>
                <a:cubicBezTo>
                  <a:pt x="130" y="147"/>
                  <a:pt x="130" y="147"/>
                  <a:pt x="130" y="147"/>
                </a:cubicBezTo>
                <a:cubicBezTo>
                  <a:pt x="130" y="50"/>
                  <a:pt x="130" y="50"/>
                  <a:pt x="130" y="50"/>
                </a:cubicBezTo>
                <a:lnTo>
                  <a:pt x="168" y="50"/>
                </a:lnTo>
                <a:close/>
                <a:moveTo>
                  <a:pt x="130" y="0"/>
                </a:moveTo>
                <a:cubicBezTo>
                  <a:pt x="130" y="44"/>
                  <a:pt x="130" y="44"/>
                  <a:pt x="130" y="44"/>
                </a:cubicBezTo>
                <a:cubicBezTo>
                  <a:pt x="93" y="44"/>
                  <a:pt x="93" y="44"/>
                  <a:pt x="93" y="44"/>
                </a:cubicBezTo>
                <a:cubicBezTo>
                  <a:pt x="93" y="36"/>
                  <a:pt x="93" y="36"/>
                  <a:pt x="93" y="36"/>
                </a:cubicBezTo>
                <a:cubicBezTo>
                  <a:pt x="96" y="35"/>
                  <a:pt x="99" y="32"/>
                  <a:pt x="99" y="28"/>
                </a:cubicBezTo>
                <a:cubicBezTo>
                  <a:pt x="99" y="25"/>
                  <a:pt x="96" y="22"/>
                  <a:pt x="93" y="21"/>
                </a:cubicBezTo>
                <a:cubicBezTo>
                  <a:pt x="93" y="3"/>
                  <a:pt x="93" y="3"/>
                  <a:pt x="93" y="3"/>
                </a:cubicBezTo>
                <a:cubicBezTo>
                  <a:pt x="104" y="1"/>
                  <a:pt x="117" y="0"/>
                  <a:pt x="130" y="0"/>
                </a:cubicBezTo>
                <a:close/>
                <a:moveTo>
                  <a:pt x="130" y="50"/>
                </a:moveTo>
                <a:cubicBezTo>
                  <a:pt x="130" y="147"/>
                  <a:pt x="130" y="147"/>
                  <a:pt x="130" y="147"/>
                </a:cubicBezTo>
                <a:cubicBezTo>
                  <a:pt x="93" y="147"/>
                  <a:pt x="93" y="147"/>
                  <a:pt x="93" y="147"/>
                </a:cubicBezTo>
                <a:cubicBezTo>
                  <a:pt x="93" y="120"/>
                  <a:pt x="93" y="120"/>
                  <a:pt x="93" y="120"/>
                </a:cubicBezTo>
                <a:cubicBezTo>
                  <a:pt x="126" y="120"/>
                  <a:pt x="126" y="120"/>
                  <a:pt x="126" y="120"/>
                </a:cubicBezTo>
                <a:cubicBezTo>
                  <a:pt x="126" y="70"/>
                  <a:pt x="126" y="70"/>
                  <a:pt x="126" y="70"/>
                </a:cubicBezTo>
                <a:cubicBezTo>
                  <a:pt x="93" y="70"/>
                  <a:pt x="93" y="70"/>
                  <a:pt x="93" y="70"/>
                </a:cubicBezTo>
                <a:cubicBezTo>
                  <a:pt x="93" y="50"/>
                  <a:pt x="93" y="50"/>
                  <a:pt x="93" y="50"/>
                </a:cubicBezTo>
                <a:cubicBezTo>
                  <a:pt x="130" y="50"/>
                  <a:pt x="130" y="50"/>
                  <a:pt x="130" y="50"/>
                </a:cubicBezTo>
                <a:close/>
                <a:moveTo>
                  <a:pt x="130" y="159"/>
                </a:moveTo>
                <a:cubicBezTo>
                  <a:pt x="130" y="167"/>
                  <a:pt x="130" y="167"/>
                  <a:pt x="130" y="167"/>
                </a:cubicBezTo>
                <a:cubicBezTo>
                  <a:pt x="93" y="167"/>
                  <a:pt x="93" y="167"/>
                  <a:pt x="93" y="167"/>
                </a:cubicBezTo>
                <a:cubicBezTo>
                  <a:pt x="93" y="159"/>
                  <a:pt x="93" y="159"/>
                  <a:pt x="93" y="159"/>
                </a:cubicBezTo>
                <a:cubicBezTo>
                  <a:pt x="130" y="159"/>
                  <a:pt x="130" y="159"/>
                  <a:pt x="130" y="159"/>
                </a:cubicBezTo>
                <a:close/>
                <a:moveTo>
                  <a:pt x="130" y="179"/>
                </a:moveTo>
                <a:cubicBezTo>
                  <a:pt x="130" y="187"/>
                  <a:pt x="130" y="187"/>
                  <a:pt x="130" y="187"/>
                </a:cubicBezTo>
                <a:cubicBezTo>
                  <a:pt x="93" y="187"/>
                  <a:pt x="93" y="187"/>
                  <a:pt x="93" y="187"/>
                </a:cubicBezTo>
                <a:cubicBezTo>
                  <a:pt x="93" y="179"/>
                  <a:pt x="93" y="179"/>
                  <a:pt x="93" y="179"/>
                </a:cubicBezTo>
                <a:cubicBezTo>
                  <a:pt x="130" y="179"/>
                  <a:pt x="130" y="179"/>
                  <a:pt x="130" y="179"/>
                </a:cubicBezTo>
                <a:close/>
                <a:moveTo>
                  <a:pt x="130" y="198"/>
                </a:moveTo>
                <a:cubicBezTo>
                  <a:pt x="130" y="220"/>
                  <a:pt x="130" y="220"/>
                  <a:pt x="130" y="220"/>
                </a:cubicBezTo>
                <a:cubicBezTo>
                  <a:pt x="93" y="220"/>
                  <a:pt x="93" y="220"/>
                  <a:pt x="93" y="220"/>
                </a:cubicBezTo>
                <a:cubicBezTo>
                  <a:pt x="93" y="198"/>
                  <a:pt x="93" y="198"/>
                  <a:pt x="93" y="198"/>
                </a:cubicBezTo>
                <a:lnTo>
                  <a:pt x="130" y="198"/>
                </a:lnTo>
                <a:close/>
                <a:moveTo>
                  <a:pt x="93" y="3"/>
                </a:moveTo>
                <a:cubicBezTo>
                  <a:pt x="93" y="21"/>
                  <a:pt x="93" y="21"/>
                  <a:pt x="93" y="21"/>
                </a:cubicBezTo>
                <a:cubicBezTo>
                  <a:pt x="92" y="20"/>
                  <a:pt x="92" y="20"/>
                  <a:pt x="91" y="20"/>
                </a:cubicBezTo>
                <a:cubicBezTo>
                  <a:pt x="86" y="20"/>
                  <a:pt x="83" y="24"/>
                  <a:pt x="83" y="28"/>
                </a:cubicBezTo>
                <a:cubicBezTo>
                  <a:pt x="83" y="33"/>
                  <a:pt x="86" y="37"/>
                  <a:pt x="91" y="37"/>
                </a:cubicBezTo>
                <a:cubicBezTo>
                  <a:pt x="92" y="37"/>
                  <a:pt x="92" y="37"/>
                  <a:pt x="93" y="36"/>
                </a:cubicBezTo>
                <a:cubicBezTo>
                  <a:pt x="93" y="44"/>
                  <a:pt x="93" y="44"/>
                  <a:pt x="93" y="44"/>
                </a:cubicBezTo>
                <a:cubicBezTo>
                  <a:pt x="67" y="44"/>
                  <a:pt x="67" y="44"/>
                  <a:pt x="67" y="44"/>
                </a:cubicBezTo>
                <a:cubicBezTo>
                  <a:pt x="67" y="37"/>
                  <a:pt x="67" y="37"/>
                  <a:pt x="67" y="37"/>
                </a:cubicBezTo>
                <a:cubicBezTo>
                  <a:pt x="71" y="37"/>
                  <a:pt x="75" y="33"/>
                  <a:pt x="75" y="28"/>
                </a:cubicBezTo>
                <a:cubicBezTo>
                  <a:pt x="75" y="24"/>
                  <a:pt x="71" y="20"/>
                  <a:pt x="67" y="20"/>
                </a:cubicBezTo>
                <a:cubicBezTo>
                  <a:pt x="67" y="9"/>
                  <a:pt x="67" y="9"/>
                  <a:pt x="67" y="9"/>
                </a:cubicBezTo>
                <a:cubicBezTo>
                  <a:pt x="75" y="6"/>
                  <a:pt x="84" y="4"/>
                  <a:pt x="93" y="3"/>
                </a:cubicBezTo>
                <a:close/>
                <a:moveTo>
                  <a:pt x="93" y="50"/>
                </a:moveTo>
                <a:cubicBezTo>
                  <a:pt x="93" y="70"/>
                  <a:pt x="93" y="70"/>
                  <a:pt x="93" y="70"/>
                </a:cubicBezTo>
                <a:cubicBezTo>
                  <a:pt x="67" y="70"/>
                  <a:pt x="67" y="70"/>
                  <a:pt x="67" y="70"/>
                </a:cubicBezTo>
                <a:cubicBezTo>
                  <a:pt x="67" y="50"/>
                  <a:pt x="67" y="50"/>
                  <a:pt x="67" y="50"/>
                </a:cubicBezTo>
                <a:cubicBezTo>
                  <a:pt x="93" y="50"/>
                  <a:pt x="93" y="50"/>
                  <a:pt x="93" y="50"/>
                </a:cubicBezTo>
                <a:close/>
                <a:moveTo>
                  <a:pt x="93" y="120"/>
                </a:moveTo>
                <a:cubicBezTo>
                  <a:pt x="93" y="147"/>
                  <a:pt x="93" y="147"/>
                  <a:pt x="93" y="147"/>
                </a:cubicBezTo>
                <a:cubicBezTo>
                  <a:pt x="92" y="147"/>
                  <a:pt x="92" y="147"/>
                  <a:pt x="92" y="147"/>
                </a:cubicBezTo>
                <a:cubicBezTo>
                  <a:pt x="92" y="159"/>
                  <a:pt x="92" y="159"/>
                  <a:pt x="92" y="159"/>
                </a:cubicBezTo>
                <a:cubicBezTo>
                  <a:pt x="93" y="159"/>
                  <a:pt x="93" y="159"/>
                  <a:pt x="93" y="159"/>
                </a:cubicBezTo>
                <a:cubicBezTo>
                  <a:pt x="93" y="167"/>
                  <a:pt x="93" y="167"/>
                  <a:pt x="93" y="167"/>
                </a:cubicBezTo>
                <a:cubicBezTo>
                  <a:pt x="92" y="167"/>
                  <a:pt x="92" y="167"/>
                  <a:pt x="92" y="167"/>
                </a:cubicBezTo>
                <a:cubicBezTo>
                  <a:pt x="92" y="179"/>
                  <a:pt x="92" y="179"/>
                  <a:pt x="92" y="179"/>
                </a:cubicBezTo>
                <a:cubicBezTo>
                  <a:pt x="93" y="179"/>
                  <a:pt x="93" y="179"/>
                  <a:pt x="93" y="179"/>
                </a:cubicBezTo>
                <a:cubicBezTo>
                  <a:pt x="93" y="187"/>
                  <a:pt x="93" y="187"/>
                  <a:pt x="93" y="187"/>
                </a:cubicBezTo>
                <a:cubicBezTo>
                  <a:pt x="92" y="187"/>
                  <a:pt x="92" y="187"/>
                  <a:pt x="92" y="187"/>
                </a:cubicBezTo>
                <a:cubicBezTo>
                  <a:pt x="92" y="198"/>
                  <a:pt x="92" y="198"/>
                  <a:pt x="92" y="198"/>
                </a:cubicBezTo>
                <a:cubicBezTo>
                  <a:pt x="93" y="198"/>
                  <a:pt x="93" y="198"/>
                  <a:pt x="93" y="198"/>
                </a:cubicBezTo>
                <a:cubicBezTo>
                  <a:pt x="93" y="220"/>
                  <a:pt x="93" y="220"/>
                  <a:pt x="93" y="220"/>
                </a:cubicBezTo>
                <a:cubicBezTo>
                  <a:pt x="67" y="220"/>
                  <a:pt x="67" y="220"/>
                  <a:pt x="67" y="220"/>
                </a:cubicBezTo>
                <a:cubicBezTo>
                  <a:pt x="67" y="188"/>
                  <a:pt x="67" y="188"/>
                  <a:pt x="67" y="188"/>
                </a:cubicBezTo>
                <a:cubicBezTo>
                  <a:pt x="68" y="186"/>
                  <a:pt x="69" y="183"/>
                  <a:pt x="69" y="180"/>
                </a:cubicBezTo>
                <a:cubicBezTo>
                  <a:pt x="69" y="176"/>
                  <a:pt x="68" y="173"/>
                  <a:pt x="67" y="171"/>
                </a:cubicBezTo>
                <a:cubicBezTo>
                  <a:pt x="67" y="120"/>
                  <a:pt x="67" y="120"/>
                  <a:pt x="67" y="120"/>
                </a:cubicBezTo>
                <a:cubicBezTo>
                  <a:pt x="93" y="120"/>
                  <a:pt x="93" y="120"/>
                  <a:pt x="93" y="120"/>
                </a:cubicBezTo>
                <a:close/>
                <a:moveTo>
                  <a:pt x="67" y="257"/>
                </a:moveTo>
                <a:cubicBezTo>
                  <a:pt x="67" y="232"/>
                  <a:pt x="67" y="232"/>
                  <a:pt x="67" y="232"/>
                </a:cubicBezTo>
                <a:cubicBezTo>
                  <a:pt x="69" y="232"/>
                  <a:pt x="69" y="232"/>
                  <a:pt x="69" y="232"/>
                </a:cubicBezTo>
                <a:cubicBezTo>
                  <a:pt x="69" y="249"/>
                  <a:pt x="69" y="249"/>
                  <a:pt x="69" y="249"/>
                </a:cubicBezTo>
                <a:cubicBezTo>
                  <a:pt x="69" y="252"/>
                  <a:pt x="68" y="254"/>
                  <a:pt x="67" y="257"/>
                </a:cubicBezTo>
                <a:close/>
                <a:moveTo>
                  <a:pt x="67" y="9"/>
                </a:moveTo>
                <a:cubicBezTo>
                  <a:pt x="67" y="20"/>
                  <a:pt x="67" y="20"/>
                  <a:pt x="67" y="20"/>
                </a:cubicBezTo>
                <a:cubicBezTo>
                  <a:pt x="62" y="20"/>
                  <a:pt x="58" y="24"/>
                  <a:pt x="58" y="28"/>
                </a:cubicBezTo>
                <a:cubicBezTo>
                  <a:pt x="58" y="33"/>
                  <a:pt x="62" y="37"/>
                  <a:pt x="67" y="37"/>
                </a:cubicBezTo>
                <a:cubicBezTo>
                  <a:pt x="67" y="44"/>
                  <a:pt x="67" y="44"/>
                  <a:pt x="67" y="44"/>
                </a:cubicBezTo>
                <a:cubicBezTo>
                  <a:pt x="52" y="44"/>
                  <a:pt x="52" y="44"/>
                  <a:pt x="52" y="44"/>
                </a:cubicBezTo>
                <a:cubicBezTo>
                  <a:pt x="52" y="15"/>
                  <a:pt x="52" y="15"/>
                  <a:pt x="52" y="15"/>
                </a:cubicBezTo>
                <a:cubicBezTo>
                  <a:pt x="56" y="13"/>
                  <a:pt x="61" y="11"/>
                  <a:pt x="67" y="9"/>
                </a:cubicBezTo>
                <a:close/>
                <a:moveTo>
                  <a:pt x="67" y="50"/>
                </a:moveTo>
                <a:cubicBezTo>
                  <a:pt x="67" y="70"/>
                  <a:pt x="67" y="70"/>
                  <a:pt x="67" y="70"/>
                </a:cubicBezTo>
                <a:cubicBezTo>
                  <a:pt x="60" y="70"/>
                  <a:pt x="60" y="70"/>
                  <a:pt x="60" y="70"/>
                </a:cubicBezTo>
                <a:cubicBezTo>
                  <a:pt x="60" y="120"/>
                  <a:pt x="60" y="120"/>
                  <a:pt x="60" y="120"/>
                </a:cubicBezTo>
                <a:cubicBezTo>
                  <a:pt x="67" y="120"/>
                  <a:pt x="67" y="120"/>
                  <a:pt x="67" y="120"/>
                </a:cubicBezTo>
                <a:cubicBezTo>
                  <a:pt x="67" y="171"/>
                  <a:pt x="67" y="171"/>
                  <a:pt x="67" y="171"/>
                </a:cubicBezTo>
                <a:cubicBezTo>
                  <a:pt x="64" y="166"/>
                  <a:pt x="58" y="162"/>
                  <a:pt x="52" y="162"/>
                </a:cubicBezTo>
                <a:cubicBezTo>
                  <a:pt x="52" y="50"/>
                  <a:pt x="52" y="50"/>
                  <a:pt x="52" y="50"/>
                </a:cubicBezTo>
                <a:cubicBezTo>
                  <a:pt x="67" y="50"/>
                  <a:pt x="67" y="50"/>
                  <a:pt x="67" y="50"/>
                </a:cubicBezTo>
                <a:close/>
                <a:moveTo>
                  <a:pt x="67" y="188"/>
                </a:moveTo>
                <a:cubicBezTo>
                  <a:pt x="67" y="220"/>
                  <a:pt x="67" y="220"/>
                  <a:pt x="67" y="220"/>
                </a:cubicBezTo>
                <a:cubicBezTo>
                  <a:pt x="52" y="220"/>
                  <a:pt x="52" y="220"/>
                  <a:pt x="52" y="220"/>
                </a:cubicBezTo>
                <a:cubicBezTo>
                  <a:pt x="52" y="197"/>
                  <a:pt x="52" y="197"/>
                  <a:pt x="52" y="197"/>
                </a:cubicBezTo>
                <a:cubicBezTo>
                  <a:pt x="58" y="197"/>
                  <a:pt x="64" y="193"/>
                  <a:pt x="67" y="188"/>
                </a:cubicBezTo>
                <a:close/>
                <a:moveTo>
                  <a:pt x="67" y="232"/>
                </a:moveTo>
                <a:cubicBezTo>
                  <a:pt x="67" y="257"/>
                  <a:pt x="67" y="257"/>
                  <a:pt x="67" y="257"/>
                </a:cubicBezTo>
                <a:cubicBezTo>
                  <a:pt x="64" y="260"/>
                  <a:pt x="60" y="262"/>
                  <a:pt x="56" y="262"/>
                </a:cubicBezTo>
                <a:cubicBezTo>
                  <a:pt x="52" y="262"/>
                  <a:pt x="52" y="262"/>
                  <a:pt x="52" y="262"/>
                </a:cubicBezTo>
                <a:cubicBezTo>
                  <a:pt x="52" y="232"/>
                  <a:pt x="52" y="232"/>
                  <a:pt x="52" y="232"/>
                </a:cubicBezTo>
                <a:lnTo>
                  <a:pt x="67" y="232"/>
                </a:lnTo>
                <a:close/>
                <a:moveTo>
                  <a:pt x="52" y="15"/>
                </a:moveTo>
                <a:cubicBezTo>
                  <a:pt x="52" y="44"/>
                  <a:pt x="52" y="44"/>
                  <a:pt x="52" y="44"/>
                </a:cubicBezTo>
                <a:cubicBezTo>
                  <a:pt x="27" y="44"/>
                  <a:pt x="27" y="44"/>
                  <a:pt x="27" y="44"/>
                </a:cubicBezTo>
                <a:cubicBezTo>
                  <a:pt x="27" y="33"/>
                  <a:pt x="36" y="23"/>
                  <a:pt x="52" y="15"/>
                </a:cubicBezTo>
                <a:close/>
                <a:moveTo>
                  <a:pt x="52" y="50"/>
                </a:moveTo>
                <a:cubicBezTo>
                  <a:pt x="52" y="162"/>
                  <a:pt x="52" y="162"/>
                  <a:pt x="52" y="162"/>
                </a:cubicBezTo>
                <a:cubicBezTo>
                  <a:pt x="42" y="162"/>
                  <a:pt x="35" y="170"/>
                  <a:pt x="35" y="180"/>
                </a:cubicBezTo>
                <a:cubicBezTo>
                  <a:pt x="35" y="189"/>
                  <a:pt x="42" y="197"/>
                  <a:pt x="52" y="197"/>
                </a:cubicBezTo>
                <a:cubicBezTo>
                  <a:pt x="52" y="220"/>
                  <a:pt x="52" y="220"/>
                  <a:pt x="52" y="220"/>
                </a:cubicBezTo>
                <a:cubicBezTo>
                  <a:pt x="12" y="220"/>
                  <a:pt x="12" y="220"/>
                  <a:pt x="12" y="220"/>
                </a:cubicBezTo>
                <a:cubicBezTo>
                  <a:pt x="12" y="154"/>
                  <a:pt x="12" y="154"/>
                  <a:pt x="12" y="154"/>
                </a:cubicBezTo>
                <a:cubicBezTo>
                  <a:pt x="15" y="150"/>
                  <a:pt x="21" y="146"/>
                  <a:pt x="27" y="146"/>
                </a:cubicBezTo>
                <a:cubicBezTo>
                  <a:pt x="27" y="50"/>
                  <a:pt x="27" y="50"/>
                  <a:pt x="27" y="50"/>
                </a:cubicBezTo>
                <a:cubicBezTo>
                  <a:pt x="52" y="50"/>
                  <a:pt x="52" y="50"/>
                  <a:pt x="52" y="50"/>
                </a:cubicBezTo>
                <a:close/>
                <a:moveTo>
                  <a:pt x="52" y="232"/>
                </a:moveTo>
                <a:cubicBezTo>
                  <a:pt x="52" y="262"/>
                  <a:pt x="52" y="262"/>
                  <a:pt x="52" y="262"/>
                </a:cubicBezTo>
                <a:cubicBezTo>
                  <a:pt x="48" y="262"/>
                  <a:pt x="48" y="262"/>
                  <a:pt x="48" y="262"/>
                </a:cubicBezTo>
                <a:cubicBezTo>
                  <a:pt x="41" y="262"/>
                  <a:pt x="35" y="257"/>
                  <a:pt x="35" y="249"/>
                </a:cubicBezTo>
                <a:cubicBezTo>
                  <a:pt x="35" y="232"/>
                  <a:pt x="35" y="232"/>
                  <a:pt x="35" y="232"/>
                </a:cubicBezTo>
                <a:cubicBezTo>
                  <a:pt x="52" y="232"/>
                  <a:pt x="52" y="232"/>
                  <a:pt x="52" y="232"/>
                </a:cubicBezTo>
                <a:close/>
                <a:moveTo>
                  <a:pt x="12" y="114"/>
                </a:moveTo>
                <a:cubicBezTo>
                  <a:pt x="14" y="114"/>
                  <a:pt x="15" y="112"/>
                  <a:pt x="15" y="110"/>
                </a:cubicBezTo>
                <a:cubicBezTo>
                  <a:pt x="15" y="76"/>
                  <a:pt x="15" y="76"/>
                  <a:pt x="15" y="76"/>
                </a:cubicBezTo>
                <a:cubicBezTo>
                  <a:pt x="15" y="74"/>
                  <a:pt x="14" y="71"/>
                  <a:pt x="12" y="70"/>
                </a:cubicBezTo>
                <a:lnTo>
                  <a:pt x="12" y="114"/>
                </a:lnTo>
                <a:close/>
                <a:moveTo>
                  <a:pt x="12" y="70"/>
                </a:moveTo>
                <a:cubicBezTo>
                  <a:pt x="12" y="114"/>
                  <a:pt x="12" y="114"/>
                  <a:pt x="12" y="114"/>
                </a:cubicBezTo>
                <a:cubicBezTo>
                  <a:pt x="12" y="114"/>
                  <a:pt x="11" y="114"/>
                  <a:pt x="11" y="113"/>
                </a:cubicBezTo>
                <a:cubicBezTo>
                  <a:pt x="4" y="111"/>
                  <a:pt x="4" y="111"/>
                  <a:pt x="4" y="111"/>
                </a:cubicBezTo>
                <a:cubicBezTo>
                  <a:pt x="2" y="110"/>
                  <a:pt x="0" y="107"/>
                  <a:pt x="0" y="104"/>
                </a:cubicBezTo>
                <a:cubicBezTo>
                  <a:pt x="0" y="70"/>
                  <a:pt x="0" y="70"/>
                  <a:pt x="0" y="70"/>
                </a:cubicBezTo>
                <a:cubicBezTo>
                  <a:pt x="0" y="67"/>
                  <a:pt x="2" y="66"/>
                  <a:pt x="4" y="67"/>
                </a:cubicBezTo>
                <a:cubicBezTo>
                  <a:pt x="11" y="69"/>
                  <a:pt x="11" y="69"/>
                  <a:pt x="11" y="69"/>
                </a:cubicBezTo>
                <a:cubicBezTo>
                  <a:pt x="11" y="70"/>
                  <a:pt x="12" y="70"/>
                  <a:pt x="12" y="70"/>
                </a:cubicBezTo>
                <a:close/>
                <a:moveTo>
                  <a:pt x="12" y="154"/>
                </a:moveTo>
                <a:cubicBezTo>
                  <a:pt x="12" y="220"/>
                  <a:pt x="12" y="220"/>
                  <a:pt x="12" y="220"/>
                </a:cubicBezTo>
                <a:cubicBezTo>
                  <a:pt x="9" y="220"/>
                  <a:pt x="9" y="220"/>
                  <a:pt x="9" y="220"/>
                </a:cubicBezTo>
                <a:cubicBezTo>
                  <a:pt x="9" y="164"/>
                  <a:pt x="9" y="164"/>
                  <a:pt x="9" y="164"/>
                </a:cubicBezTo>
                <a:cubicBezTo>
                  <a:pt x="9" y="160"/>
                  <a:pt x="10" y="157"/>
                  <a:pt x="12" y="154"/>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lang="id-ID"/>
          </a:p>
        </p:txBody>
      </p:sp>
      <p:sp>
        <p:nvSpPr>
          <p:cNvPr id="113" name="Freeform 76"/>
          <p:cNvSpPr>
            <a:spLocks noEditPoints="1"/>
          </p:cNvSpPr>
          <p:nvPr/>
        </p:nvSpPr>
        <p:spPr bwMode="auto">
          <a:xfrm>
            <a:off x="7893371" y="3018815"/>
            <a:ext cx="642938" cy="487363"/>
          </a:xfrm>
          <a:custGeom>
            <a:gdLst>
              <a:gd fmla="*/ 271 w 295" name="T0"/>
              <a:gd fmla="*/ 0 h 224" name="T1"/>
              <a:gd fmla="*/ 277 w 295" name="T2"/>
              <a:gd fmla="*/ 35 h 224" name="T3"/>
              <a:gd fmla="*/ 224 w 295" name="T4"/>
              <a:gd fmla="*/ 224 h 224" name="T5"/>
              <a:gd fmla="*/ 248 w 295" name="T6"/>
              <a:gd fmla="*/ 188 h 224" name="T7"/>
              <a:gd fmla="*/ 249 w 295" name="T8"/>
              <a:gd fmla="*/ 29 h 224" name="T9"/>
              <a:gd fmla="*/ 224 w 295" name="T10"/>
              <a:gd fmla="*/ 194 h 224" name="T11"/>
              <a:gd fmla="*/ 224 w 295" name="T12"/>
              <a:gd fmla="*/ 16 h 224" name="T13"/>
              <a:gd fmla="*/ 224 w 295" name="T14"/>
              <a:gd fmla="*/ 208 h 224" name="T15"/>
              <a:gd fmla="*/ 224 w 295" name="T16"/>
              <a:gd fmla="*/ 179 h 224" name="T17"/>
              <a:gd fmla="*/ 224 w 295" name="T18"/>
              <a:gd fmla="*/ 194 h 224" name="T19"/>
              <a:gd fmla="*/ 201 w 295" name="T20"/>
              <a:gd fmla="*/ 128 h 224" name="T21"/>
              <a:gd fmla="*/ 203 w 295" name="T22"/>
              <a:gd fmla="*/ 98 h 224" name="T23"/>
              <a:gd fmla="*/ 195 w 295" name="T24"/>
              <a:gd fmla="*/ 67 h 224" name="T25"/>
              <a:gd fmla="*/ 187 w 295" name="T26"/>
              <a:gd fmla="*/ 128 h 224" name="T27"/>
              <a:gd fmla="*/ 187 w 295" name="T28"/>
              <a:gd fmla="*/ 100 h 224" name="T29"/>
              <a:gd fmla="*/ 190 w 295" name="T30"/>
              <a:gd fmla="*/ 75 h 224" name="T31"/>
              <a:gd fmla="*/ 187 w 295" name="T32"/>
              <a:gd fmla="*/ 0 h 224" name="T33"/>
              <a:gd fmla="*/ 187 w 295" name="T34"/>
              <a:gd fmla="*/ 0 h 224" name="T35"/>
              <a:gd fmla="*/ 147 w 295" name="T36"/>
              <a:gd fmla="*/ 208 h 224" name="T37"/>
              <a:gd fmla="*/ 182 w 295" name="T38"/>
              <a:gd fmla="*/ 67 h 224" name="T39"/>
              <a:gd fmla="*/ 168 w 295" name="T40"/>
              <a:gd fmla="*/ 109 h 224" name="T41"/>
              <a:gd fmla="*/ 187 w 295" name="T42"/>
              <a:gd fmla="*/ 194 h 224" name="T43"/>
              <a:gd fmla="*/ 148 w 295" name="T44"/>
              <a:gd fmla="*/ 125 h 224" name="T45"/>
              <a:gd fmla="*/ 147 w 295" name="T46"/>
              <a:gd fmla="*/ 106 h 224" name="T47"/>
              <a:gd fmla="*/ 184 w 295" name="T48"/>
              <a:gd fmla="*/ 70 h 224" name="T49"/>
              <a:gd fmla="*/ 187 w 295" name="T50"/>
              <a:gd fmla="*/ 91 h 224" name="T51"/>
              <a:gd fmla="*/ 179 w 295" name="T52"/>
              <a:gd fmla="*/ 116 h 224" name="T53"/>
              <a:gd fmla="*/ 187 w 295" name="T54"/>
              <a:gd fmla="*/ 100 h 224" name="T55"/>
              <a:gd fmla="*/ 147 w 295" name="T56"/>
              <a:gd fmla="*/ 16 h 224" name="T57"/>
              <a:gd fmla="*/ 147 w 295" name="T58"/>
              <a:gd fmla="*/ 208 h 224" name="T59"/>
              <a:gd fmla="*/ 147 w 295" name="T60"/>
              <a:gd fmla="*/ 106 h 224" name="T61"/>
              <a:gd fmla="*/ 127 w 295" name="T62"/>
              <a:gd fmla="*/ 121 h 224" name="T63"/>
              <a:gd fmla="*/ 147 w 295" name="T64"/>
              <a:gd fmla="*/ 137 h 224" name="T65"/>
              <a:gd fmla="*/ 102 w 295" name="T66"/>
              <a:gd fmla="*/ 156 h 224" name="T67"/>
              <a:gd fmla="*/ 109 w 295" name="T68"/>
              <a:gd fmla="*/ 113 h 224" name="T69"/>
              <a:gd fmla="*/ 100 w 295" name="T70"/>
              <a:gd fmla="*/ 93 h 224" name="T71"/>
              <a:gd fmla="*/ 111 w 295" name="T72"/>
              <a:gd fmla="*/ 97 h 224" name="T73"/>
              <a:gd fmla="*/ 99 w 295" name="T74"/>
              <a:gd fmla="*/ 88 h 224" name="T75"/>
              <a:gd fmla="*/ 101 w 295" name="T76"/>
              <a:gd fmla="*/ 150 h 224" name="T77"/>
              <a:gd fmla="*/ 99 w 295" name="T78"/>
              <a:gd fmla="*/ 123 h 224" name="T79"/>
              <a:gd fmla="*/ 0 w 295" name="T80"/>
              <a:gd fmla="*/ 23 h 224" name="T81"/>
              <a:gd fmla="*/ 99 w 295" name="T82"/>
              <a:gd fmla="*/ 208 h 224" name="T83"/>
              <a:gd fmla="*/ 17 w 295" name="T84"/>
              <a:gd fmla="*/ 35 h 224" name="T85"/>
              <a:gd fmla="*/ 99 w 295" name="T86"/>
              <a:gd fmla="*/ 29 h 224" name="T87"/>
              <a:gd fmla="*/ 79 w 295" name="T88"/>
              <a:gd fmla="*/ 129 h 224" name="T89"/>
              <a:gd fmla="*/ 99 w 295" name="T90"/>
              <a:gd fmla="*/ 157 h 224" name="T91"/>
              <a:gd fmla="*/ 30 w 295" name="T92"/>
              <a:gd fmla="*/ 45 h 224" name="T93"/>
              <a:gd fmla="*/ 99 w 295" name="T94"/>
              <a:gd fmla="*/ 115 h 224" name="T95"/>
              <a:gd fmla="*/ 99 w 295" name="T96"/>
              <a:gd fmla="*/ 123 h 224" name="T97"/>
              <a:gd fmla="*/ 91 w 295" name="T98"/>
              <a:gd fmla="*/ 133 h 22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224" w="295">
                <a:moveTo>
                  <a:pt x="271" y="224"/>
                </a:moveTo>
                <a:cubicBezTo>
                  <a:pt x="284" y="224"/>
                  <a:pt x="295" y="213"/>
                  <a:pt x="295" y="200"/>
                </a:cubicBezTo>
                <a:cubicBezTo>
                  <a:pt x="295" y="23"/>
                  <a:pt x="295" y="23"/>
                  <a:pt x="295" y="23"/>
                </a:cubicBezTo>
                <a:cubicBezTo>
                  <a:pt x="295" y="10"/>
                  <a:pt x="284" y="0"/>
                  <a:pt x="271" y="0"/>
                </a:cubicBezTo>
                <a:cubicBezTo>
                  <a:pt x="224" y="0"/>
                  <a:pt x="224" y="0"/>
                  <a:pt x="224" y="0"/>
                </a:cubicBezTo>
                <a:cubicBezTo>
                  <a:pt x="224" y="16"/>
                  <a:pt x="224" y="16"/>
                  <a:pt x="224" y="16"/>
                </a:cubicBezTo>
                <a:cubicBezTo>
                  <a:pt x="258" y="16"/>
                  <a:pt x="258" y="16"/>
                  <a:pt x="258" y="16"/>
                </a:cubicBezTo>
                <a:cubicBezTo>
                  <a:pt x="268" y="16"/>
                  <a:pt x="277" y="24"/>
                  <a:pt x="277" y="35"/>
                </a:cubicBezTo>
                <a:cubicBezTo>
                  <a:pt x="277" y="189"/>
                  <a:pt x="277" y="189"/>
                  <a:pt x="277" y="189"/>
                </a:cubicBezTo>
                <a:cubicBezTo>
                  <a:pt x="277" y="199"/>
                  <a:pt x="268" y="208"/>
                  <a:pt x="258" y="208"/>
                </a:cubicBezTo>
                <a:cubicBezTo>
                  <a:pt x="224" y="208"/>
                  <a:pt x="224" y="208"/>
                  <a:pt x="224" y="208"/>
                </a:cubicBezTo>
                <a:cubicBezTo>
                  <a:pt x="224" y="224"/>
                  <a:pt x="224" y="224"/>
                  <a:pt x="224" y="224"/>
                </a:cubicBezTo>
                <a:cubicBezTo>
                  <a:pt x="271" y="224"/>
                  <a:pt x="271" y="224"/>
                  <a:pt x="271" y="224"/>
                </a:cubicBezTo>
                <a:close/>
                <a:moveTo>
                  <a:pt x="224" y="194"/>
                </a:moveTo>
                <a:cubicBezTo>
                  <a:pt x="224" y="188"/>
                  <a:pt x="224" y="188"/>
                  <a:pt x="224" y="188"/>
                </a:cubicBezTo>
                <a:cubicBezTo>
                  <a:pt x="248" y="188"/>
                  <a:pt x="248" y="188"/>
                  <a:pt x="248" y="188"/>
                </a:cubicBezTo>
                <a:cubicBezTo>
                  <a:pt x="248" y="179"/>
                  <a:pt x="248" y="179"/>
                  <a:pt x="248" y="179"/>
                </a:cubicBezTo>
                <a:cubicBezTo>
                  <a:pt x="224" y="179"/>
                  <a:pt x="224" y="179"/>
                  <a:pt x="224" y="179"/>
                </a:cubicBezTo>
                <a:cubicBezTo>
                  <a:pt x="224" y="29"/>
                  <a:pt x="224" y="29"/>
                  <a:pt x="224" y="29"/>
                </a:cubicBezTo>
                <a:cubicBezTo>
                  <a:pt x="249" y="29"/>
                  <a:pt x="249" y="29"/>
                  <a:pt x="249" y="29"/>
                </a:cubicBezTo>
                <a:cubicBezTo>
                  <a:pt x="257" y="29"/>
                  <a:pt x="264" y="36"/>
                  <a:pt x="264" y="45"/>
                </a:cubicBezTo>
                <a:cubicBezTo>
                  <a:pt x="264" y="179"/>
                  <a:pt x="264" y="179"/>
                  <a:pt x="264" y="179"/>
                </a:cubicBezTo>
                <a:cubicBezTo>
                  <a:pt x="264" y="187"/>
                  <a:pt x="257" y="194"/>
                  <a:pt x="249" y="194"/>
                </a:cubicBezTo>
                <a:lnTo>
                  <a:pt x="224" y="194"/>
                </a:lnTo>
                <a:close/>
                <a:moveTo>
                  <a:pt x="224" y="0"/>
                </a:moveTo>
                <a:cubicBezTo>
                  <a:pt x="187" y="0"/>
                  <a:pt x="187" y="0"/>
                  <a:pt x="187" y="0"/>
                </a:cubicBezTo>
                <a:cubicBezTo>
                  <a:pt x="187" y="16"/>
                  <a:pt x="187" y="16"/>
                  <a:pt x="187" y="16"/>
                </a:cubicBezTo>
                <a:cubicBezTo>
                  <a:pt x="224" y="16"/>
                  <a:pt x="224" y="16"/>
                  <a:pt x="224" y="16"/>
                </a:cubicBezTo>
                <a:cubicBezTo>
                  <a:pt x="224" y="0"/>
                  <a:pt x="224" y="0"/>
                  <a:pt x="224" y="0"/>
                </a:cubicBezTo>
                <a:close/>
                <a:moveTo>
                  <a:pt x="187" y="224"/>
                </a:moveTo>
                <a:cubicBezTo>
                  <a:pt x="224" y="224"/>
                  <a:pt x="224" y="224"/>
                  <a:pt x="224" y="224"/>
                </a:cubicBezTo>
                <a:cubicBezTo>
                  <a:pt x="224" y="208"/>
                  <a:pt x="224" y="208"/>
                  <a:pt x="224" y="208"/>
                </a:cubicBezTo>
                <a:cubicBezTo>
                  <a:pt x="187" y="208"/>
                  <a:pt x="187" y="208"/>
                  <a:pt x="187" y="208"/>
                </a:cubicBezTo>
                <a:cubicBezTo>
                  <a:pt x="187" y="224"/>
                  <a:pt x="187" y="224"/>
                  <a:pt x="187" y="224"/>
                </a:cubicBezTo>
                <a:close/>
                <a:moveTo>
                  <a:pt x="224" y="29"/>
                </a:moveTo>
                <a:cubicBezTo>
                  <a:pt x="224" y="179"/>
                  <a:pt x="224" y="179"/>
                  <a:pt x="224" y="179"/>
                </a:cubicBezTo>
                <a:cubicBezTo>
                  <a:pt x="200" y="179"/>
                  <a:pt x="200" y="179"/>
                  <a:pt x="200" y="179"/>
                </a:cubicBezTo>
                <a:cubicBezTo>
                  <a:pt x="200" y="188"/>
                  <a:pt x="200" y="188"/>
                  <a:pt x="200" y="188"/>
                </a:cubicBezTo>
                <a:cubicBezTo>
                  <a:pt x="224" y="188"/>
                  <a:pt x="224" y="188"/>
                  <a:pt x="224" y="188"/>
                </a:cubicBezTo>
                <a:cubicBezTo>
                  <a:pt x="224" y="194"/>
                  <a:pt x="224" y="194"/>
                  <a:pt x="224" y="194"/>
                </a:cubicBezTo>
                <a:cubicBezTo>
                  <a:pt x="187" y="194"/>
                  <a:pt x="187" y="194"/>
                  <a:pt x="187" y="194"/>
                </a:cubicBezTo>
                <a:cubicBezTo>
                  <a:pt x="187" y="135"/>
                  <a:pt x="187" y="135"/>
                  <a:pt x="187" y="135"/>
                </a:cubicBezTo>
                <a:cubicBezTo>
                  <a:pt x="188" y="135"/>
                  <a:pt x="189" y="134"/>
                  <a:pt x="189" y="134"/>
                </a:cubicBezTo>
                <a:cubicBezTo>
                  <a:pt x="194" y="133"/>
                  <a:pt x="197" y="131"/>
                  <a:pt x="201" y="128"/>
                </a:cubicBezTo>
                <a:cubicBezTo>
                  <a:pt x="204" y="124"/>
                  <a:pt x="206" y="121"/>
                  <a:pt x="207" y="117"/>
                </a:cubicBezTo>
                <a:cubicBezTo>
                  <a:pt x="208" y="115"/>
                  <a:pt x="208" y="113"/>
                  <a:pt x="208" y="111"/>
                </a:cubicBezTo>
                <a:cubicBezTo>
                  <a:pt x="208" y="109"/>
                  <a:pt x="208" y="107"/>
                  <a:pt x="207" y="104"/>
                </a:cubicBezTo>
                <a:cubicBezTo>
                  <a:pt x="207" y="102"/>
                  <a:pt x="205" y="100"/>
                  <a:pt x="203" y="98"/>
                </a:cubicBezTo>
                <a:cubicBezTo>
                  <a:pt x="200" y="96"/>
                  <a:pt x="197" y="94"/>
                  <a:pt x="193" y="94"/>
                </a:cubicBezTo>
                <a:cubicBezTo>
                  <a:pt x="197" y="91"/>
                  <a:pt x="199" y="88"/>
                  <a:pt x="201" y="85"/>
                </a:cubicBezTo>
                <a:cubicBezTo>
                  <a:pt x="202" y="81"/>
                  <a:pt x="202" y="78"/>
                  <a:pt x="201" y="74"/>
                </a:cubicBezTo>
                <a:cubicBezTo>
                  <a:pt x="200" y="71"/>
                  <a:pt x="198" y="69"/>
                  <a:pt x="195" y="67"/>
                </a:cubicBezTo>
                <a:cubicBezTo>
                  <a:pt x="193" y="66"/>
                  <a:pt x="190" y="66"/>
                  <a:pt x="187" y="66"/>
                </a:cubicBezTo>
                <a:cubicBezTo>
                  <a:pt x="187" y="29"/>
                  <a:pt x="187" y="29"/>
                  <a:pt x="187" y="29"/>
                </a:cubicBezTo>
                <a:cubicBezTo>
                  <a:pt x="224" y="29"/>
                  <a:pt x="224" y="29"/>
                  <a:pt x="224" y="29"/>
                </a:cubicBezTo>
                <a:close/>
                <a:moveTo>
                  <a:pt x="187" y="128"/>
                </a:moveTo>
                <a:cubicBezTo>
                  <a:pt x="187" y="128"/>
                  <a:pt x="188" y="128"/>
                  <a:pt x="188" y="128"/>
                </a:cubicBezTo>
                <a:cubicBezTo>
                  <a:pt x="191" y="127"/>
                  <a:pt x="193" y="125"/>
                  <a:pt x="194" y="122"/>
                </a:cubicBezTo>
                <a:cubicBezTo>
                  <a:pt x="195" y="118"/>
                  <a:pt x="195" y="115"/>
                  <a:pt x="194" y="111"/>
                </a:cubicBezTo>
                <a:cubicBezTo>
                  <a:pt x="193" y="106"/>
                  <a:pt x="191" y="103"/>
                  <a:pt x="187" y="100"/>
                </a:cubicBezTo>
                <a:cubicBezTo>
                  <a:pt x="187" y="128"/>
                  <a:pt x="187" y="128"/>
                  <a:pt x="187" y="128"/>
                </a:cubicBezTo>
                <a:close/>
                <a:moveTo>
                  <a:pt x="187" y="91"/>
                </a:moveTo>
                <a:cubicBezTo>
                  <a:pt x="189" y="87"/>
                  <a:pt x="190" y="84"/>
                  <a:pt x="190" y="80"/>
                </a:cubicBezTo>
                <a:cubicBezTo>
                  <a:pt x="190" y="78"/>
                  <a:pt x="190" y="77"/>
                  <a:pt x="190" y="75"/>
                </a:cubicBezTo>
                <a:cubicBezTo>
                  <a:pt x="189" y="74"/>
                  <a:pt x="189" y="72"/>
                  <a:pt x="188" y="71"/>
                </a:cubicBezTo>
                <a:cubicBezTo>
                  <a:pt x="187" y="71"/>
                  <a:pt x="187" y="71"/>
                  <a:pt x="187" y="71"/>
                </a:cubicBezTo>
                <a:lnTo>
                  <a:pt x="187" y="91"/>
                </a:lnTo>
                <a:close/>
                <a:moveTo>
                  <a:pt x="187" y="0"/>
                </a:moveTo>
                <a:cubicBezTo>
                  <a:pt x="147" y="0"/>
                  <a:pt x="147" y="0"/>
                  <a:pt x="147" y="0"/>
                </a:cubicBezTo>
                <a:cubicBezTo>
                  <a:pt x="147" y="16"/>
                  <a:pt x="147" y="16"/>
                  <a:pt x="147" y="16"/>
                </a:cubicBezTo>
                <a:cubicBezTo>
                  <a:pt x="187" y="16"/>
                  <a:pt x="187" y="16"/>
                  <a:pt x="187" y="16"/>
                </a:cubicBezTo>
                <a:cubicBezTo>
                  <a:pt x="187" y="0"/>
                  <a:pt x="187" y="0"/>
                  <a:pt x="187" y="0"/>
                </a:cubicBezTo>
                <a:close/>
                <a:moveTo>
                  <a:pt x="147" y="224"/>
                </a:moveTo>
                <a:cubicBezTo>
                  <a:pt x="187" y="224"/>
                  <a:pt x="187" y="224"/>
                  <a:pt x="187" y="224"/>
                </a:cubicBezTo>
                <a:cubicBezTo>
                  <a:pt x="187" y="208"/>
                  <a:pt x="187" y="208"/>
                  <a:pt x="187" y="208"/>
                </a:cubicBezTo>
                <a:cubicBezTo>
                  <a:pt x="147" y="208"/>
                  <a:pt x="147" y="208"/>
                  <a:pt x="147" y="208"/>
                </a:cubicBezTo>
                <a:cubicBezTo>
                  <a:pt x="147" y="224"/>
                  <a:pt x="147" y="224"/>
                  <a:pt x="147" y="224"/>
                </a:cubicBezTo>
                <a:close/>
                <a:moveTo>
                  <a:pt x="187" y="29"/>
                </a:moveTo>
                <a:cubicBezTo>
                  <a:pt x="187" y="66"/>
                  <a:pt x="187" y="66"/>
                  <a:pt x="187" y="66"/>
                </a:cubicBezTo>
                <a:cubicBezTo>
                  <a:pt x="185" y="66"/>
                  <a:pt x="184" y="66"/>
                  <a:pt x="182" y="67"/>
                </a:cubicBezTo>
                <a:cubicBezTo>
                  <a:pt x="176" y="68"/>
                  <a:pt x="172" y="71"/>
                  <a:pt x="169" y="75"/>
                </a:cubicBezTo>
                <a:cubicBezTo>
                  <a:pt x="167" y="80"/>
                  <a:pt x="166" y="84"/>
                  <a:pt x="167" y="88"/>
                </a:cubicBezTo>
                <a:cubicBezTo>
                  <a:pt x="168" y="93"/>
                  <a:pt x="172" y="97"/>
                  <a:pt x="177" y="98"/>
                </a:cubicBezTo>
                <a:cubicBezTo>
                  <a:pt x="173" y="101"/>
                  <a:pt x="169" y="105"/>
                  <a:pt x="168" y="109"/>
                </a:cubicBezTo>
                <a:cubicBezTo>
                  <a:pt x="166" y="113"/>
                  <a:pt x="165" y="117"/>
                  <a:pt x="167" y="122"/>
                </a:cubicBezTo>
                <a:cubicBezTo>
                  <a:pt x="168" y="126"/>
                  <a:pt x="170" y="130"/>
                  <a:pt x="175" y="133"/>
                </a:cubicBezTo>
                <a:cubicBezTo>
                  <a:pt x="178" y="135"/>
                  <a:pt x="182" y="135"/>
                  <a:pt x="187" y="135"/>
                </a:cubicBezTo>
                <a:cubicBezTo>
                  <a:pt x="187" y="194"/>
                  <a:pt x="187" y="194"/>
                  <a:pt x="187" y="194"/>
                </a:cubicBezTo>
                <a:cubicBezTo>
                  <a:pt x="147" y="194"/>
                  <a:pt x="147" y="194"/>
                  <a:pt x="147" y="194"/>
                </a:cubicBezTo>
                <a:cubicBezTo>
                  <a:pt x="147" y="137"/>
                  <a:pt x="147" y="137"/>
                  <a:pt x="147" y="137"/>
                </a:cubicBezTo>
                <a:cubicBezTo>
                  <a:pt x="148" y="137"/>
                  <a:pt x="148" y="137"/>
                  <a:pt x="148" y="137"/>
                </a:cubicBezTo>
                <a:cubicBezTo>
                  <a:pt x="148" y="125"/>
                  <a:pt x="148" y="125"/>
                  <a:pt x="148" y="125"/>
                </a:cubicBezTo>
                <a:cubicBezTo>
                  <a:pt x="159" y="123"/>
                  <a:pt x="159" y="123"/>
                  <a:pt x="159" y="123"/>
                </a:cubicBezTo>
                <a:cubicBezTo>
                  <a:pt x="158" y="112"/>
                  <a:pt x="158" y="112"/>
                  <a:pt x="158" y="112"/>
                </a:cubicBezTo>
                <a:cubicBezTo>
                  <a:pt x="147" y="115"/>
                  <a:pt x="147" y="115"/>
                  <a:pt x="147" y="115"/>
                </a:cubicBezTo>
                <a:cubicBezTo>
                  <a:pt x="147" y="106"/>
                  <a:pt x="147" y="106"/>
                  <a:pt x="147" y="106"/>
                </a:cubicBezTo>
                <a:cubicBezTo>
                  <a:pt x="147" y="29"/>
                  <a:pt x="147" y="29"/>
                  <a:pt x="147" y="29"/>
                </a:cubicBezTo>
                <a:cubicBezTo>
                  <a:pt x="187" y="29"/>
                  <a:pt x="187" y="29"/>
                  <a:pt x="187" y="29"/>
                </a:cubicBezTo>
                <a:close/>
                <a:moveTo>
                  <a:pt x="187" y="71"/>
                </a:moveTo>
                <a:cubicBezTo>
                  <a:pt x="186" y="70"/>
                  <a:pt x="185" y="70"/>
                  <a:pt x="184" y="70"/>
                </a:cubicBezTo>
                <a:cubicBezTo>
                  <a:pt x="181" y="71"/>
                  <a:pt x="179" y="73"/>
                  <a:pt x="178" y="76"/>
                </a:cubicBezTo>
                <a:cubicBezTo>
                  <a:pt x="177" y="78"/>
                  <a:pt x="177" y="81"/>
                  <a:pt x="178" y="83"/>
                </a:cubicBezTo>
                <a:cubicBezTo>
                  <a:pt x="179" y="88"/>
                  <a:pt x="181" y="91"/>
                  <a:pt x="185" y="93"/>
                </a:cubicBezTo>
                <a:cubicBezTo>
                  <a:pt x="186" y="92"/>
                  <a:pt x="187" y="91"/>
                  <a:pt x="187" y="91"/>
                </a:cubicBezTo>
                <a:cubicBezTo>
                  <a:pt x="187" y="71"/>
                  <a:pt x="187" y="71"/>
                  <a:pt x="187" y="71"/>
                </a:cubicBezTo>
                <a:close/>
                <a:moveTo>
                  <a:pt x="187" y="100"/>
                </a:moveTo>
                <a:cubicBezTo>
                  <a:pt x="187" y="100"/>
                  <a:pt x="186" y="100"/>
                  <a:pt x="186" y="99"/>
                </a:cubicBezTo>
                <a:cubicBezTo>
                  <a:pt x="181" y="104"/>
                  <a:pt x="179" y="110"/>
                  <a:pt x="179" y="116"/>
                </a:cubicBezTo>
                <a:cubicBezTo>
                  <a:pt x="179" y="118"/>
                  <a:pt x="179" y="120"/>
                  <a:pt x="180" y="121"/>
                </a:cubicBezTo>
                <a:cubicBezTo>
                  <a:pt x="180" y="124"/>
                  <a:pt x="182" y="126"/>
                  <a:pt x="183" y="127"/>
                </a:cubicBezTo>
                <a:cubicBezTo>
                  <a:pt x="184" y="128"/>
                  <a:pt x="186" y="128"/>
                  <a:pt x="187" y="128"/>
                </a:cubicBezTo>
                <a:lnTo>
                  <a:pt x="187" y="100"/>
                </a:lnTo>
                <a:close/>
                <a:moveTo>
                  <a:pt x="147" y="0"/>
                </a:moveTo>
                <a:cubicBezTo>
                  <a:pt x="99" y="0"/>
                  <a:pt x="99" y="0"/>
                  <a:pt x="99" y="0"/>
                </a:cubicBezTo>
                <a:cubicBezTo>
                  <a:pt x="99" y="16"/>
                  <a:pt x="99" y="16"/>
                  <a:pt x="99" y="16"/>
                </a:cubicBezTo>
                <a:cubicBezTo>
                  <a:pt x="147" y="16"/>
                  <a:pt x="147" y="16"/>
                  <a:pt x="147" y="16"/>
                </a:cubicBezTo>
                <a:cubicBezTo>
                  <a:pt x="147" y="0"/>
                  <a:pt x="147" y="0"/>
                  <a:pt x="147" y="0"/>
                </a:cubicBezTo>
                <a:close/>
                <a:moveTo>
                  <a:pt x="99" y="224"/>
                </a:moveTo>
                <a:cubicBezTo>
                  <a:pt x="147" y="224"/>
                  <a:pt x="147" y="224"/>
                  <a:pt x="147" y="224"/>
                </a:cubicBezTo>
                <a:cubicBezTo>
                  <a:pt x="147" y="208"/>
                  <a:pt x="147" y="208"/>
                  <a:pt x="147" y="208"/>
                </a:cubicBezTo>
                <a:cubicBezTo>
                  <a:pt x="99" y="208"/>
                  <a:pt x="99" y="208"/>
                  <a:pt x="99" y="208"/>
                </a:cubicBezTo>
                <a:cubicBezTo>
                  <a:pt x="99" y="224"/>
                  <a:pt x="99" y="224"/>
                  <a:pt x="99" y="224"/>
                </a:cubicBezTo>
                <a:close/>
                <a:moveTo>
                  <a:pt x="147" y="29"/>
                </a:moveTo>
                <a:cubicBezTo>
                  <a:pt x="147" y="106"/>
                  <a:pt x="147" y="106"/>
                  <a:pt x="147" y="106"/>
                </a:cubicBezTo>
                <a:cubicBezTo>
                  <a:pt x="147" y="104"/>
                  <a:pt x="147" y="104"/>
                  <a:pt x="147" y="104"/>
                </a:cubicBezTo>
                <a:cubicBezTo>
                  <a:pt x="137" y="107"/>
                  <a:pt x="137" y="107"/>
                  <a:pt x="137" y="107"/>
                </a:cubicBezTo>
                <a:cubicBezTo>
                  <a:pt x="138" y="118"/>
                  <a:pt x="138" y="118"/>
                  <a:pt x="138" y="118"/>
                </a:cubicBezTo>
                <a:cubicBezTo>
                  <a:pt x="127" y="121"/>
                  <a:pt x="127" y="121"/>
                  <a:pt x="127" y="121"/>
                </a:cubicBezTo>
                <a:cubicBezTo>
                  <a:pt x="127" y="131"/>
                  <a:pt x="127" y="131"/>
                  <a:pt x="127" y="131"/>
                </a:cubicBezTo>
                <a:cubicBezTo>
                  <a:pt x="138" y="128"/>
                  <a:pt x="138" y="128"/>
                  <a:pt x="138" y="128"/>
                </a:cubicBezTo>
                <a:cubicBezTo>
                  <a:pt x="138" y="139"/>
                  <a:pt x="138" y="139"/>
                  <a:pt x="138" y="139"/>
                </a:cubicBezTo>
                <a:cubicBezTo>
                  <a:pt x="147" y="137"/>
                  <a:pt x="147" y="137"/>
                  <a:pt x="147" y="137"/>
                </a:cubicBezTo>
                <a:cubicBezTo>
                  <a:pt x="147" y="194"/>
                  <a:pt x="147" y="194"/>
                  <a:pt x="147" y="194"/>
                </a:cubicBezTo>
                <a:cubicBezTo>
                  <a:pt x="99" y="194"/>
                  <a:pt x="99" y="194"/>
                  <a:pt x="99" y="194"/>
                </a:cubicBezTo>
                <a:cubicBezTo>
                  <a:pt x="99" y="157"/>
                  <a:pt x="99" y="157"/>
                  <a:pt x="99" y="157"/>
                </a:cubicBezTo>
                <a:cubicBezTo>
                  <a:pt x="100" y="157"/>
                  <a:pt x="101" y="157"/>
                  <a:pt x="102" y="156"/>
                </a:cubicBezTo>
                <a:cubicBezTo>
                  <a:pt x="109" y="155"/>
                  <a:pt x="113" y="151"/>
                  <a:pt x="117" y="145"/>
                </a:cubicBezTo>
                <a:cubicBezTo>
                  <a:pt x="120" y="139"/>
                  <a:pt x="121" y="132"/>
                  <a:pt x="119" y="124"/>
                </a:cubicBezTo>
                <a:cubicBezTo>
                  <a:pt x="118" y="120"/>
                  <a:pt x="116" y="117"/>
                  <a:pt x="114" y="115"/>
                </a:cubicBezTo>
                <a:cubicBezTo>
                  <a:pt x="112" y="114"/>
                  <a:pt x="111" y="113"/>
                  <a:pt x="109" y="113"/>
                </a:cubicBezTo>
                <a:cubicBezTo>
                  <a:pt x="108" y="112"/>
                  <a:pt x="105" y="113"/>
                  <a:pt x="103" y="113"/>
                </a:cubicBezTo>
                <a:cubicBezTo>
                  <a:pt x="101" y="114"/>
                  <a:pt x="100" y="114"/>
                  <a:pt x="99" y="115"/>
                </a:cubicBezTo>
                <a:cubicBezTo>
                  <a:pt x="99" y="93"/>
                  <a:pt x="99" y="93"/>
                  <a:pt x="99" y="93"/>
                </a:cubicBezTo>
                <a:cubicBezTo>
                  <a:pt x="100" y="93"/>
                  <a:pt x="100" y="93"/>
                  <a:pt x="100" y="93"/>
                </a:cubicBezTo>
                <a:cubicBezTo>
                  <a:pt x="102" y="93"/>
                  <a:pt x="103" y="93"/>
                  <a:pt x="104" y="94"/>
                </a:cubicBezTo>
                <a:cubicBezTo>
                  <a:pt x="105" y="94"/>
                  <a:pt x="106" y="95"/>
                  <a:pt x="106" y="97"/>
                </a:cubicBezTo>
                <a:cubicBezTo>
                  <a:pt x="106" y="98"/>
                  <a:pt x="106" y="99"/>
                  <a:pt x="105" y="100"/>
                </a:cubicBezTo>
                <a:cubicBezTo>
                  <a:pt x="108" y="99"/>
                  <a:pt x="110" y="98"/>
                  <a:pt x="111" y="97"/>
                </a:cubicBezTo>
                <a:cubicBezTo>
                  <a:pt x="112" y="95"/>
                  <a:pt x="112" y="93"/>
                  <a:pt x="111" y="92"/>
                </a:cubicBezTo>
                <a:cubicBezTo>
                  <a:pt x="111" y="90"/>
                  <a:pt x="110" y="89"/>
                  <a:pt x="107" y="88"/>
                </a:cubicBezTo>
                <a:cubicBezTo>
                  <a:pt x="105" y="87"/>
                  <a:pt x="103" y="87"/>
                  <a:pt x="100" y="88"/>
                </a:cubicBezTo>
                <a:cubicBezTo>
                  <a:pt x="99" y="88"/>
                  <a:pt x="99" y="88"/>
                  <a:pt x="99" y="88"/>
                </a:cubicBezTo>
                <a:cubicBezTo>
                  <a:pt x="99" y="29"/>
                  <a:pt x="99" y="29"/>
                  <a:pt x="99" y="29"/>
                </a:cubicBezTo>
                <a:cubicBezTo>
                  <a:pt x="147" y="29"/>
                  <a:pt x="147" y="29"/>
                  <a:pt x="147" y="29"/>
                </a:cubicBezTo>
                <a:close/>
                <a:moveTo>
                  <a:pt x="99" y="150"/>
                </a:moveTo>
                <a:cubicBezTo>
                  <a:pt x="100" y="150"/>
                  <a:pt x="101" y="150"/>
                  <a:pt x="101" y="150"/>
                </a:cubicBezTo>
                <a:cubicBezTo>
                  <a:pt x="105" y="149"/>
                  <a:pt x="107" y="146"/>
                  <a:pt x="109" y="142"/>
                </a:cubicBezTo>
                <a:cubicBezTo>
                  <a:pt x="110" y="137"/>
                  <a:pt x="111" y="133"/>
                  <a:pt x="110" y="129"/>
                </a:cubicBezTo>
                <a:cubicBezTo>
                  <a:pt x="108" y="123"/>
                  <a:pt x="106" y="120"/>
                  <a:pt x="103" y="121"/>
                </a:cubicBezTo>
                <a:cubicBezTo>
                  <a:pt x="101" y="121"/>
                  <a:pt x="100" y="122"/>
                  <a:pt x="99" y="123"/>
                </a:cubicBezTo>
                <a:lnTo>
                  <a:pt x="99" y="150"/>
                </a:lnTo>
                <a:close/>
                <a:moveTo>
                  <a:pt x="99" y="0"/>
                </a:moveTo>
                <a:cubicBezTo>
                  <a:pt x="23" y="0"/>
                  <a:pt x="23" y="0"/>
                  <a:pt x="23" y="0"/>
                </a:cubicBezTo>
                <a:cubicBezTo>
                  <a:pt x="10" y="0"/>
                  <a:pt x="0" y="10"/>
                  <a:pt x="0" y="23"/>
                </a:cubicBezTo>
                <a:cubicBezTo>
                  <a:pt x="0" y="200"/>
                  <a:pt x="0" y="200"/>
                  <a:pt x="0" y="200"/>
                </a:cubicBezTo>
                <a:cubicBezTo>
                  <a:pt x="0" y="213"/>
                  <a:pt x="10" y="224"/>
                  <a:pt x="23" y="224"/>
                </a:cubicBezTo>
                <a:cubicBezTo>
                  <a:pt x="99" y="224"/>
                  <a:pt x="99" y="224"/>
                  <a:pt x="99" y="224"/>
                </a:cubicBezTo>
                <a:cubicBezTo>
                  <a:pt x="99" y="208"/>
                  <a:pt x="99" y="208"/>
                  <a:pt x="99" y="208"/>
                </a:cubicBezTo>
                <a:cubicBezTo>
                  <a:pt x="37" y="208"/>
                  <a:pt x="37" y="208"/>
                  <a:pt x="37" y="208"/>
                </a:cubicBezTo>
                <a:cubicBezTo>
                  <a:pt x="37" y="208"/>
                  <a:pt x="37" y="208"/>
                  <a:pt x="37" y="208"/>
                </a:cubicBezTo>
                <a:cubicBezTo>
                  <a:pt x="26" y="208"/>
                  <a:pt x="17" y="199"/>
                  <a:pt x="17" y="189"/>
                </a:cubicBezTo>
                <a:cubicBezTo>
                  <a:pt x="17" y="35"/>
                  <a:pt x="17" y="35"/>
                  <a:pt x="17" y="35"/>
                </a:cubicBezTo>
                <a:cubicBezTo>
                  <a:pt x="17" y="24"/>
                  <a:pt x="26" y="16"/>
                  <a:pt x="37" y="16"/>
                </a:cubicBezTo>
                <a:cubicBezTo>
                  <a:pt x="99" y="16"/>
                  <a:pt x="99" y="16"/>
                  <a:pt x="99" y="16"/>
                </a:cubicBezTo>
                <a:cubicBezTo>
                  <a:pt x="99" y="0"/>
                  <a:pt x="99" y="0"/>
                  <a:pt x="99" y="0"/>
                </a:cubicBezTo>
                <a:close/>
                <a:moveTo>
                  <a:pt x="99" y="29"/>
                </a:moveTo>
                <a:cubicBezTo>
                  <a:pt x="99" y="88"/>
                  <a:pt x="99" y="88"/>
                  <a:pt x="99" y="88"/>
                </a:cubicBezTo>
                <a:cubicBezTo>
                  <a:pt x="93" y="89"/>
                  <a:pt x="89" y="93"/>
                  <a:pt x="85" y="97"/>
                </a:cubicBezTo>
                <a:cubicBezTo>
                  <a:pt x="82" y="102"/>
                  <a:pt x="80" y="109"/>
                  <a:pt x="79" y="116"/>
                </a:cubicBezTo>
                <a:cubicBezTo>
                  <a:pt x="78" y="120"/>
                  <a:pt x="78" y="124"/>
                  <a:pt x="79" y="129"/>
                </a:cubicBezTo>
                <a:cubicBezTo>
                  <a:pt x="79" y="134"/>
                  <a:pt x="80" y="138"/>
                  <a:pt x="81" y="142"/>
                </a:cubicBezTo>
                <a:cubicBezTo>
                  <a:pt x="81" y="144"/>
                  <a:pt x="81" y="144"/>
                  <a:pt x="81" y="144"/>
                </a:cubicBezTo>
                <a:cubicBezTo>
                  <a:pt x="82" y="146"/>
                  <a:pt x="82" y="148"/>
                  <a:pt x="83" y="150"/>
                </a:cubicBezTo>
                <a:cubicBezTo>
                  <a:pt x="86" y="156"/>
                  <a:pt x="92" y="158"/>
                  <a:pt x="99" y="157"/>
                </a:cubicBezTo>
                <a:cubicBezTo>
                  <a:pt x="99" y="194"/>
                  <a:pt x="99" y="194"/>
                  <a:pt x="99" y="194"/>
                </a:cubicBezTo>
                <a:cubicBezTo>
                  <a:pt x="46" y="194"/>
                  <a:pt x="46" y="194"/>
                  <a:pt x="46" y="194"/>
                </a:cubicBezTo>
                <a:cubicBezTo>
                  <a:pt x="37" y="194"/>
                  <a:pt x="30" y="187"/>
                  <a:pt x="30" y="179"/>
                </a:cubicBezTo>
                <a:cubicBezTo>
                  <a:pt x="30" y="45"/>
                  <a:pt x="30" y="45"/>
                  <a:pt x="30" y="45"/>
                </a:cubicBezTo>
                <a:cubicBezTo>
                  <a:pt x="30" y="36"/>
                  <a:pt x="37" y="29"/>
                  <a:pt x="46" y="29"/>
                </a:cubicBezTo>
                <a:cubicBezTo>
                  <a:pt x="99" y="29"/>
                  <a:pt x="99" y="29"/>
                  <a:pt x="99" y="29"/>
                </a:cubicBezTo>
                <a:close/>
                <a:moveTo>
                  <a:pt x="99" y="93"/>
                </a:moveTo>
                <a:cubicBezTo>
                  <a:pt x="99" y="115"/>
                  <a:pt x="99" y="115"/>
                  <a:pt x="99" y="115"/>
                </a:cubicBezTo>
                <a:cubicBezTo>
                  <a:pt x="98" y="115"/>
                  <a:pt x="97" y="116"/>
                  <a:pt x="96" y="118"/>
                </a:cubicBezTo>
                <a:cubicBezTo>
                  <a:pt x="94" y="120"/>
                  <a:pt x="93" y="122"/>
                  <a:pt x="94" y="125"/>
                </a:cubicBezTo>
                <a:cubicBezTo>
                  <a:pt x="94" y="127"/>
                  <a:pt x="95" y="128"/>
                  <a:pt x="97" y="129"/>
                </a:cubicBezTo>
                <a:cubicBezTo>
                  <a:pt x="97" y="127"/>
                  <a:pt x="98" y="125"/>
                  <a:pt x="99" y="123"/>
                </a:cubicBezTo>
                <a:cubicBezTo>
                  <a:pt x="99" y="150"/>
                  <a:pt x="99" y="150"/>
                  <a:pt x="99" y="150"/>
                </a:cubicBezTo>
                <a:cubicBezTo>
                  <a:pt x="98" y="150"/>
                  <a:pt x="97" y="149"/>
                  <a:pt x="96" y="149"/>
                </a:cubicBezTo>
                <a:cubicBezTo>
                  <a:pt x="95" y="148"/>
                  <a:pt x="94" y="146"/>
                  <a:pt x="93" y="142"/>
                </a:cubicBezTo>
                <a:cubicBezTo>
                  <a:pt x="92" y="140"/>
                  <a:pt x="92" y="137"/>
                  <a:pt x="91" y="133"/>
                </a:cubicBezTo>
                <a:cubicBezTo>
                  <a:pt x="91" y="128"/>
                  <a:pt x="90" y="124"/>
                  <a:pt x="90" y="119"/>
                </a:cubicBezTo>
                <a:cubicBezTo>
                  <a:pt x="90" y="111"/>
                  <a:pt x="91" y="104"/>
                  <a:pt x="93" y="100"/>
                </a:cubicBezTo>
                <a:cubicBezTo>
                  <a:pt x="95" y="97"/>
                  <a:pt x="97" y="94"/>
                  <a:pt x="99" y="93"/>
                </a:cubicBez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lang="id-ID"/>
          </a:p>
        </p:txBody>
      </p:sp>
      <p:sp>
        <p:nvSpPr>
          <p:cNvPr id="114" name="Freeform 77"/>
          <p:cNvSpPr/>
          <p:nvPr/>
        </p:nvSpPr>
        <p:spPr bwMode="auto">
          <a:xfrm>
            <a:off x="8174359" y="2304440"/>
            <a:ext cx="214313" cy="160338"/>
          </a:xfrm>
          <a:custGeom>
            <a:gdLst>
              <a:gd fmla="*/ 69 w 98" name="T0"/>
              <a:gd fmla="*/ 0 h 74" name="T1"/>
              <a:gd fmla="*/ 49 w 98" name="T2"/>
              <a:gd fmla="*/ 8 h 74" name="T3"/>
              <a:gd fmla="*/ 30 w 98" name="T4"/>
              <a:gd fmla="*/ 0 h 74" name="T5"/>
              <a:gd fmla="*/ 0 w 98" name="T6"/>
              <a:gd fmla="*/ 29 h 74" name="T7"/>
              <a:gd fmla="*/ 51 w 98" name="T8"/>
              <a:gd fmla="*/ 74 h 74" name="T9"/>
              <a:gd fmla="*/ 98 w 98" name="T10"/>
              <a:gd fmla="*/ 29 h 74" name="T11"/>
              <a:gd fmla="*/ 69 w 98" name="T12"/>
              <a:gd fmla="*/ 0 h 74" name="T13"/>
            </a:gdLst>
            <a:cxnLst>
              <a:cxn ang="0">
                <a:pos x="T0" y="T1"/>
              </a:cxn>
              <a:cxn ang="0">
                <a:pos x="T2" y="T3"/>
              </a:cxn>
              <a:cxn ang="0">
                <a:pos x="T4" y="T5"/>
              </a:cxn>
              <a:cxn ang="0">
                <a:pos x="T6" y="T7"/>
              </a:cxn>
              <a:cxn ang="0">
                <a:pos x="T8" y="T9"/>
              </a:cxn>
              <a:cxn ang="0">
                <a:pos x="T10" y="T11"/>
              </a:cxn>
              <a:cxn ang="0">
                <a:pos x="T12" y="T13"/>
              </a:cxn>
            </a:cxnLst>
            <a:rect b="b" l="0" r="r" t="0"/>
            <a:pathLst>
              <a:path h="74" w="98">
                <a:moveTo>
                  <a:pt x="69" y="0"/>
                </a:moveTo>
                <a:cubicBezTo>
                  <a:pt x="61" y="0"/>
                  <a:pt x="54" y="3"/>
                  <a:pt x="49" y="8"/>
                </a:cubicBezTo>
                <a:cubicBezTo>
                  <a:pt x="44" y="3"/>
                  <a:pt x="37" y="0"/>
                  <a:pt x="30" y="0"/>
                </a:cubicBezTo>
                <a:cubicBezTo>
                  <a:pt x="13" y="0"/>
                  <a:pt x="0" y="13"/>
                  <a:pt x="0" y="29"/>
                </a:cubicBezTo>
                <a:cubicBezTo>
                  <a:pt x="0" y="47"/>
                  <a:pt x="15" y="74"/>
                  <a:pt x="51" y="74"/>
                </a:cubicBezTo>
                <a:cubicBezTo>
                  <a:pt x="88" y="74"/>
                  <a:pt x="98" y="45"/>
                  <a:pt x="98" y="29"/>
                </a:cubicBezTo>
                <a:cubicBezTo>
                  <a:pt x="98" y="13"/>
                  <a:pt x="85" y="0"/>
                  <a:pt x="69" y="0"/>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15" name="Freeform 78"/>
          <p:cNvSpPr/>
          <p:nvPr/>
        </p:nvSpPr>
        <p:spPr bwMode="auto">
          <a:xfrm>
            <a:off x="8269609" y="2263165"/>
            <a:ext cx="58738" cy="73025"/>
          </a:xfrm>
          <a:custGeom>
            <a:gdLst>
              <a:gd fmla="*/ 6 w 27" name="T0"/>
              <a:gd fmla="*/ 34 h 34" name="T1"/>
              <a:gd fmla="*/ 13 w 27" name="T2"/>
              <a:gd fmla="*/ 0 h 34" name="T3"/>
              <a:gd fmla="*/ 27 w 27" name="T4"/>
              <a:gd fmla="*/ 3 h 34" name="T5"/>
              <a:gd fmla="*/ 6 w 27" name="T6"/>
              <a:gd fmla="*/ 34 h 34" name="T7"/>
            </a:gdLst>
            <a:cxnLst>
              <a:cxn ang="0">
                <a:pos x="T0" y="T1"/>
              </a:cxn>
              <a:cxn ang="0">
                <a:pos x="T2" y="T3"/>
              </a:cxn>
              <a:cxn ang="0">
                <a:pos x="T4" y="T5"/>
              </a:cxn>
              <a:cxn ang="0">
                <a:pos x="T6" y="T7"/>
              </a:cxn>
            </a:cxnLst>
            <a:rect b="b" l="0" r="r" t="0"/>
            <a:pathLst>
              <a:path h="34" w="27">
                <a:moveTo>
                  <a:pt x="6" y="34"/>
                </a:moveTo>
                <a:cubicBezTo>
                  <a:pt x="0" y="22"/>
                  <a:pt x="4" y="9"/>
                  <a:pt x="13" y="0"/>
                </a:cubicBezTo>
                <a:cubicBezTo>
                  <a:pt x="27" y="3"/>
                  <a:pt x="27" y="3"/>
                  <a:pt x="27" y="3"/>
                </a:cubicBezTo>
                <a:cubicBezTo>
                  <a:pt x="14" y="10"/>
                  <a:pt x="6" y="18"/>
                  <a:pt x="6" y="34"/>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16" name="Freeform 79"/>
          <p:cNvSpPr>
            <a:spLocks noEditPoints="1"/>
          </p:cNvSpPr>
          <p:nvPr/>
        </p:nvSpPr>
        <p:spPr bwMode="auto">
          <a:xfrm>
            <a:off x="7936234" y="3599840"/>
            <a:ext cx="225425" cy="312738"/>
          </a:xfrm>
          <a:custGeom>
            <a:gdLst>
              <a:gd fmla="*/ 87 w 103" name="T0"/>
              <a:gd fmla="*/ 88 h 143" name="T1"/>
              <a:gd fmla="*/ 103 w 103" name="T2"/>
              <a:gd fmla="*/ 112 h 143" name="T3"/>
              <a:gd fmla="*/ 102 w 103" name="T4"/>
              <a:gd fmla="*/ 143 h 143" name="T5"/>
              <a:gd fmla="*/ 87 w 103" name="T6"/>
              <a:gd fmla="*/ 137 h 143" name="T7"/>
              <a:gd fmla="*/ 87 w 103" name="T8"/>
              <a:gd fmla="*/ 134 h 143" name="T9"/>
              <a:gd fmla="*/ 91 w 103" name="T10"/>
              <a:gd fmla="*/ 136 h 143" name="T11"/>
              <a:gd fmla="*/ 100 w 103" name="T12"/>
              <a:gd fmla="*/ 130 h 143" name="T13"/>
              <a:gd fmla="*/ 100 w 103" name="T14"/>
              <a:gd fmla="*/ 113 h 143" name="T15"/>
              <a:gd fmla="*/ 100 w 103" name="T16"/>
              <a:gd fmla="*/ 113 h 143" name="T17"/>
              <a:gd fmla="*/ 99 w 103" name="T18"/>
              <a:gd fmla="*/ 111 h 143" name="T19"/>
              <a:gd fmla="*/ 92 w 103" name="T20"/>
              <a:gd fmla="*/ 110 h 143" name="T21"/>
              <a:gd fmla="*/ 90 w 103" name="T22"/>
              <a:gd fmla="*/ 116 h 143" name="T23"/>
              <a:gd fmla="*/ 87 w 103" name="T24"/>
              <a:gd fmla="*/ 115 h 143" name="T25"/>
              <a:gd fmla="*/ 87 w 103" name="T26"/>
              <a:gd fmla="*/ 88 h 143" name="T27"/>
              <a:gd fmla="*/ 73 w 103" name="T28"/>
              <a:gd fmla="*/ 132 h 143" name="T29"/>
              <a:gd fmla="*/ 32 w 103" name="T30"/>
              <a:gd fmla="*/ 70 h 143" name="T31"/>
              <a:gd fmla="*/ 28 w 103" name="T32"/>
              <a:gd fmla="*/ 68 h 143" name="T33"/>
              <a:gd fmla="*/ 28 w 103" name="T34"/>
              <a:gd fmla="*/ 67 h 143" name="T35"/>
              <a:gd fmla="*/ 28 w 103" name="T36"/>
              <a:gd fmla="*/ 63 h 143" name="T37"/>
              <a:gd fmla="*/ 29 w 103" name="T38"/>
              <a:gd fmla="*/ 65 h 143" name="T39"/>
              <a:gd fmla="*/ 34 w 103" name="T40"/>
              <a:gd fmla="*/ 66 h 143" name="T41"/>
              <a:gd fmla="*/ 41 w 103" name="T42"/>
              <a:gd fmla="*/ 61 h 143" name="T43"/>
              <a:gd fmla="*/ 41 w 103" name="T44"/>
              <a:gd fmla="*/ 61 h 143" name="T45"/>
              <a:gd fmla="*/ 37 w 103" name="T46"/>
              <a:gd fmla="*/ 59 h 143" name="T47"/>
              <a:gd fmla="*/ 28 w 103" name="T48"/>
              <a:gd fmla="*/ 45 h 143" name="T49"/>
              <a:gd fmla="*/ 28 w 103" name="T50"/>
              <a:gd fmla="*/ 26 h 143" name="T51"/>
              <a:gd fmla="*/ 39 w 103" name="T52"/>
              <a:gd fmla="*/ 19 h 143" name="T53"/>
              <a:gd fmla="*/ 44 w 103" name="T54"/>
              <a:gd fmla="*/ 21 h 143" name="T55"/>
              <a:gd fmla="*/ 61 w 103" name="T56"/>
              <a:gd fmla="*/ 46 h 143" name="T57"/>
              <a:gd fmla="*/ 61 w 103" name="T58"/>
              <a:gd fmla="*/ 50 h 143" name="T59"/>
              <a:gd fmla="*/ 87 w 103" name="T60"/>
              <a:gd fmla="*/ 88 h 143" name="T61"/>
              <a:gd fmla="*/ 87 w 103" name="T62"/>
              <a:gd fmla="*/ 115 h 143" name="T63"/>
              <a:gd fmla="*/ 84 w 103" name="T64"/>
              <a:gd fmla="*/ 116 h 143" name="T65"/>
              <a:gd fmla="*/ 82 w 103" name="T66"/>
              <a:gd fmla="*/ 122 h 143" name="T67"/>
              <a:gd fmla="*/ 75 w 103" name="T68"/>
              <a:gd fmla="*/ 121 h 143" name="T69"/>
              <a:gd fmla="*/ 74 w 103" name="T70"/>
              <a:gd fmla="*/ 128 h 143" name="T71"/>
              <a:gd fmla="*/ 75 w 103" name="T72"/>
              <a:gd fmla="*/ 130 h 143" name="T73"/>
              <a:gd fmla="*/ 87 w 103" name="T74"/>
              <a:gd fmla="*/ 134 h 143" name="T75"/>
              <a:gd fmla="*/ 87 w 103" name="T76"/>
              <a:gd fmla="*/ 137 h 143" name="T77"/>
              <a:gd fmla="*/ 73 w 103" name="T78"/>
              <a:gd fmla="*/ 132 h 143" name="T79"/>
              <a:gd fmla="*/ 28 w 103" name="T80"/>
              <a:gd fmla="*/ 4 h 143" name="T81"/>
              <a:gd fmla="*/ 28 w 103" name="T82"/>
              <a:gd fmla="*/ 24 h 143" name="T83"/>
              <a:gd fmla="*/ 36 w 103" name="T84"/>
              <a:gd fmla="*/ 15 h 143" name="T85"/>
              <a:gd fmla="*/ 32 w 103" name="T86"/>
              <a:gd fmla="*/ 8 h 143" name="T87"/>
              <a:gd fmla="*/ 28 w 103" name="T88"/>
              <a:gd fmla="*/ 4 h 143" name="T89"/>
              <a:gd fmla="*/ 28 w 103" name="T90"/>
              <a:gd fmla="*/ 67 h 143" name="T91"/>
              <a:gd fmla="*/ 11 w 103" name="T92"/>
              <a:gd fmla="*/ 43 h 143" name="T93"/>
              <a:gd fmla="*/ 11 w 103" name="T94"/>
              <a:gd fmla="*/ 37 h 143" name="T95"/>
              <a:gd fmla="*/ 5 w 103" name="T96"/>
              <a:gd fmla="*/ 27 h 143" name="T97"/>
              <a:gd fmla="*/ 9 w 103" name="T98"/>
              <a:gd fmla="*/ 4 h 143" name="T99"/>
              <a:gd fmla="*/ 28 w 103" name="T100"/>
              <a:gd fmla="*/ 4 h 143" name="T101"/>
              <a:gd fmla="*/ 28 w 103" name="T102"/>
              <a:gd fmla="*/ 24 h 143" name="T103"/>
              <a:gd fmla="*/ 21 w 103" name="T104"/>
              <a:gd fmla="*/ 31 h 143" name="T105"/>
              <a:gd fmla="*/ 28 w 103" name="T106"/>
              <a:gd fmla="*/ 26 h 143" name="T107"/>
              <a:gd fmla="*/ 28 w 103" name="T108"/>
              <a:gd fmla="*/ 45 h 143" name="T109"/>
              <a:gd fmla="*/ 22 w 103" name="T110"/>
              <a:gd fmla="*/ 37 h 143" name="T111"/>
              <a:gd fmla="*/ 22 w 103" name="T112"/>
              <a:gd fmla="*/ 33 h 143" name="T113"/>
              <a:gd fmla="*/ 15 w 103" name="T114"/>
              <a:gd fmla="*/ 37 h 143" name="T115"/>
              <a:gd fmla="*/ 14 w 103" name="T116"/>
              <a:gd fmla="*/ 43 h 143" name="T117"/>
              <a:gd fmla="*/ 28 w 103" name="T118"/>
              <a:gd fmla="*/ 63 h 143" name="T119"/>
              <a:gd fmla="*/ 28 w 103" name="T120"/>
              <a:gd fmla="*/ 67 h 1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3" w="103">
                <a:moveTo>
                  <a:pt x="87" y="88"/>
                </a:moveTo>
                <a:cubicBezTo>
                  <a:pt x="103" y="112"/>
                  <a:pt x="103" y="112"/>
                  <a:pt x="103" y="112"/>
                </a:cubicBezTo>
                <a:cubicBezTo>
                  <a:pt x="102" y="143"/>
                  <a:pt x="102" y="143"/>
                  <a:pt x="102" y="143"/>
                </a:cubicBezTo>
                <a:cubicBezTo>
                  <a:pt x="87" y="137"/>
                  <a:pt x="87" y="137"/>
                  <a:pt x="87" y="137"/>
                </a:cubicBezTo>
                <a:cubicBezTo>
                  <a:pt x="87" y="134"/>
                  <a:pt x="87" y="134"/>
                  <a:pt x="87" y="134"/>
                </a:cubicBezTo>
                <a:cubicBezTo>
                  <a:pt x="91" y="136"/>
                  <a:pt x="91" y="136"/>
                  <a:pt x="91" y="136"/>
                </a:cubicBezTo>
                <a:cubicBezTo>
                  <a:pt x="100" y="130"/>
                  <a:pt x="100" y="130"/>
                  <a:pt x="100" y="130"/>
                </a:cubicBezTo>
                <a:cubicBezTo>
                  <a:pt x="100" y="113"/>
                  <a:pt x="100" y="113"/>
                  <a:pt x="100" y="113"/>
                </a:cubicBezTo>
                <a:cubicBezTo>
                  <a:pt x="100" y="113"/>
                  <a:pt x="100" y="113"/>
                  <a:pt x="100" y="113"/>
                </a:cubicBezTo>
                <a:cubicBezTo>
                  <a:pt x="99" y="111"/>
                  <a:pt x="99" y="111"/>
                  <a:pt x="99" y="111"/>
                </a:cubicBezTo>
                <a:cubicBezTo>
                  <a:pt x="98" y="109"/>
                  <a:pt x="95" y="108"/>
                  <a:pt x="92" y="110"/>
                </a:cubicBezTo>
                <a:cubicBezTo>
                  <a:pt x="90" y="111"/>
                  <a:pt x="89" y="114"/>
                  <a:pt x="90" y="116"/>
                </a:cubicBezTo>
                <a:cubicBezTo>
                  <a:pt x="89" y="115"/>
                  <a:pt x="88" y="115"/>
                  <a:pt x="87" y="115"/>
                </a:cubicBezTo>
                <a:lnTo>
                  <a:pt x="87" y="88"/>
                </a:lnTo>
                <a:close/>
                <a:moveTo>
                  <a:pt x="73" y="132"/>
                </a:moveTo>
                <a:cubicBezTo>
                  <a:pt x="32" y="70"/>
                  <a:pt x="32" y="70"/>
                  <a:pt x="32" y="70"/>
                </a:cubicBezTo>
                <a:cubicBezTo>
                  <a:pt x="30" y="70"/>
                  <a:pt x="29" y="69"/>
                  <a:pt x="28" y="68"/>
                </a:cubicBezTo>
                <a:cubicBezTo>
                  <a:pt x="28" y="67"/>
                  <a:pt x="28" y="67"/>
                  <a:pt x="28" y="67"/>
                </a:cubicBezTo>
                <a:cubicBezTo>
                  <a:pt x="28" y="63"/>
                  <a:pt x="28" y="63"/>
                  <a:pt x="28" y="63"/>
                </a:cubicBezTo>
                <a:cubicBezTo>
                  <a:pt x="29" y="65"/>
                  <a:pt x="29" y="65"/>
                  <a:pt x="29" y="65"/>
                </a:cubicBezTo>
                <a:cubicBezTo>
                  <a:pt x="30" y="67"/>
                  <a:pt x="33" y="67"/>
                  <a:pt x="34" y="66"/>
                </a:cubicBezTo>
                <a:cubicBezTo>
                  <a:pt x="41" y="61"/>
                  <a:pt x="41" y="61"/>
                  <a:pt x="41" y="61"/>
                </a:cubicBezTo>
                <a:cubicBezTo>
                  <a:pt x="41" y="61"/>
                  <a:pt x="41" y="61"/>
                  <a:pt x="41" y="61"/>
                </a:cubicBezTo>
                <a:cubicBezTo>
                  <a:pt x="40" y="61"/>
                  <a:pt x="38" y="61"/>
                  <a:pt x="37" y="59"/>
                </a:cubicBezTo>
                <a:cubicBezTo>
                  <a:pt x="28" y="45"/>
                  <a:pt x="28" y="45"/>
                  <a:pt x="28" y="45"/>
                </a:cubicBezTo>
                <a:cubicBezTo>
                  <a:pt x="28" y="26"/>
                  <a:pt x="28" y="26"/>
                  <a:pt x="28" y="26"/>
                </a:cubicBezTo>
                <a:cubicBezTo>
                  <a:pt x="39" y="19"/>
                  <a:pt x="39" y="19"/>
                  <a:pt x="39" y="19"/>
                </a:cubicBezTo>
                <a:cubicBezTo>
                  <a:pt x="41" y="18"/>
                  <a:pt x="43" y="19"/>
                  <a:pt x="44" y="21"/>
                </a:cubicBezTo>
                <a:cubicBezTo>
                  <a:pt x="61" y="46"/>
                  <a:pt x="61" y="46"/>
                  <a:pt x="61" y="46"/>
                </a:cubicBezTo>
                <a:cubicBezTo>
                  <a:pt x="62" y="47"/>
                  <a:pt x="62" y="49"/>
                  <a:pt x="61" y="50"/>
                </a:cubicBezTo>
                <a:cubicBezTo>
                  <a:pt x="87" y="88"/>
                  <a:pt x="87" y="88"/>
                  <a:pt x="87" y="88"/>
                </a:cubicBezTo>
                <a:cubicBezTo>
                  <a:pt x="87" y="115"/>
                  <a:pt x="87" y="115"/>
                  <a:pt x="87" y="115"/>
                </a:cubicBezTo>
                <a:cubicBezTo>
                  <a:pt x="86" y="115"/>
                  <a:pt x="85" y="115"/>
                  <a:pt x="84" y="116"/>
                </a:cubicBezTo>
                <a:cubicBezTo>
                  <a:pt x="82" y="117"/>
                  <a:pt x="81" y="120"/>
                  <a:pt x="82" y="122"/>
                </a:cubicBezTo>
                <a:cubicBezTo>
                  <a:pt x="80" y="120"/>
                  <a:pt x="77" y="120"/>
                  <a:pt x="75" y="121"/>
                </a:cubicBezTo>
                <a:cubicBezTo>
                  <a:pt x="73" y="123"/>
                  <a:pt x="72" y="126"/>
                  <a:pt x="74" y="128"/>
                </a:cubicBezTo>
                <a:cubicBezTo>
                  <a:pt x="75" y="130"/>
                  <a:pt x="75" y="130"/>
                  <a:pt x="75" y="130"/>
                </a:cubicBezTo>
                <a:cubicBezTo>
                  <a:pt x="87" y="134"/>
                  <a:pt x="87" y="134"/>
                  <a:pt x="87" y="134"/>
                </a:cubicBezTo>
                <a:cubicBezTo>
                  <a:pt x="87" y="137"/>
                  <a:pt x="87" y="137"/>
                  <a:pt x="87" y="137"/>
                </a:cubicBezTo>
                <a:cubicBezTo>
                  <a:pt x="73" y="132"/>
                  <a:pt x="73" y="132"/>
                  <a:pt x="73" y="132"/>
                </a:cubicBezTo>
                <a:close/>
                <a:moveTo>
                  <a:pt x="28" y="4"/>
                </a:moveTo>
                <a:cubicBezTo>
                  <a:pt x="28" y="24"/>
                  <a:pt x="28" y="24"/>
                  <a:pt x="28" y="24"/>
                </a:cubicBezTo>
                <a:cubicBezTo>
                  <a:pt x="36" y="15"/>
                  <a:pt x="36" y="15"/>
                  <a:pt x="36" y="15"/>
                </a:cubicBezTo>
                <a:cubicBezTo>
                  <a:pt x="32" y="8"/>
                  <a:pt x="32" y="8"/>
                  <a:pt x="32" y="8"/>
                </a:cubicBezTo>
                <a:cubicBezTo>
                  <a:pt x="31" y="7"/>
                  <a:pt x="29" y="5"/>
                  <a:pt x="28" y="4"/>
                </a:cubicBezTo>
                <a:close/>
                <a:moveTo>
                  <a:pt x="28" y="67"/>
                </a:moveTo>
                <a:cubicBezTo>
                  <a:pt x="11" y="43"/>
                  <a:pt x="11" y="43"/>
                  <a:pt x="11" y="43"/>
                </a:cubicBezTo>
                <a:cubicBezTo>
                  <a:pt x="10" y="41"/>
                  <a:pt x="10" y="38"/>
                  <a:pt x="11" y="37"/>
                </a:cubicBezTo>
                <a:cubicBezTo>
                  <a:pt x="5" y="27"/>
                  <a:pt x="5" y="27"/>
                  <a:pt x="5" y="27"/>
                </a:cubicBezTo>
                <a:cubicBezTo>
                  <a:pt x="0" y="19"/>
                  <a:pt x="2" y="9"/>
                  <a:pt x="9" y="4"/>
                </a:cubicBezTo>
                <a:cubicBezTo>
                  <a:pt x="15" y="0"/>
                  <a:pt x="22" y="0"/>
                  <a:pt x="28" y="4"/>
                </a:cubicBezTo>
                <a:cubicBezTo>
                  <a:pt x="28" y="24"/>
                  <a:pt x="28" y="24"/>
                  <a:pt x="28" y="24"/>
                </a:cubicBezTo>
                <a:cubicBezTo>
                  <a:pt x="21" y="31"/>
                  <a:pt x="21" y="31"/>
                  <a:pt x="21" y="31"/>
                </a:cubicBezTo>
                <a:cubicBezTo>
                  <a:pt x="28" y="26"/>
                  <a:pt x="28" y="26"/>
                  <a:pt x="28" y="26"/>
                </a:cubicBezTo>
                <a:cubicBezTo>
                  <a:pt x="28" y="45"/>
                  <a:pt x="28" y="45"/>
                  <a:pt x="28" y="45"/>
                </a:cubicBezTo>
                <a:cubicBezTo>
                  <a:pt x="22" y="37"/>
                  <a:pt x="22" y="37"/>
                  <a:pt x="22" y="37"/>
                </a:cubicBezTo>
                <a:cubicBezTo>
                  <a:pt x="21" y="36"/>
                  <a:pt x="21" y="34"/>
                  <a:pt x="22" y="33"/>
                </a:cubicBezTo>
                <a:cubicBezTo>
                  <a:pt x="15" y="37"/>
                  <a:pt x="15" y="37"/>
                  <a:pt x="15" y="37"/>
                </a:cubicBezTo>
                <a:cubicBezTo>
                  <a:pt x="14" y="39"/>
                  <a:pt x="13" y="41"/>
                  <a:pt x="14" y="43"/>
                </a:cubicBezTo>
                <a:cubicBezTo>
                  <a:pt x="28" y="63"/>
                  <a:pt x="28" y="63"/>
                  <a:pt x="28" y="63"/>
                </a:cubicBezTo>
                <a:lnTo>
                  <a:pt x="28" y="67"/>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17" name="Freeform 80"/>
          <p:cNvSpPr>
            <a:spLocks noEditPoints="1"/>
          </p:cNvSpPr>
          <p:nvPr/>
        </p:nvSpPr>
        <p:spPr bwMode="auto">
          <a:xfrm>
            <a:off x="9668196" y="1996465"/>
            <a:ext cx="282575" cy="309563"/>
          </a:xfrm>
          <a:custGeom>
            <a:gdLst>
              <a:gd fmla="*/ 101 w 130" name="T0"/>
              <a:gd fmla="*/ 65 h 142" name="T1"/>
              <a:gd fmla="*/ 97 w 130" name="T2"/>
              <a:gd fmla="*/ 81 h 142" name="T3"/>
              <a:gd fmla="*/ 97 w 130" name="T4"/>
              <a:gd fmla="*/ 94 h 142" name="T5"/>
              <a:gd fmla="*/ 100 w 130" name="T6"/>
              <a:gd fmla="*/ 95 h 142" name="T7"/>
              <a:gd fmla="*/ 111 w 130" name="T8"/>
              <a:gd fmla="*/ 112 h 142" name="T9"/>
              <a:gd fmla="*/ 97 w 130" name="T10"/>
              <a:gd fmla="*/ 103 h 142" name="T11"/>
              <a:gd fmla="*/ 97 w 130" name="T12"/>
              <a:gd fmla="*/ 28 h 142" name="T13"/>
              <a:gd fmla="*/ 111 w 130" name="T14"/>
              <a:gd fmla="*/ 19 h 142" name="T15"/>
              <a:gd fmla="*/ 100 w 130" name="T16"/>
              <a:gd fmla="*/ 35 h 142" name="T17"/>
              <a:gd fmla="*/ 97 w 130" name="T18"/>
              <a:gd fmla="*/ 36 h 142" name="T19"/>
              <a:gd fmla="*/ 127 w 130" name="T20"/>
              <a:gd fmla="*/ 62 h 142" name="T21"/>
              <a:gd fmla="*/ 108 w 130" name="T22"/>
              <a:gd fmla="*/ 65 h 142" name="T23"/>
              <a:gd fmla="*/ 127 w 130" name="T24"/>
              <a:gd fmla="*/ 69 h 142" name="T25"/>
              <a:gd fmla="*/ 127 w 130" name="T26"/>
              <a:gd fmla="*/ 62 h 142" name="T27"/>
              <a:gd fmla="*/ 67 w 130" name="T28"/>
              <a:gd fmla="*/ 142 h 142" name="T29"/>
              <a:gd fmla="*/ 85 w 130" name="T30"/>
              <a:gd fmla="*/ 95 h 142" name="T31"/>
              <a:gd fmla="*/ 97 w 130" name="T32"/>
              <a:gd fmla="*/ 50 h 142" name="T33"/>
              <a:gd fmla="*/ 65 w 130" name="T34"/>
              <a:gd fmla="*/ 37 h 142" name="T35"/>
              <a:gd fmla="*/ 93 w 130" name="T36"/>
              <a:gd fmla="*/ 65 h 142" name="T37"/>
              <a:gd fmla="*/ 79 w 130" name="T38"/>
              <a:gd fmla="*/ 90 h 142" name="T39"/>
              <a:gd fmla="*/ 78 w 130" name="T40"/>
              <a:gd fmla="*/ 110 h 142" name="T41"/>
              <a:gd fmla="*/ 65 w 130" name="T42"/>
              <a:gd fmla="*/ 142 h 142" name="T43"/>
              <a:gd fmla="*/ 97 w 130" name="T44"/>
              <a:gd fmla="*/ 36 h 142" name="T45"/>
              <a:gd fmla="*/ 95 w 130" name="T46"/>
              <a:gd fmla="*/ 31 h 142" name="T47"/>
              <a:gd fmla="*/ 97 w 130" name="T48"/>
              <a:gd fmla="*/ 94 h 142" name="T49"/>
              <a:gd fmla="*/ 95 w 130" name="T50"/>
              <a:gd fmla="*/ 100 h 142" name="T51"/>
              <a:gd fmla="*/ 97 w 130" name="T52"/>
              <a:gd fmla="*/ 94 h 142" name="T53"/>
              <a:gd fmla="*/ 65 w 130" name="T54"/>
              <a:gd fmla="*/ 0 h 142" name="T55"/>
              <a:gd fmla="*/ 68 w 130" name="T56"/>
              <a:gd fmla="*/ 3 h 142" name="T57"/>
              <a:gd fmla="*/ 65 w 130" name="T58"/>
              <a:gd fmla="*/ 23 h 142" name="T59"/>
              <a:gd fmla="*/ 65 w 130" name="T60"/>
              <a:gd fmla="*/ 23 h 142" name="T61"/>
              <a:gd fmla="*/ 32 w 130" name="T62"/>
              <a:gd fmla="*/ 50 h 142" name="T63"/>
              <a:gd fmla="*/ 45 w 130" name="T64"/>
              <a:gd fmla="*/ 96 h 142" name="T65"/>
              <a:gd fmla="*/ 63 w 130" name="T66"/>
              <a:gd fmla="*/ 142 h 142" name="T67"/>
              <a:gd fmla="*/ 65 w 130" name="T68"/>
              <a:gd fmla="*/ 110 h 142" name="T69"/>
              <a:gd fmla="*/ 52 w 130" name="T70"/>
              <a:gd fmla="*/ 93 h 142" name="T71"/>
              <a:gd fmla="*/ 36 w 130" name="T72"/>
              <a:gd fmla="*/ 65 h 142" name="T73"/>
              <a:gd fmla="*/ 65 w 130" name="T74"/>
              <a:gd fmla="*/ 37 h 142" name="T75"/>
              <a:gd fmla="*/ 65 w 130" name="T76"/>
              <a:gd fmla="*/ 29 h 142" name="T77"/>
              <a:gd fmla="*/ 65 w 130" name="T78"/>
              <a:gd fmla="*/ 0 h 142" name="T79"/>
              <a:gd fmla="*/ 62 w 130" name="T80"/>
              <a:gd fmla="*/ 20 h 142" name="T81"/>
              <a:gd fmla="*/ 65 w 130" name="T82"/>
              <a:gd fmla="*/ 0 h 142" name="T83"/>
              <a:gd fmla="*/ 32 w 130" name="T84"/>
              <a:gd fmla="*/ 94 h 142" name="T85"/>
              <a:gd fmla="*/ 35 w 130" name="T86"/>
              <a:gd fmla="*/ 100 h 142" name="T87"/>
              <a:gd fmla="*/ 32 w 130" name="T88"/>
              <a:gd fmla="*/ 36 h 142" name="T89"/>
              <a:gd fmla="*/ 35 w 130" name="T90"/>
              <a:gd fmla="*/ 31 h 142" name="T91"/>
              <a:gd fmla="*/ 32 w 130" name="T92"/>
              <a:gd fmla="*/ 36 h 142" name="T93"/>
              <a:gd fmla="*/ 29 w 130" name="T94"/>
              <a:gd fmla="*/ 65 h 142" name="T95"/>
              <a:gd fmla="*/ 32 w 130" name="T96"/>
              <a:gd fmla="*/ 50 h 142" name="T97"/>
              <a:gd fmla="*/ 32 w 130" name="T98"/>
              <a:gd fmla="*/ 36 h 142" name="T99"/>
              <a:gd fmla="*/ 30 w 130" name="T100"/>
              <a:gd fmla="*/ 35 h 142" name="T101"/>
              <a:gd fmla="*/ 19 w 130" name="T102"/>
              <a:gd fmla="*/ 19 h 142" name="T103"/>
              <a:gd fmla="*/ 32 w 130" name="T104"/>
              <a:gd fmla="*/ 28 h 142" name="T105"/>
              <a:gd fmla="*/ 32 w 130" name="T106"/>
              <a:gd fmla="*/ 103 h 142" name="T107"/>
              <a:gd fmla="*/ 19 w 130" name="T108"/>
              <a:gd fmla="*/ 112 h 142" name="T109"/>
              <a:gd fmla="*/ 30 w 130" name="T110"/>
              <a:gd fmla="*/ 95 h 142" name="T111"/>
              <a:gd fmla="*/ 32 w 130" name="T112"/>
              <a:gd fmla="*/ 94 h 142" name="T113"/>
              <a:gd fmla="*/ 22 w 130" name="T114"/>
              <a:gd fmla="*/ 65 h 142" name="T115"/>
              <a:gd fmla="*/ 3 w 130" name="T116"/>
              <a:gd fmla="*/ 62 h 142" name="T117"/>
              <a:gd fmla="*/ 3 w 130" name="T118"/>
              <a:gd fmla="*/ 69 h 142" name="T119"/>
              <a:gd fmla="*/ 22 w 130" name="T120"/>
              <a:gd fmla="*/ 65 h 14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42" w="130">
                <a:moveTo>
                  <a:pt x="97" y="81"/>
                </a:moveTo>
                <a:cubicBezTo>
                  <a:pt x="100" y="76"/>
                  <a:pt x="101" y="71"/>
                  <a:pt x="101" y="65"/>
                </a:cubicBezTo>
                <a:cubicBezTo>
                  <a:pt x="101" y="60"/>
                  <a:pt x="100" y="55"/>
                  <a:pt x="97" y="50"/>
                </a:cubicBezTo>
                <a:cubicBezTo>
                  <a:pt x="97" y="81"/>
                  <a:pt x="97" y="81"/>
                  <a:pt x="97" y="81"/>
                </a:cubicBezTo>
                <a:close/>
                <a:moveTo>
                  <a:pt x="97" y="103"/>
                </a:moveTo>
                <a:cubicBezTo>
                  <a:pt x="97" y="94"/>
                  <a:pt x="97" y="94"/>
                  <a:pt x="97" y="94"/>
                </a:cubicBezTo>
                <a:cubicBezTo>
                  <a:pt x="98" y="94"/>
                  <a:pt x="99" y="95"/>
                  <a:pt x="100" y="95"/>
                </a:cubicBezTo>
                <a:cubicBezTo>
                  <a:pt x="100" y="95"/>
                  <a:pt x="100" y="95"/>
                  <a:pt x="100" y="95"/>
                </a:cubicBezTo>
                <a:cubicBezTo>
                  <a:pt x="111" y="107"/>
                  <a:pt x="111" y="107"/>
                  <a:pt x="111" y="107"/>
                </a:cubicBezTo>
                <a:cubicBezTo>
                  <a:pt x="113" y="108"/>
                  <a:pt x="113" y="110"/>
                  <a:pt x="111" y="112"/>
                </a:cubicBezTo>
                <a:cubicBezTo>
                  <a:pt x="110" y="113"/>
                  <a:pt x="108" y="113"/>
                  <a:pt x="106" y="112"/>
                </a:cubicBezTo>
                <a:cubicBezTo>
                  <a:pt x="97" y="103"/>
                  <a:pt x="97" y="103"/>
                  <a:pt x="97" y="103"/>
                </a:cubicBezTo>
                <a:close/>
                <a:moveTo>
                  <a:pt x="97" y="36"/>
                </a:moveTo>
                <a:cubicBezTo>
                  <a:pt x="97" y="28"/>
                  <a:pt x="97" y="28"/>
                  <a:pt x="97" y="28"/>
                </a:cubicBezTo>
                <a:cubicBezTo>
                  <a:pt x="106" y="19"/>
                  <a:pt x="106" y="19"/>
                  <a:pt x="106" y="19"/>
                </a:cubicBezTo>
                <a:cubicBezTo>
                  <a:pt x="108" y="18"/>
                  <a:pt x="110" y="18"/>
                  <a:pt x="111" y="19"/>
                </a:cubicBezTo>
                <a:cubicBezTo>
                  <a:pt x="113" y="20"/>
                  <a:pt x="113" y="23"/>
                  <a:pt x="111" y="24"/>
                </a:cubicBezTo>
                <a:cubicBezTo>
                  <a:pt x="100" y="35"/>
                  <a:pt x="100" y="35"/>
                  <a:pt x="100" y="35"/>
                </a:cubicBezTo>
                <a:cubicBezTo>
                  <a:pt x="100" y="35"/>
                  <a:pt x="100" y="35"/>
                  <a:pt x="100" y="35"/>
                </a:cubicBezTo>
                <a:cubicBezTo>
                  <a:pt x="99" y="36"/>
                  <a:pt x="98" y="36"/>
                  <a:pt x="97" y="36"/>
                </a:cubicBezTo>
                <a:close/>
                <a:moveTo>
                  <a:pt x="127" y="62"/>
                </a:moveTo>
                <a:cubicBezTo>
                  <a:pt x="127" y="62"/>
                  <a:pt x="127" y="62"/>
                  <a:pt x="127" y="62"/>
                </a:cubicBezTo>
                <a:cubicBezTo>
                  <a:pt x="111" y="62"/>
                  <a:pt x="111" y="62"/>
                  <a:pt x="111" y="62"/>
                </a:cubicBezTo>
                <a:cubicBezTo>
                  <a:pt x="109" y="62"/>
                  <a:pt x="108" y="64"/>
                  <a:pt x="108" y="65"/>
                </a:cubicBezTo>
                <a:cubicBezTo>
                  <a:pt x="108" y="67"/>
                  <a:pt x="109" y="69"/>
                  <a:pt x="111" y="69"/>
                </a:cubicBezTo>
                <a:cubicBezTo>
                  <a:pt x="127" y="69"/>
                  <a:pt x="127" y="69"/>
                  <a:pt x="127" y="69"/>
                </a:cubicBezTo>
                <a:cubicBezTo>
                  <a:pt x="129" y="69"/>
                  <a:pt x="130" y="67"/>
                  <a:pt x="130" y="65"/>
                </a:cubicBezTo>
                <a:cubicBezTo>
                  <a:pt x="130" y="64"/>
                  <a:pt x="129" y="62"/>
                  <a:pt x="127" y="62"/>
                </a:cubicBezTo>
                <a:close/>
                <a:moveTo>
                  <a:pt x="65" y="142"/>
                </a:moveTo>
                <a:cubicBezTo>
                  <a:pt x="67" y="142"/>
                  <a:pt x="67" y="142"/>
                  <a:pt x="67" y="142"/>
                </a:cubicBezTo>
                <a:cubicBezTo>
                  <a:pt x="77" y="142"/>
                  <a:pt x="85" y="134"/>
                  <a:pt x="85" y="124"/>
                </a:cubicBezTo>
                <a:cubicBezTo>
                  <a:pt x="85" y="95"/>
                  <a:pt x="85" y="95"/>
                  <a:pt x="85" y="95"/>
                </a:cubicBezTo>
                <a:cubicBezTo>
                  <a:pt x="90" y="92"/>
                  <a:pt x="95" y="87"/>
                  <a:pt x="97" y="81"/>
                </a:cubicBezTo>
                <a:cubicBezTo>
                  <a:pt x="97" y="50"/>
                  <a:pt x="97" y="50"/>
                  <a:pt x="97" y="50"/>
                </a:cubicBezTo>
                <a:cubicBezTo>
                  <a:pt x="92" y="38"/>
                  <a:pt x="79" y="29"/>
                  <a:pt x="65" y="29"/>
                </a:cubicBezTo>
                <a:cubicBezTo>
                  <a:pt x="65" y="37"/>
                  <a:pt x="65" y="37"/>
                  <a:pt x="65" y="37"/>
                </a:cubicBezTo>
                <a:cubicBezTo>
                  <a:pt x="73" y="37"/>
                  <a:pt x="80" y="40"/>
                  <a:pt x="85" y="45"/>
                </a:cubicBezTo>
                <a:cubicBezTo>
                  <a:pt x="90" y="50"/>
                  <a:pt x="93" y="57"/>
                  <a:pt x="93" y="65"/>
                </a:cubicBezTo>
                <a:cubicBezTo>
                  <a:pt x="93" y="76"/>
                  <a:pt x="88" y="85"/>
                  <a:pt x="79" y="90"/>
                </a:cubicBezTo>
                <a:cubicBezTo>
                  <a:pt x="79" y="90"/>
                  <a:pt x="79" y="90"/>
                  <a:pt x="79" y="90"/>
                </a:cubicBezTo>
                <a:cubicBezTo>
                  <a:pt x="78" y="91"/>
                  <a:pt x="78" y="92"/>
                  <a:pt x="78" y="93"/>
                </a:cubicBezTo>
                <a:cubicBezTo>
                  <a:pt x="78" y="110"/>
                  <a:pt x="78" y="110"/>
                  <a:pt x="78" y="110"/>
                </a:cubicBezTo>
                <a:cubicBezTo>
                  <a:pt x="65" y="110"/>
                  <a:pt x="65" y="110"/>
                  <a:pt x="65" y="110"/>
                </a:cubicBezTo>
                <a:cubicBezTo>
                  <a:pt x="65" y="142"/>
                  <a:pt x="65" y="142"/>
                  <a:pt x="65" y="142"/>
                </a:cubicBezTo>
                <a:close/>
                <a:moveTo>
                  <a:pt x="97" y="28"/>
                </a:moveTo>
                <a:cubicBezTo>
                  <a:pt x="97" y="36"/>
                  <a:pt x="97" y="36"/>
                  <a:pt x="97" y="36"/>
                </a:cubicBezTo>
                <a:cubicBezTo>
                  <a:pt x="97" y="36"/>
                  <a:pt x="96" y="36"/>
                  <a:pt x="95" y="35"/>
                </a:cubicBezTo>
                <a:cubicBezTo>
                  <a:pt x="94" y="34"/>
                  <a:pt x="94" y="32"/>
                  <a:pt x="95" y="31"/>
                </a:cubicBezTo>
                <a:cubicBezTo>
                  <a:pt x="97" y="28"/>
                  <a:pt x="97" y="28"/>
                  <a:pt x="97" y="28"/>
                </a:cubicBezTo>
                <a:close/>
                <a:moveTo>
                  <a:pt x="97" y="94"/>
                </a:moveTo>
                <a:cubicBezTo>
                  <a:pt x="97" y="103"/>
                  <a:pt x="97" y="103"/>
                  <a:pt x="97" y="103"/>
                </a:cubicBezTo>
                <a:cubicBezTo>
                  <a:pt x="95" y="100"/>
                  <a:pt x="95" y="100"/>
                  <a:pt x="95" y="100"/>
                </a:cubicBezTo>
                <a:cubicBezTo>
                  <a:pt x="94" y="99"/>
                  <a:pt x="94" y="97"/>
                  <a:pt x="95" y="95"/>
                </a:cubicBezTo>
                <a:cubicBezTo>
                  <a:pt x="96" y="95"/>
                  <a:pt x="97" y="94"/>
                  <a:pt x="97" y="94"/>
                </a:cubicBezTo>
                <a:close/>
                <a:moveTo>
                  <a:pt x="65" y="23"/>
                </a:moveTo>
                <a:cubicBezTo>
                  <a:pt x="65" y="0"/>
                  <a:pt x="65" y="0"/>
                  <a:pt x="65" y="0"/>
                </a:cubicBezTo>
                <a:cubicBezTo>
                  <a:pt x="65" y="0"/>
                  <a:pt x="65" y="0"/>
                  <a:pt x="65" y="0"/>
                </a:cubicBezTo>
                <a:cubicBezTo>
                  <a:pt x="67" y="0"/>
                  <a:pt x="68" y="2"/>
                  <a:pt x="68" y="3"/>
                </a:cubicBezTo>
                <a:cubicBezTo>
                  <a:pt x="68" y="20"/>
                  <a:pt x="68" y="20"/>
                  <a:pt x="68" y="20"/>
                </a:cubicBezTo>
                <a:cubicBezTo>
                  <a:pt x="68" y="21"/>
                  <a:pt x="67" y="23"/>
                  <a:pt x="65" y="23"/>
                </a:cubicBezTo>
                <a:cubicBezTo>
                  <a:pt x="65" y="23"/>
                  <a:pt x="65" y="23"/>
                  <a:pt x="65" y="23"/>
                </a:cubicBezTo>
                <a:cubicBezTo>
                  <a:pt x="65" y="23"/>
                  <a:pt x="65" y="23"/>
                  <a:pt x="65" y="23"/>
                </a:cubicBezTo>
                <a:close/>
                <a:moveTo>
                  <a:pt x="65" y="29"/>
                </a:moveTo>
                <a:cubicBezTo>
                  <a:pt x="50" y="29"/>
                  <a:pt x="38" y="37"/>
                  <a:pt x="32" y="50"/>
                </a:cubicBezTo>
                <a:cubicBezTo>
                  <a:pt x="32" y="81"/>
                  <a:pt x="32" y="81"/>
                  <a:pt x="32" y="81"/>
                </a:cubicBezTo>
                <a:cubicBezTo>
                  <a:pt x="35" y="87"/>
                  <a:pt x="40" y="92"/>
                  <a:pt x="45" y="96"/>
                </a:cubicBezTo>
                <a:cubicBezTo>
                  <a:pt x="45" y="124"/>
                  <a:pt x="45" y="124"/>
                  <a:pt x="45" y="124"/>
                </a:cubicBezTo>
                <a:cubicBezTo>
                  <a:pt x="45" y="134"/>
                  <a:pt x="53" y="142"/>
                  <a:pt x="63" y="142"/>
                </a:cubicBezTo>
                <a:cubicBezTo>
                  <a:pt x="65" y="142"/>
                  <a:pt x="65" y="142"/>
                  <a:pt x="65" y="142"/>
                </a:cubicBezTo>
                <a:cubicBezTo>
                  <a:pt x="65" y="110"/>
                  <a:pt x="65" y="110"/>
                  <a:pt x="65" y="110"/>
                </a:cubicBezTo>
                <a:cubicBezTo>
                  <a:pt x="52" y="110"/>
                  <a:pt x="52" y="110"/>
                  <a:pt x="52" y="110"/>
                </a:cubicBezTo>
                <a:cubicBezTo>
                  <a:pt x="52" y="93"/>
                  <a:pt x="52" y="93"/>
                  <a:pt x="52" y="93"/>
                </a:cubicBezTo>
                <a:cubicBezTo>
                  <a:pt x="52" y="92"/>
                  <a:pt x="52" y="91"/>
                  <a:pt x="51" y="90"/>
                </a:cubicBezTo>
                <a:cubicBezTo>
                  <a:pt x="42" y="85"/>
                  <a:pt x="36" y="76"/>
                  <a:pt x="36" y="65"/>
                </a:cubicBezTo>
                <a:cubicBezTo>
                  <a:pt x="36" y="57"/>
                  <a:pt x="39" y="50"/>
                  <a:pt x="44" y="45"/>
                </a:cubicBezTo>
                <a:cubicBezTo>
                  <a:pt x="50" y="40"/>
                  <a:pt x="57" y="37"/>
                  <a:pt x="65" y="37"/>
                </a:cubicBezTo>
                <a:cubicBezTo>
                  <a:pt x="65" y="37"/>
                  <a:pt x="65" y="37"/>
                  <a:pt x="65" y="37"/>
                </a:cubicBezTo>
                <a:cubicBezTo>
                  <a:pt x="65" y="29"/>
                  <a:pt x="65" y="29"/>
                  <a:pt x="65" y="29"/>
                </a:cubicBezTo>
                <a:cubicBezTo>
                  <a:pt x="65" y="29"/>
                  <a:pt x="65" y="29"/>
                  <a:pt x="65" y="29"/>
                </a:cubicBezTo>
                <a:close/>
                <a:moveTo>
                  <a:pt x="65" y="0"/>
                </a:moveTo>
                <a:cubicBezTo>
                  <a:pt x="65" y="23"/>
                  <a:pt x="65" y="23"/>
                  <a:pt x="65" y="23"/>
                </a:cubicBezTo>
                <a:cubicBezTo>
                  <a:pt x="63" y="23"/>
                  <a:pt x="62" y="21"/>
                  <a:pt x="62" y="20"/>
                </a:cubicBezTo>
                <a:cubicBezTo>
                  <a:pt x="62" y="3"/>
                  <a:pt x="62" y="3"/>
                  <a:pt x="62" y="3"/>
                </a:cubicBezTo>
                <a:cubicBezTo>
                  <a:pt x="62" y="2"/>
                  <a:pt x="63" y="0"/>
                  <a:pt x="65" y="0"/>
                </a:cubicBezTo>
                <a:close/>
                <a:moveTo>
                  <a:pt x="32" y="103"/>
                </a:moveTo>
                <a:cubicBezTo>
                  <a:pt x="32" y="94"/>
                  <a:pt x="32" y="94"/>
                  <a:pt x="32" y="94"/>
                </a:cubicBezTo>
                <a:cubicBezTo>
                  <a:pt x="33" y="94"/>
                  <a:pt x="34" y="95"/>
                  <a:pt x="35" y="95"/>
                </a:cubicBezTo>
                <a:cubicBezTo>
                  <a:pt x="36" y="97"/>
                  <a:pt x="36" y="99"/>
                  <a:pt x="35" y="100"/>
                </a:cubicBezTo>
                <a:cubicBezTo>
                  <a:pt x="32" y="103"/>
                  <a:pt x="32" y="103"/>
                  <a:pt x="32" y="103"/>
                </a:cubicBezTo>
                <a:close/>
                <a:moveTo>
                  <a:pt x="32" y="36"/>
                </a:moveTo>
                <a:cubicBezTo>
                  <a:pt x="32" y="28"/>
                  <a:pt x="32" y="28"/>
                  <a:pt x="32" y="28"/>
                </a:cubicBezTo>
                <a:cubicBezTo>
                  <a:pt x="35" y="31"/>
                  <a:pt x="35" y="31"/>
                  <a:pt x="35" y="31"/>
                </a:cubicBezTo>
                <a:cubicBezTo>
                  <a:pt x="36" y="32"/>
                  <a:pt x="36" y="34"/>
                  <a:pt x="35" y="35"/>
                </a:cubicBezTo>
                <a:cubicBezTo>
                  <a:pt x="34" y="36"/>
                  <a:pt x="33" y="36"/>
                  <a:pt x="32" y="36"/>
                </a:cubicBezTo>
                <a:close/>
                <a:moveTo>
                  <a:pt x="32" y="50"/>
                </a:moveTo>
                <a:cubicBezTo>
                  <a:pt x="30" y="54"/>
                  <a:pt x="29" y="60"/>
                  <a:pt x="29" y="65"/>
                </a:cubicBezTo>
                <a:cubicBezTo>
                  <a:pt x="29" y="71"/>
                  <a:pt x="30" y="76"/>
                  <a:pt x="32" y="81"/>
                </a:cubicBezTo>
                <a:cubicBezTo>
                  <a:pt x="32" y="50"/>
                  <a:pt x="32" y="50"/>
                  <a:pt x="32" y="50"/>
                </a:cubicBezTo>
                <a:close/>
                <a:moveTo>
                  <a:pt x="32" y="28"/>
                </a:moveTo>
                <a:cubicBezTo>
                  <a:pt x="32" y="36"/>
                  <a:pt x="32" y="36"/>
                  <a:pt x="32" y="36"/>
                </a:cubicBezTo>
                <a:cubicBezTo>
                  <a:pt x="32" y="36"/>
                  <a:pt x="31" y="36"/>
                  <a:pt x="30" y="35"/>
                </a:cubicBezTo>
                <a:cubicBezTo>
                  <a:pt x="30" y="35"/>
                  <a:pt x="30" y="35"/>
                  <a:pt x="30" y="35"/>
                </a:cubicBezTo>
                <a:cubicBezTo>
                  <a:pt x="19" y="24"/>
                  <a:pt x="19" y="24"/>
                  <a:pt x="19" y="24"/>
                </a:cubicBezTo>
                <a:cubicBezTo>
                  <a:pt x="17" y="23"/>
                  <a:pt x="17" y="20"/>
                  <a:pt x="19" y="19"/>
                </a:cubicBezTo>
                <a:cubicBezTo>
                  <a:pt x="20" y="18"/>
                  <a:pt x="22" y="18"/>
                  <a:pt x="24" y="19"/>
                </a:cubicBezTo>
                <a:cubicBezTo>
                  <a:pt x="32" y="28"/>
                  <a:pt x="32" y="28"/>
                  <a:pt x="32" y="28"/>
                </a:cubicBezTo>
                <a:close/>
                <a:moveTo>
                  <a:pt x="32" y="94"/>
                </a:moveTo>
                <a:cubicBezTo>
                  <a:pt x="32" y="103"/>
                  <a:pt x="32" y="103"/>
                  <a:pt x="32" y="103"/>
                </a:cubicBezTo>
                <a:cubicBezTo>
                  <a:pt x="24" y="112"/>
                  <a:pt x="24" y="112"/>
                  <a:pt x="24" y="112"/>
                </a:cubicBezTo>
                <a:cubicBezTo>
                  <a:pt x="22" y="113"/>
                  <a:pt x="20" y="113"/>
                  <a:pt x="19" y="112"/>
                </a:cubicBezTo>
                <a:cubicBezTo>
                  <a:pt x="17" y="110"/>
                  <a:pt x="17" y="108"/>
                  <a:pt x="19" y="107"/>
                </a:cubicBezTo>
                <a:cubicBezTo>
                  <a:pt x="30" y="95"/>
                  <a:pt x="30" y="95"/>
                  <a:pt x="30" y="95"/>
                </a:cubicBezTo>
                <a:cubicBezTo>
                  <a:pt x="30" y="95"/>
                  <a:pt x="30" y="95"/>
                  <a:pt x="30" y="95"/>
                </a:cubicBezTo>
                <a:cubicBezTo>
                  <a:pt x="31" y="95"/>
                  <a:pt x="32" y="95"/>
                  <a:pt x="32" y="94"/>
                </a:cubicBezTo>
                <a:close/>
                <a:moveTo>
                  <a:pt x="22" y="65"/>
                </a:moveTo>
                <a:cubicBezTo>
                  <a:pt x="22" y="65"/>
                  <a:pt x="22" y="65"/>
                  <a:pt x="22" y="65"/>
                </a:cubicBezTo>
                <a:cubicBezTo>
                  <a:pt x="22" y="64"/>
                  <a:pt x="21" y="62"/>
                  <a:pt x="19" y="62"/>
                </a:cubicBezTo>
                <a:cubicBezTo>
                  <a:pt x="3" y="62"/>
                  <a:pt x="3" y="62"/>
                  <a:pt x="3" y="62"/>
                </a:cubicBezTo>
                <a:cubicBezTo>
                  <a:pt x="1" y="62"/>
                  <a:pt x="0" y="64"/>
                  <a:pt x="0" y="65"/>
                </a:cubicBezTo>
                <a:cubicBezTo>
                  <a:pt x="0" y="67"/>
                  <a:pt x="1" y="69"/>
                  <a:pt x="3" y="69"/>
                </a:cubicBezTo>
                <a:cubicBezTo>
                  <a:pt x="19" y="69"/>
                  <a:pt x="19" y="69"/>
                  <a:pt x="19" y="69"/>
                </a:cubicBezTo>
                <a:cubicBezTo>
                  <a:pt x="21" y="69"/>
                  <a:pt x="22" y="67"/>
                  <a:pt x="22" y="65"/>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18" name="Freeform 81"/>
          <p:cNvSpPr>
            <a:spLocks noEditPoints="1"/>
          </p:cNvSpPr>
          <p:nvPr/>
        </p:nvSpPr>
        <p:spPr bwMode="auto">
          <a:xfrm>
            <a:off x="8255321" y="1580540"/>
            <a:ext cx="427038" cy="614363"/>
          </a:xfrm>
          <a:custGeom>
            <a:gdLst>
              <a:gd fmla="*/ 98 w 196" name="T0"/>
              <a:gd fmla="*/ 5 h 282" name="T1"/>
              <a:gd fmla="*/ 113 w 196" name="T2"/>
              <a:gd fmla="*/ 0 h 282" name="T3"/>
              <a:gd fmla="*/ 155 w 196" name="T4"/>
              <a:gd fmla="*/ 128 h 282" name="T5"/>
              <a:gd fmla="*/ 108 w 196" name="T6"/>
              <a:gd fmla="*/ 143 h 282" name="T7"/>
              <a:gd fmla="*/ 98 w 196" name="T8"/>
              <a:gd fmla="*/ 111 h 282" name="T9"/>
              <a:gd fmla="*/ 98 w 196" name="T10"/>
              <a:gd fmla="*/ 5 h 282" name="T11"/>
              <a:gd fmla="*/ 98 w 196" name="T12"/>
              <a:gd fmla="*/ 222 h 282" name="T13"/>
              <a:gd fmla="*/ 136 w 196" name="T14"/>
              <a:gd fmla="*/ 209 h 282" name="T15"/>
              <a:gd fmla="*/ 107 w 196" name="T16"/>
              <a:gd fmla="*/ 209 h 282" name="T17"/>
              <a:gd fmla="*/ 107 w 196" name="T18"/>
              <a:gd fmla="*/ 192 h 282" name="T19"/>
              <a:gd fmla="*/ 152 w 196" name="T20"/>
              <a:gd fmla="*/ 192 h 282" name="T21"/>
              <a:gd fmla="*/ 189 w 196" name="T22"/>
              <a:gd fmla="*/ 192 h 282" name="T23"/>
              <a:gd fmla="*/ 196 w 196" name="T24"/>
              <a:gd fmla="*/ 192 h 282" name="T25"/>
              <a:gd fmla="*/ 196 w 196" name="T26"/>
              <a:gd fmla="*/ 209 h 282" name="T27"/>
              <a:gd fmla="*/ 180 w 196" name="T28"/>
              <a:gd fmla="*/ 209 h 282" name="T29"/>
              <a:gd fmla="*/ 134 w 196" name="T30"/>
              <a:gd fmla="*/ 247 h 282" name="T31"/>
              <a:gd fmla="*/ 169 w 196" name="T32"/>
              <a:gd fmla="*/ 267 h 282" name="T33"/>
              <a:gd fmla="*/ 169 w 196" name="T34"/>
              <a:gd fmla="*/ 282 h 282" name="T35"/>
              <a:gd fmla="*/ 98 w 196" name="T36"/>
              <a:gd fmla="*/ 282 h 282" name="T37"/>
              <a:gd fmla="*/ 98 w 196" name="T38"/>
              <a:gd fmla="*/ 268 h 282" name="T39"/>
              <a:gd fmla="*/ 111 w 196" name="T40"/>
              <a:gd fmla="*/ 255 h 282" name="T41"/>
              <a:gd fmla="*/ 98 w 196" name="T42"/>
              <a:gd fmla="*/ 242 h 282" name="T43"/>
              <a:gd fmla="*/ 98 w 196" name="T44"/>
              <a:gd fmla="*/ 222 h 282" name="T45"/>
              <a:gd fmla="*/ 67 w 196" name="T46"/>
              <a:gd fmla="*/ 15 h 282" name="T47"/>
              <a:gd fmla="*/ 98 w 196" name="T48"/>
              <a:gd fmla="*/ 5 h 282" name="T49"/>
              <a:gd fmla="*/ 98 w 196" name="T50"/>
              <a:gd fmla="*/ 111 h 282" name="T51"/>
              <a:gd fmla="*/ 92 w 196" name="T52"/>
              <a:gd fmla="*/ 92 h 282" name="T53"/>
              <a:gd fmla="*/ 33 w 196" name="T54"/>
              <a:gd fmla="*/ 157 h 282" name="T55"/>
              <a:gd fmla="*/ 98 w 196" name="T56"/>
              <a:gd fmla="*/ 222 h 282" name="T57"/>
              <a:gd fmla="*/ 98 w 196" name="T58"/>
              <a:gd fmla="*/ 222 h 282" name="T59"/>
              <a:gd fmla="*/ 98 w 196" name="T60"/>
              <a:gd fmla="*/ 242 h 282" name="T61"/>
              <a:gd fmla="*/ 85 w 196" name="T62"/>
              <a:gd fmla="*/ 255 h 282" name="T63"/>
              <a:gd fmla="*/ 98 w 196" name="T64"/>
              <a:gd fmla="*/ 268 h 282" name="T65"/>
              <a:gd fmla="*/ 98 w 196" name="T66"/>
              <a:gd fmla="*/ 282 h 282" name="T67"/>
              <a:gd fmla="*/ 27 w 196" name="T68"/>
              <a:gd fmla="*/ 282 h 282" name="T69"/>
              <a:gd fmla="*/ 27 w 196" name="T70"/>
              <a:gd fmla="*/ 267 h 282" name="T71"/>
              <a:gd fmla="*/ 61 w 196" name="T72"/>
              <a:gd fmla="*/ 247 h 282" name="T73"/>
              <a:gd fmla="*/ 0 w 196" name="T74"/>
              <a:gd fmla="*/ 157 h 282" name="T75"/>
              <a:gd fmla="*/ 82 w 196" name="T76"/>
              <a:gd fmla="*/ 61 h 282" name="T77"/>
              <a:gd fmla="*/ 67 w 196" name="T78"/>
              <a:gd fmla="*/ 15 h 28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282" w="196">
                <a:moveTo>
                  <a:pt x="98" y="5"/>
                </a:moveTo>
                <a:cubicBezTo>
                  <a:pt x="113" y="0"/>
                  <a:pt x="113" y="0"/>
                  <a:pt x="113" y="0"/>
                </a:cubicBezTo>
                <a:cubicBezTo>
                  <a:pt x="155" y="128"/>
                  <a:pt x="155" y="128"/>
                  <a:pt x="155" y="128"/>
                </a:cubicBezTo>
                <a:cubicBezTo>
                  <a:pt x="108" y="143"/>
                  <a:pt x="108" y="143"/>
                  <a:pt x="108" y="143"/>
                </a:cubicBezTo>
                <a:cubicBezTo>
                  <a:pt x="98" y="111"/>
                  <a:pt x="98" y="111"/>
                  <a:pt x="98" y="111"/>
                </a:cubicBezTo>
                <a:cubicBezTo>
                  <a:pt x="98" y="5"/>
                  <a:pt x="98" y="5"/>
                  <a:pt x="98" y="5"/>
                </a:cubicBezTo>
                <a:close/>
                <a:moveTo>
                  <a:pt x="98" y="222"/>
                </a:moveTo>
                <a:cubicBezTo>
                  <a:pt x="112" y="222"/>
                  <a:pt x="125" y="217"/>
                  <a:pt x="136" y="209"/>
                </a:cubicBezTo>
                <a:cubicBezTo>
                  <a:pt x="107" y="209"/>
                  <a:pt x="107" y="209"/>
                  <a:pt x="107" y="209"/>
                </a:cubicBezTo>
                <a:cubicBezTo>
                  <a:pt x="107" y="192"/>
                  <a:pt x="107" y="192"/>
                  <a:pt x="107" y="192"/>
                </a:cubicBezTo>
                <a:cubicBezTo>
                  <a:pt x="152" y="192"/>
                  <a:pt x="152" y="192"/>
                  <a:pt x="152" y="192"/>
                </a:cubicBezTo>
                <a:cubicBezTo>
                  <a:pt x="189" y="192"/>
                  <a:pt x="189" y="192"/>
                  <a:pt x="189" y="192"/>
                </a:cubicBezTo>
                <a:cubicBezTo>
                  <a:pt x="196" y="192"/>
                  <a:pt x="196" y="192"/>
                  <a:pt x="196" y="192"/>
                </a:cubicBezTo>
                <a:cubicBezTo>
                  <a:pt x="196" y="209"/>
                  <a:pt x="196" y="209"/>
                  <a:pt x="196" y="209"/>
                </a:cubicBezTo>
                <a:cubicBezTo>
                  <a:pt x="180" y="209"/>
                  <a:pt x="180" y="209"/>
                  <a:pt x="180" y="209"/>
                </a:cubicBezTo>
                <a:cubicBezTo>
                  <a:pt x="169" y="226"/>
                  <a:pt x="153" y="239"/>
                  <a:pt x="134" y="247"/>
                </a:cubicBezTo>
                <a:cubicBezTo>
                  <a:pt x="154" y="251"/>
                  <a:pt x="169" y="257"/>
                  <a:pt x="169" y="267"/>
                </a:cubicBezTo>
                <a:cubicBezTo>
                  <a:pt x="169" y="282"/>
                  <a:pt x="169" y="282"/>
                  <a:pt x="169" y="282"/>
                </a:cubicBezTo>
                <a:cubicBezTo>
                  <a:pt x="98" y="282"/>
                  <a:pt x="98" y="282"/>
                  <a:pt x="98" y="282"/>
                </a:cubicBezTo>
                <a:cubicBezTo>
                  <a:pt x="98" y="268"/>
                  <a:pt x="98" y="268"/>
                  <a:pt x="98" y="268"/>
                </a:cubicBezTo>
                <a:cubicBezTo>
                  <a:pt x="105" y="268"/>
                  <a:pt x="111" y="262"/>
                  <a:pt x="111" y="255"/>
                </a:cubicBezTo>
                <a:cubicBezTo>
                  <a:pt x="111" y="248"/>
                  <a:pt x="105" y="242"/>
                  <a:pt x="98" y="242"/>
                </a:cubicBezTo>
                <a:lnTo>
                  <a:pt x="98" y="222"/>
                </a:lnTo>
                <a:close/>
                <a:moveTo>
                  <a:pt x="67" y="15"/>
                </a:moveTo>
                <a:cubicBezTo>
                  <a:pt x="98" y="5"/>
                  <a:pt x="98" y="5"/>
                  <a:pt x="98" y="5"/>
                </a:cubicBezTo>
                <a:cubicBezTo>
                  <a:pt x="98" y="111"/>
                  <a:pt x="98" y="111"/>
                  <a:pt x="98" y="111"/>
                </a:cubicBezTo>
                <a:cubicBezTo>
                  <a:pt x="92" y="92"/>
                  <a:pt x="92" y="92"/>
                  <a:pt x="92" y="92"/>
                </a:cubicBezTo>
                <a:cubicBezTo>
                  <a:pt x="59" y="95"/>
                  <a:pt x="33" y="123"/>
                  <a:pt x="33" y="157"/>
                </a:cubicBezTo>
                <a:cubicBezTo>
                  <a:pt x="33" y="193"/>
                  <a:pt x="62" y="222"/>
                  <a:pt x="98" y="222"/>
                </a:cubicBezTo>
                <a:cubicBezTo>
                  <a:pt x="98" y="222"/>
                  <a:pt x="98" y="222"/>
                  <a:pt x="98" y="222"/>
                </a:cubicBezTo>
                <a:cubicBezTo>
                  <a:pt x="98" y="242"/>
                  <a:pt x="98" y="242"/>
                  <a:pt x="98" y="242"/>
                </a:cubicBezTo>
                <a:cubicBezTo>
                  <a:pt x="91" y="242"/>
                  <a:pt x="85" y="248"/>
                  <a:pt x="85" y="255"/>
                </a:cubicBezTo>
                <a:cubicBezTo>
                  <a:pt x="85" y="262"/>
                  <a:pt x="91" y="268"/>
                  <a:pt x="98" y="268"/>
                </a:cubicBezTo>
                <a:cubicBezTo>
                  <a:pt x="98" y="282"/>
                  <a:pt x="98" y="282"/>
                  <a:pt x="98" y="282"/>
                </a:cubicBezTo>
                <a:cubicBezTo>
                  <a:pt x="27" y="282"/>
                  <a:pt x="27" y="282"/>
                  <a:pt x="27" y="282"/>
                </a:cubicBezTo>
                <a:cubicBezTo>
                  <a:pt x="27" y="267"/>
                  <a:pt x="27" y="267"/>
                  <a:pt x="27" y="267"/>
                </a:cubicBezTo>
                <a:cubicBezTo>
                  <a:pt x="27" y="257"/>
                  <a:pt x="41" y="251"/>
                  <a:pt x="61" y="247"/>
                </a:cubicBezTo>
                <a:cubicBezTo>
                  <a:pt x="26" y="233"/>
                  <a:pt x="0" y="198"/>
                  <a:pt x="0" y="157"/>
                </a:cubicBezTo>
                <a:cubicBezTo>
                  <a:pt x="0" y="108"/>
                  <a:pt x="36" y="68"/>
                  <a:pt x="82" y="61"/>
                </a:cubicBezTo>
                <a:lnTo>
                  <a:pt x="67" y="15"/>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19" name="Freeform 82"/>
          <p:cNvSpPr>
            <a:spLocks noEditPoints="1"/>
          </p:cNvSpPr>
          <p:nvPr/>
        </p:nvSpPr>
        <p:spPr bwMode="auto">
          <a:xfrm>
            <a:off x="8102921" y="1493228"/>
            <a:ext cx="246063" cy="217488"/>
          </a:xfrm>
          <a:custGeom>
            <a:gdLst>
              <a:gd fmla="*/ 103 w 113" name="T0"/>
              <a:gd fmla="*/ 31 h 100" name="T1"/>
              <a:gd fmla="*/ 57 w 113" name="T2"/>
              <a:gd fmla="*/ 0 h 100" name="T3"/>
              <a:gd fmla="*/ 57 w 113" name="T4"/>
              <a:gd fmla="*/ 9 h 100" name="T5"/>
              <a:gd fmla="*/ 95 w 113" name="T6"/>
              <a:gd fmla="*/ 35 h 100" name="T7"/>
              <a:gd fmla="*/ 72 w 113" name="T8"/>
              <a:gd fmla="*/ 88 h 100" name="T9"/>
              <a:gd fmla="*/ 57 w 113" name="T10"/>
              <a:gd fmla="*/ 91 h 100" name="T11"/>
              <a:gd fmla="*/ 57 w 113" name="T12"/>
              <a:gd fmla="*/ 100 h 100" name="T13"/>
              <a:gd fmla="*/ 75 w 113" name="T14"/>
              <a:gd fmla="*/ 96 h 100" name="T15"/>
              <a:gd fmla="*/ 103 w 113" name="T16"/>
              <a:gd fmla="*/ 31 h 100" name="T17"/>
              <a:gd fmla="*/ 57 w 113" name="T18"/>
              <a:gd fmla="*/ 0 h 100" name="T19"/>
              <a:gd fmla="*/ 38 w 113" name="T20"/>
              <a:gd fmla="*/ 4 h 100" name="T21"/>
              <a:gd fmla="*/ 11 w 113" name="T22"/>
              <a:gd fmla="*/ 68 h 100" name="T23"/>
              <a:gd fmla="*/ 57 w 113" name="T24"/>
              <a:gd fmla="*/ 100 h 100" name="T25"/>
              <a:gd fmla="*/ 57 w 113" name="T26"/>
              <a:gd fmla="*/ 91 h 100" name="T27"/>
              <a:gd fmla="*/ 19 w 113" name="T28"/>
              <a:gd fmla="*/ 65 h 100" name="T29"/>
              <a:gd fmla="*/ 19 w 113" name="T30"/>
              <a:gd fmla="*/ 65 h 100" name="T31"/>
              <a:gd fmla="*/ 42 w 113" name="T32"/>
              <a:gd fmla="*/ 12 h 100" name="T33"/>
              <a:gd fmla="*/ 57 w 113" name="T34"/>
              <a:gd fmla="*/ 9 h 100" name="T35"/>
              <a:gd fmla="*/ 57 w 113" name="T36"/>
              <a:gd fmla="*/ 0 h 100"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00" w="113">
                <a:moveTo>
                  <a:pt x="103" y="31"/>
                </a:moveTo>
                <a:cubicBezTo>
                  <a:pt x="95" y="12"/>
                  <a:pt x="77" y="0"/>
                  <a:pt x="57" y="0"/>
                </a:cubicBezTo>
                <a:cubicBezTo>
                  <a:pt x="57" y="9"/>
                  <a:pt x="57" y="9"/>
                  <a:pt x="57" y="9"/>
                </a:cubicBezTo>
                <a:cubicBezTo>
                  <a:pt x="73" y="9"/>
                  <a:pt x="88" y="19"/>
                  <a:pt x="95" y="35"/>
                </a:cubicBezTo>
                <a:cubicBezTo>
                  <a:pt x="103" y="56"/>
                  <a:pt x="93" y="79"/>
                  <a:pt x="72" y="88"/>
                </a:cubicBezTo>
                <a:cubicBezTo>
                  <a:pt x="67" y="90"/>
                  <a:pt x="62" y="91"/>
                  <a:pt x="57" y="91"/>
                </a:cubicBezTo>
                <a:cubicBezTo>
                  <a:pt x="57" y="100"/>
                  <a:pt x="57" y="100"/>
                  <a:pt x="57" y="100"/>
                </a:cubicBezTo>
                <a:cubicBezTo>
                  <a:pt x="63" y="100"/>
                  <a:pt x="69" y="99"/>
                  <a:pt x="75" y="96"/>
                </a:cubicBezTo>
                <a:cubicBezTo>
                  <a:pt x="101" y="86"/>
                  <a:pt x="113" y="57"/>
                  <a:pt x="103" y="31"/>
                </a:cubicBezTo>
                <a:close/>
                <a:moveTo>
                  <a:pt x="57" y="0"/>
                </a:moveTo>
                <a:cubicBezTo>
                  <a:pt x="51" y="0"/>
                  <a:pt x="44" y="1"/>
                  <a:pt x="38" y="4"/>
                </a:cubicBezTo>
                <a:cubicBezTo>
                  <a:pt x="13" y="14"/>
                  <a:pt x="0" y="43"/>
                  <a:pt x="11" y="68"/>
                </a:cubicBezTo>
                <a:cubicBezTo>
                  <a:pt x="18" y="88"/>
                  <a:pt x="37" y="100"/>
                  <a:pt x="57" y="100"/>
                </a:cubicBezTo>
                <a:cubicBezTo>
                  <a:pt x="57" y="91"/>
                  <a:pt x="57" y="91"/>
                  <a:pt x="57" y="91"/>
                </a:cubicBezTo>
                <a:cubicBezTo>
                  <a:pt x="41" y="90"/>
                  <a:pt x="26" y="81"/>
                  <a:pt x="19" y="65"/>
                </a:cubicBezTo>
                <a:cubicBezTo>
                  <a:pt x="19" y="65"/>
                  <a:pt x="19" y="65"/>
                  <a:pt x="19" y="65"/>
                </a:cubicBezTo>
                <a:cubicBezTo>
                  <a:pt x="11" y="44"/>
                  <a:pt x="21" y="21"/>
                  <a:pt x="42" y="12"/>
                </a:cubicBezTo>
                <a:cubicBezTo>
                  <a:pt x="47" y="10"/>
                  <a:pt x="52" y="9"/>
                  <a:pt x="57" y="9"/>
                </a:cubicBezTo>
                <a:lnTo>
                  <a:pt x="57" y="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0" name="Freeform 83"/>
          <p:cNvSpPr/>
          <p:nvPr/>
        </p:nvSpPr>
        <p:spPr bwMode="auto">
          <a:xfrm>
            <a:off x="8033071" y="1623403"/>
            <a:ext cx="107950" cy="68263"/>
          </a:xfrm>
          <a:custGeom>
            <a:gdLst>
              <a:gd fmla="*/ 7 w 68" name="T0"/>
              <a:gd fmla="*/ 43 h 43" name="T1"/>
              <a:gd fmla="*/ 0 w 68" name="T2"/>
              <a:gd fmla="*/ 25 h 43" name="T3"/>
              <a:gd fmla="*/ 62 w 68" name="T4"/>
              <a:gd fmla="*/ 0 h 43" name="T5"/>
              <a:gd fmla="*/ 68 w 68" name="T6"/>
              <a:gd fmla="*/ 18 h 43" name="T7"/>
              <a:gd fmla="*/ 7 w 68" name="T8"/>
              <a:gd fmla="*/ 43 h 43" name="T9"/>
            </a:gdLst>
            <a:cxnLst>
              <a:cxn ang="0">
                <a:pos x="T0" y="T1"/>
              </a:cxn>
              <a:cxn ang="0">
                <a:pos x="T2" y="T3"/>
              </a:cxn>
              <a:cxn ang="0">
                <a:pos x="T4" y="T5"/>
              </a:cxn>
              <a:cxn ang="0">
                <a:pos x="T6" y="T7"/>
              </a:cxn>
              <a:cxn ang="0">
                <a:pos x="T8" y="T9"/>
              </a:cxn>
            </a:cxnLst>
            <a:rect b="b" l="0" r="r" t="0"/>
            <a:pathLst>
              <a:path h="43" w="68">
                <a:moveTo>
                  <a:pt x="7" y="43"/>
                </a:moveTo>
                <a:lnTo>
                  <a:pt x="0" y="25"/>
                </a:lnTo>
                <a:lnTo>
                  <a:pt x="62" y="0"/>
                </a:lnTo>
                <a:lnTo>
                  <a:pt x="68" y="18"/>
                </a:lnTo>
                <a:lnTo>
                  <a:pt x="7" y="43"/>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1" name="Freeform 84"/>
          <p:cNvSpPr/>
          <p:nvPr/>
        </p:nvSpPr>
        <p:spPr bwMode="auto">
          <a:xfrm>
            <a:off x="7964809" y="1632928"/>
            <a:ext cx="146050" cy="88900"/>
          </a:xfrm>
          <a:custGeom>
            <a:gdLst>
              <a:gd fmla="*/ 16 w 67" name="T0"/>
              <a:gd fmla="*/ 39 h 41" name="T1"/>
              <a:gd fmla="*/ 2 w 67" name="T2"/>
              <a:gd fmla="*/ 33 h 41" name="T3"/>
              <a:gd fmla="*/ 8 w 67" name="T4"/>
              <a:gd fmla="*/ 19 h 41" name="T5"/>
              <a:gd fmla="*/ 50 w 67" name="T6"/>
              <a:gd fmla="*/ 2 h 41" name="T7"/>
              <a:gd fmla="*/ 64 w 67" name="T8"/>
              <a:gd fmla="*/ 8 h 41" name="T9"/>
              <a:gd fmla="*/ 58 w 67" name="T10"/>
              <a:gd fmla="*/ 22 h 41" name="T11"/>
              <a:gd fmla="*/ 16 w 67" name="T12"/>
              <a:gd fmla="*/ 39 h 41" name="T13"/>
            </a:gdLst>
            <a:cxnLst>
              <a:cxn ang="0">
                <a:pos x="T0" y="T1"/>
              </a:cxn>
              <a:cxn ang="0">
                <a:pos x="T2" y="T3"/>
              </a:cxn>
              <a:cxn ang="0">
                <a:pos x="T4" y="T5"/>
              </a:cxn>
              <a:cxn ang="0">
                <a:pos x="T6" y="T7"/>
              </a:cxn>
              <a:cxn ang="0">
                <a:pos x="T8" y="T9"/>
              </a:cxn>
              <a:cxn ang="0">
                <a:pos x="T10" y="T11"/>
              </a:cxn>
              <a:cxn ang="0">
                <a:pos x="T12" y="T13"/>
              </a:cxn>
            </a:cxnLst>
            <a:rect b="b" l="0" r="r" t="0"/>
            <a:pathLst>
              <a:path h="41" w="67">
                <a:moveTo>
                  <a:pt x="16" y="39"/>
                </a:moveTo>
                <a:cubicBezTo>
                  <a:pt x="10" y="41"/>
                  <a:pt x="4" y="39"/>
                  <a:pt x="2" y="33"/>
                </a:cubicBezTo>
                <a:cubicBezTo>
                  <a:pt x="0" y="28"/>
                  <a:pt x="2" y="21"/>
                  <a:pt x="8" y="19"/>
                </a:cubicBezTo>
                <a:cubicBezTo>
                  <a:pt x="50" y="2"/>
                  <a:pt x="50" y="2"/>
                  <a:pt x="50" y="2"/>
                </a:cubicBezTo>
                <a:cubicBezTo>
                  <a:pt x="56" y="0"/>
                  <a:pt x="62" y="3"/>
                  <a:pt x="64" y="8"/>
                </a:cubicBezTo>
                <a:cubicBezTo>
                  <a:pt x="67" y="14"/>
                  <a:pt x="64" y="20"/>
                  <a:pt x="58" y="22"/>
                </a:cubicBezTo>
                <a:lnTo>
                  <a:pt x="16" y="39"/>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2" name="Freeform 85"/>
          <p:cNvSpPr>
            <a:spLocks noEditPoints="1"/>
          </p:cNvSpPr>
          <p:nvPr/>
        </p:nvSpPr>
        <p:spPr bwMode="auto">
          <a:xfrm>
            <a:off x="7880671" y="2791803"/>
            <a:ext cx="446088" cy="158750"/>
          </a:xfrm>
          <a:custGeom>
            <a:gdLst>
              <a:gd fmla="*/ 142 w 205" name="T0"/>
              <a:gd fmla="*/ 5 h 73" name="T1"/>
              <a:gd fmla="*/ 157 w 205" name="T2"/>
              <a:gd fmla="*/ 2 h 73" name="T3"/>
              <a:gd fmla="*/ 164 w 205" name="T4"/>
              <a:gd fmla="*/ 5 h 73" name="T5"/>
              <a:gd fmla="*/ 179 w 205" name="T6"/>
              <a:gd fmla="*/ 2 h 73" name="T7"/>
              <a:gd fmla="*/ 202 w 205" name="T8"/>
              <a:gd fmla="*/ 18 h 73" name="T9"/>
              <a:gd fmla="*/ 187 w 205" name="T10"/>
              <a:gd fmla="*/ 42 h 73" name="T11"/>
              <a:gd fmla="*/ 177 w 205" name="T12"/>
              <a:gd fmla="*/ 43 h 73" name="T13"/>
              <a:gd fmla="*/ 166 w 205" name="T14"/>
              <a:gd fmla="*/ 18 h 73" name="T15"/>
              <a:gd fmla="*/ 172 w 205" name="T16"/>
              <a:gd fmla="*/ 45 h 73" name="T17"/>
              <a:gd fmla="*/ 167 w 205" name="T18"/>
              <a:gd fmla="*/ 50 h 73" name="T19"/>
              <a:gd fmla="*/ 142 w 205" name="T20"/>
              <a:gd fmla="*/ 55 h 73" name="T21"/>
              <a:gd fmla="*/ 142 w 205" name="T22"/>
              <a:gd fmla="*/ 20 h 73" name="T23"/>
              <a:gd fmla="*/ 158 w 205" name="T24"/>
              <a:gd fmla="*/ 17 h 73" name="T25"/>
              <a:gd fmla="*/ 163 w 205" name="T26"/>
              <a:gd fmla="*/ 19 h 73" name="T27"/>
              <a:gd fmla="*/ 161 w 205" name="T28"/>
              <a:gd fmla="*/ 9 h 73" name="T29"/>
              <a:gd fmla="*/ 155 w 205" name="T30"/>
              <a:gd fmla="*/ 5 h 73" name="T31"/>
              <a:gd fmla="*/ 142 w 205" name="T32"/>
              <a:gd fmla="*/ 8 h 73" name="T33"/>
              <a:gd fmla="*/ 142 w 205" name="T34"/>
              <a:gd fmla="*/ 5 h 73" name="T35"/>
              <a:gd fmla="*/ 28 w 205" name="T36"/>
              <a:gd fmla="*/ 30 h 73" name="T37"/>
              <a:gd fmla="*/ 116 w 205" name="T38"/>
              <a:gd fmla="*/ 13 h 73" name="T39"/>
              <a:gd fmla="*/ 121 w 205" name="T40"/>
              <a:gd fmla="*/ 9 h 73" name="T41"/>
              <a:gd fmla="*/ 142 w 205" name="T42"/>
              <a:gd fmla="*/ 5 h 73" name="T43"/>
              <a:gd fmla="*/ 142 w 205" name="T44"/>
              <a:gd fmla="*/ 8 h 73" name="T45"/>
              <a:gd fmla="*/ 124 w 205" name="T46"/>
              <a:gd fmla="*/ 11 h 73" name="T47"/>
              <a:gd fmla="*/ 120 w 205" name="T48"/>
              <a:gd fmla="*/ 17 h 73" name="T49"/>
              <a:gd fmla="*/ 122 w 205" name="T50"/>
              <a:gd fmla="*/ 28 h 73" name="T51"/>
              <a:gd fmla="*/ 122 w 205" name="T52"/>
              <a:gd fmla="*/ 28 h 73" name="T53"/>
              <a:gd fmla="*/ 126 w 205" name="T54"/>
              <a:gd fmla="*/ 24 h 73" name="T55"/>
              <a:gd fmla="*/ 142 w 205" name="T56"/>
              <a:gd fmla="*/ 20 h 73" name="T57"/>
              <a:gd fmla="*/ 142 w 205" name="T58"/>
              <a:gd fmla="*/ 55 h 73" name="T59"/>
              <a:gd fmla="*/ 130 w 205" name="T60"/>
              <a:gd fmla="*/ 57 h 73" name="T61"/>
              <a:gd fmla="*/ 125 w 205" name="T62"/>
              <a:gd fmla="*/ 56 h 73" name="T63"/>
              <a:gd fmla="*/ 35 w 205" name="T64"/>
              <a:gd fmla="*/ 73 h 73" name="T65"/>
              <a:gd fmla="*/ 28 w 205" name="T66"/>
              <a:gd fmla="*/ 70 h 73" name="T67"/>
              <a:gd fmla="*/ 28 w 205" name="T68"/>
              <a:gd fmla="*/ 67 h 73" name="T69"/>
              <a:gd fmla="*/ 35 w 205" name="T70"/>
              <a:gd fmla="*/ 70 h 73" name="T71"/>
              <a:gd fmla="*/ 35 w 205" name="T72"/>
              <a:gd fmla="*/ 70 h 73" name="T73"/>
              <a:gd fmla="*/ 37 w 205" name="T74"/>
              <a:gd fmla="*/ 70 h 73" name="T75"/>
              <a:gd fmla="*/ 42 w 205" name="T76"/>
              <a:gd fmla="*/ 62 h 73" name="T77"/>
              <a:gd fmla="*/ 36 w 205" name="T78"/>
              <a:gd fmla="*/ 57 h 73" name="T79"/>
              <a:gd fmla="*/ 40 w 205" name="T80"/>
              <a:gd fmla="*/ 50 h 73" name="T81"/>
              <a:gd fmla="*/ 34 w 205" name="T82"/>
              <a:gd fmla="*/ 45 h 73" name="T83"/>
              <a:gd fmla="*/ 37 w 205" name="T84"/>
              <a:gd fmla="*/ 38 h 73" name="T85"/>
              <a:gd fmla="*/ 30 w 205" name="T86"/>
              <a:gd fmla="*/ 33 h 73" name="T87"/>
              <a:gd fmla="*/ 28 w 205" name="T88"/>
              <a:gd fmla="*/ 33 h 73" name="T89"/>
              <a:gd fmla="*/ 28 w 205" name="T90"/>
              <a:gd fmla="*/ 34 h 73" name="T91"/>
              <a:gd fmla="*/ 28 w 205" name="T92"/>
              <a:gd fmla="*/ 30 h 73" name="T93"/>
              <a:gd fmla="*/ 26 w 205" name="T94"/>
              <a:gd fmla="*/ 31 h 73" name="T95"/>
              <a:gd fmla="*/ 28 w 205" name="T96"/>
              <a:gd fmla="*/ 30 h 73" name="T97"/>
              <a:gd fmla="*/ 28 w 205" name="T98"/>
              <a:gd fmla="*/ 34 h 73" name="T99"/>
              <a:gd fmla="*/ 13 w 205" name="T100"/>
              <a:gd fmla="*/ 49 h 73" name="T101"/>
              <a:gd fmla="*/ 15 w 205" name="T102"/>
              <a:gd fmla="*/ 62 h 73" name="T103"/>
              <a:gd fmla="*/ 28 w 205" name="T104"/>
              <a:gd fmla="*/ 67 h 73" name="T105"/>
              <a:gd fmla="*/ 28 w 205" name="T106"/>
              <a:gd fmla="*/ 70 h 73" name="T107"/>
              <a:gd fmla="*/ 0 w 205" name="T108"/>
              <a:gd fmla="*/ 58 h 73" name="T109"/>
              <a:gd fmla="*/ 26 w 205" name="T110"/>
              <a:gd fmla="*/ 31 h 7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3" w="205">
                <a:moveTo>
                  <a:pt x="142" y="5"/>
                </a:moveTo>
                <a:cubicBezTo>
                  <a:pt x="157" y="2"/>
                  <a:pt x="157" y="2"/>
                  <a:pt x="157" y="2"/>
                </a:cubicBezTo>
                <a:cubicBezTo>
                  <a:pt x="160" y="1"/>
                  <a:pt x="163" y="3"/>
                  <a:pt x="164" y="5"/>
                </a:cubicBezTo>
                <a:cubicBezTo>
                  <a:pt x="179" y="2"/>
                  <a:pt x="179" y="2"/>
                  <a:pt x="179" y="2"/>
                </a:cubicBezTo>
                <a:cubicBezTo>
                  <a:pt x="190" y="0"/>
                  <a:pt x="200" y="7"/>
                  <a:pt x="202" y="18"/>
                </a:cubicBezTo>
                <a:cubicBezTo>
                  <a:pt x="205" y="29"/>
                  <a:pt x="197" y="39"/>
                  <a:pt x="187" y="42"/>
                </a:cubicBezTo>
                <a:cubicBezTo>
                  <a:pt x="177" y="43"/>
                  <a:pt x="177" y="43"/>
                  <a:pt x="177" y="43"/>
                </a:cubicBezTo>
                <a:cubicBezTo>
                  <a:pt x="166" y="18"/>
                  <a:pt x="166" y="18"/>
                  <a:pt x="166" y="18"/>
                </a:cubicBezTo>
                <a:cubicBezTo>
                  <a:pt x="172" y="45"/>
                  <a:pt x="172" y="45"/>
                  <a:pt x="172" y="45"/>
                </a:cubicBezTo>
                <a:cubicBezTo>
                  <a:pt x="172" y="47"/>
                  <a:pt x="170" y="50"/>
                  <a:pt x="167" y="50"/>
                </a:cubicBezTo>
                <a:cubicBezTo>
                  <a:pt x="142" y="55"/>
                  <a:pt x="142" y="55"/>
                  <a:pt x="142" y="55"/>
                </a:cubicBezTo>
                <a:cubicBezTo>
                  <a:pt x="142" y="20"/>
                  <a:pt x="142" y="20"/>
                  <a:pt x="142" y="20"/>
                </a:cubicBezTo>
                <a:cubicBezTo>
                  <a:pt x="158" y="17"/>
                  <a:pt x="158" y="17"/>
                  <a:pt x="158" y="17"/>
                </a:cubicBezTo>
                <a:cubicBezTo>
                  <a:pt x="160" y="17"/>
                  <a:pt x="162" y="18"/>
                  <a:pt x="163" y="19"/>
                </a:cubicBezTo>
                <a:cubicBezTo>
                  <a:pt x="161" y="9"/>
                  <a:pt x="161" y="9"/>
                  <a:pt x="161" y="9"/>
                </a:cubicBezTo>
                <a:cubicBezTo>
                  <a:pt x="161" y="6"/>
                  <a:pt x="158" y="5"/>
                  <a:pt x="155" y="5"/>
                </a:cubicBezTo>
                <a:cubicBezTo>
                  <a:pt x="142" y="8"/>
                  <a:pt x="142" y="8"/>
                  <a:pt x="142" y="8"/>
                </a:cubicBezTo>
                <a:lnTo>
                  <a:pt x="142" y="5"/>
                </a:lnTo>
                <a:close/>
                <a:moveTo>
                  <a:pt x="28" y="30"/>
                </a:moveTo>
                <a:cubicBezTo>
                  <a:pt x="116" y="13"/>
                  <a:pt x="116" y="13"/>
                  <a:pt x="116" y="13"/>
                </a:cubicBezTo>
                <a:cubicBezTo>
                  <a:pt x="117" y="11"/>
                  <a:pt x="119" y="9"/>
                  <a:pt x="121" y="9"/>
                </a:cubicBezTo>
                <a:cubicBezTo>
                  <a:pt x="142" y="5"/>
                  <a:pt x="142" y="5"/>
                  <a:pt x="142" y="5"/>
                </a:cubicBezTo>
                <a:cubicBezTo>
                  <a:pt x="142" y="8"/>
                  <a:pt x="142" y="8"/>
                  <a:pt x="142" y="8"/>
                </a:cubicBezTo>
                <a:cubicBezTo>
                  <a:pt x="124" y="11"/>
                  <a:pt x="124" y="11"/>
                  <a:pt x="124" y="11"/>
                </a:cubicBezTo>
                <a:cubicBezTo>
                  <a:pt x="121" y="12"/>
                  <a:pt x="119" y="15"/>
                  <a:pt x="120" y="17"/>
                </a:cubicBezTo>
                <a:cubicBezTo>
                  <a:pt x="122" y="28"/>
                  <a:pt x="122" y="28"/>
                  <a:pt x="122" y="28"/>
                </a:cubicBezTo>
                <a:cubicBezTo>
                  <a:pt x="122" y="28"/>
                  <a:pt x="122" y="28"/>
                  <a:pt x="122" y="28"/>
                </a:cubicBezTo>
                <a:cubicBezTo>
                  <a:pt x="122" y="26"/>
                  <a:pt x="124" y="24"/>
                  <a:pt x="126" y="24"/>
                </a:cubicBezTo>
                <a:cubicBezTo>
                  <a:pt x="142" y="20"/>
                  <a:pt x="142" y="20"/>
                  <a:pt x="142" y="20"/>
                </a:cubicBezTo>
                <a:cubicBezTo>
                  <a:pt x="142" y="55"/>
                  <a:pt x="142" y="55"/>
                  <a:pt x="142" y="55"/>
                </a:cubicBezTo>
                <a:cubicBezTo>
                  <a:pt x="130" y="57"/>
                  <a:pt x="130" y="57"/>
                  <a:pt x="130" y="57"/>
                </a:cubicBezTo>
                <a:cubicBezTo>
                  <a:pt x="128" y="58"/>
                  <a:pt x="126" y="57"/>
                  <a:pt x="125" y="56"/>
                </a:cubicBezTo>
                <a:cubicBezTo>
                  <a:pt x="35" y="73"/>
                  <a:pt x="35" y="73"/>
                  <a:pt x="35" y="73"/>
                </a:cubicBezTo>
                <a:cubicBezTo>
                  <a:pt x="28" y="70"/>
                  <a:pt x="28" y="70"/>
                  <a:pt x="28" y="70"/>
                </a:cubicBezTo>
                <a:cubicBezTo>
                  <a:pt x="28" y="67"/>
                  <a:pt x="28" y="67"/>
                  <a:pt x="28" y="67"/>
                </a:cubicBezTo>
                <a:cubicBezTo>
                  <a:pt x="35" y="70"/>
                  <a:pt x="35" y="70"/>
                  <a:pt x="35" y="70"/>
                </a:cubicBezTo>
                <a:cubicBezTo>
                  <a:pt x="35" y="70"/>
                  <a:pt x="35" y="70"/>
                  <a:pt x="35" y="70"/>
                </a:cubicBezTo>
                <a:cubicBezTo>
                  <a:pt x="37" y="70"/>
                  <a:pt x="37" y="70"/>
                  <a:pt x="37" y="70"/>
                </a:cubicBezTo>
                <a:cubicBezTo>
                  <a:pt x="41" y="69"/>
                  <a:pt x="43" y="66"/>
                  <a:pt x="42" y="62"/>
                </a:cubicBezTo>
                <a:cubicBezTo>
                  <a:pt x="42" y="59"/>
                  <a:pt x="39" y="57"/>
                  <a:pt x="36" y="57"/>
                </a:cubicBezTo>
                <a:cubicBezTo>
                  <a:pt x="39" y="56"/>
                  <a:pt x="40" y="53"/>
                  <a:pt x="40" y="50"/>
                </a:cubicBezTo>
                <a:cubicBezTo>
                  <a:pt x="39" y="47"/>
                  <a:pt x="37" y="45"/>
                  <a:pt x="34" y="45"/>
                </a:cubicBezTo>
                <a:cubicBezTo>
                  <a:pt x="36" y="44"/>
                  <a:pt x="38" y="41"/>
                  <a:pt x="37" y="38"/>
                </a:cubicBezTo>
                <a:cubicBezTo>
                  <a:pt x="37" y="34"/>
                  <a:pt x="33" y="32"/>
                  <a:pt x="30" y="33"/>
                </a:cubicBezTo>
                <a:cubicBezTo>
                  <a:pt x="28" y="33"/>
                  <a:pt x="28" y="33"/>
                  <a:pt x="28" y="33"/>
                </a:cubicBezTo>
                <a:cubicBezTo>
                  <a:pt x="28" y="34"/>
                  <a:pt x="28" y="34"/>
                  <a:pt x="28" y="34"/>
                </a:cubicBezTo>
                <a:lnTo>
                  <a:pt x="28" y="30"/>
                </a:lnTo>
                <a:close/>
                <a:moveTo>
                  <a:pt x="26" y="31"/>
                </a:moveTo>
                <a:cubicBezTo>
                  <a:pt x="28" y="30"/>
                  <a:pt x="28" y="30"/>
                  <a:pt x="28" y="30"/>
                </a:cubicBezTo>
                <a:cubicBezTo>
                  <a:pt x="28" y="34"/>
                  <a:pt x="28" y="34"/>
                  <a:pt x="28" y="34"/>
                </a:cubicBezTo>
                <a:cubicBezTo>
                  <a:pt x="13" y="49"/>
                  <a:pt x="13" y="49"/>
                  <a:pt x="13" y="49"/>
                </a:cubicBezTo>
                <a:cubicBezTo>
                  <a:pt x="15" y="62"/>
                  <a:pt x="15" y="62"/>
                  <a:pt x="15" y="62"/>
                </a:cubicBezTo>
                <a:cubicBezTo>
                  <a:pt x="28" y="67"/>
                  <a:pt x="28" y="67"/>
                  <a:pt x="28" y="67"/>
                </a:cubicBezTo>
                <a:cubicBezTo>
                  <a:pt x="28" y="70"/>
                  <a:pt x="28" y="70"/>
                  <a:pt x="28" y="70"/>
                </a:cubicBezTo>
                <a:cubicBezTo>
                  <a:pt x="0" y="58"/>
                  <a:pt x="0" y="58"/>
                  <a:pt x="0" y="58"/>
                </a:cubicBezTo>
                <a:lnTo>
                  <a:pt x="26" y="31"/>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3" name="Freeform 86"/>
          <p:cNvSpPr/>
          <p:nvPr/>
        </p:nvSpPr>
        <p:spPr bwMode="auto">
          <a:xfrm>
            <a:off x="9728521" y="3201378"/>
            <a:ext cx="246063" cy="315913"/>
          </a:xfrm>
          <a:custGeom>
            <a:gdLst>
              <a:gd fmla="*/ 113 w 113" name="T0"/>
              <a:gd fmla="*/ 25 h 145" name="T1"/>
              <a:gd fmla="*/ 108 w 113" name="T2"/>
              <a:gd fmla="*/ 22 h 145" name="T3"/>
              <a:gd fmla="*/ 42 w 113" name="T4"/>
              <a:gd fmla="*/ 128 h 145" name="T5"/>
              <a:gd fmla="*/ 19 w 113" name="T6"/>
              <a:gd fmla="*/ 132 h 145" name="T7"/>
              <a:gd fmla="*/ 12 w 113" name="T8"/>
              <a:gd fmla="*/ 109 h 145" name="T9"/>
              <a:gd fmla="*/ 78 w 113" name="T10"/>
              <a:gd fmla="*/ 3 h 145" name="T11"/>
              <a:gd fmla="*/ 73 w 113" name="T12"/>
              <a:gd fmla="*/ 0 h 145" name="T13"/>
              <a:gd fmla="*/ 6 w 113" name="T14"/>
              <a:gd fmla="*/ 107 h 145" name="T15"/>
              <a:gd fmla="*/ 15 w 113" name="T16"/>
              <a:gd fmla="*/ 138 h 145" name="T17"/>
              <a:gd fmla="*/ 47 w 113" name="T18"/>
              <a:gd fmla="*/ 132 h 145" name="T19"/>
              <a:gd fmla="*/ 113 w 113" name="T20"/>
              <a:gd fmla="*/ 25 h 145"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45" w="113">
                <a:moveTo>
                  <a:pt x="113" y="25"/>
                </a:moveTo>
                <a:cubicBezTo>
                  <a:pt x="108" y="22"/>
                  <a:pt x="108" y="22"/>
                  <a:pt x="108" y="22"/>
                </a:cubicBezTo>
                <a:cubicBezTo>
                  <a:pt x="42" y="128"/>
                  <a:pt x="42" y="128"/>
                  <a:pt x="42" y="128"/>
                </a:cubicBezTo>
                <a:cubicBezTo>
                  <a:pt x="38" y="135"/>
                  <a:pt x="27" y="137"/>
                  <a:pt x="19" y="132"/>
                </a:cubicBezTo>
                <a:cubicBezTo>
                  <a:pt x="11" y="127"/>
                  <a:pt x="8" y="117"/>
                  <a:pt x="12" y="109"/>
                </a:cubicBezTo>
                <a:cubicBezTo>
                  <a:pt x="78" y="3"/>
                  <a:pt x="78" y="3"/>
                  <a:pt x="78" y="3"/>
                </a:cubicBezTo>
                <a:cubicBezTo>
                  <a:pt x="73" y="0"/>
                  <a:pt x="73" y="0"/>
                  <a:pt x="73" y="0"/>
                </a:cubicBezTo>
                <a:cubicBezTo>
                  <a:pt x="6" y="107"/>
                  <a:pt x="6" y="107"/>
                  <a:pt x="6" y="107"/>
                </a:cubicBezTo>
                <a:cubicBezTo>
                  <a:pt x="0" y="117"/>
                  <a:pt x="4" y="131"/>
                  <a:pt x="15" y="138"/>
                </a:cubicBezTo>
                <a:cubicBezTo>
                  <a:pt x="26" y="145"/>
                  <a:pt x="40" y="142"/>
                  <a:pt x="47" y="132"/>
                </a:cubicBezTo>
                <a:lnTo>
                  <a:pt x="113" y="25"/>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4" name="Freeform 87"/>
          <p:cNvSpPr/>
          <p:nvPr/>
        </p:nvSpPr>
        <p:spPr bwMode="auto">
          <a:xfrm>
            <a:off x="9868221" y="3190265"/>
            <a:ext cx="119063" cy="82550"/>
          </a:xfrm>
          <a:custGeom>
            <a:gdLst>
              <a:gd fmla="*/ 54 w 55" name="T0"/>
              <a:gd fmla="*/ 35 h 38" name="T1"/>
              <a:gd fmla="*/ 48 w 55" name="T2"/>
              <a:gd fmla="*/ 37 h 38" name="T3"/>
              <a:gd fmla="*/ 3 w 55" name="T4"/>
              <a:gd fmla="*/ 9 h 38" name="T5"/>
              <a:gd fmla="*/ 2 w 55" name="T6"/>
              <a:gd fmla="*/ 3 h 38" name="T7"/>
              <a:gd fmla="*/ 8 w 55" name="T8"/>
              <a:gd fmla="*/ 1 h 38" name="T9"/>
              <a:gd fmla="*/ 53 w 55" name="T10"/>
              <a:gd fmla="*/ 29 h 38" name="T11"/>
              <a:gd fmla="*/ 54 w 55" name="T12"/>
              <a:gd fmla="*/ 35 h 38" name="T13"/>
            </a:gdLst>
            <a:cxnLst>
              <a:cxn ang="0">
                <a:pos x="T0" y="T1"/>
              </a:cxn>
              <a:cxn ang="0">
                <a:pos x="T2" y="T3"/>
              </a:cxn>
              <a:cxn ang="0">
                <a:pos x="T4" y="T5"/>
              </a:cxn>
              <a:cxn ang="0">
                <a:pos x="T6" y="T7"/>
              </a:cxn>
              <a:cxn ang="0">
                <a:pos x="T8" y="T9"/>
              </a:cxn>
              <a:cxn ang="0">
                <a:pos x="T10" y="T11"/>
              </a:cxn>
              <a:cxn ang="0">
                <a:pos x="T12" y="T13"/>
              </a:cxn>
            </a:cxnLst>
            <a:rect b="b" l="0" r="r" t="0"/>
            <a:pathLst>
              <a:path h="38" w="55">
                <a:moveTo>
                  <a:pt x="54" y="35"/>
                </a:moveTo>
                <a:cubicBezTo>
                  <a:pt x="53" y="37"/>
                  <a:pt x="50" y="38"/>
                  <a:pt x="48" y="37"/>
                </a:cubicBezTo>
                <a:cubicBezTo>
                  <a:pt x="3" y="9"/>
                  <a:pt x="3" y="9"/>
                  <a:pt x="3" y="9"/>
                </a:cubicBezTo>
                <a:cubicBezTo>
                  <a:pt x="1" y="7"/>
                  <a:pt x="0" y="5"/>
                  <a:pt x="2" y="3"/>
                </a:cubicBezTo>
                <a:cubicBezTo>
                  <a:pt x="3" y="1"/>
                  <a:pt x="6" y="0"/>
                  <a:pt x="8" y="1"/>
                </a:cubicBezTo>
                <a:cubicBezTo>
                  <a:pt x="53" y="29"/>
                  <a:pt x="53" y="29"/>
                  <a:pt x="53" y="29"/>
                </a:cubicBezTo>
                <a:cubicBezTo>
                  <a:pt x="55" y="31"/>
                  <a:pt x="55" y="33"/>
                  <a:pt x="54" y="35"/>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5" name="Freeform 88"/>
          <p:cNvSpPr/>
          <p:nvPr/>
        </p:nvSpPr>
        <p:spPr bwMode="auto">
          <a:xfrm>
            <a:off x="9776146" y="3255353"/>
            <a:ext cx="163513" cy="227013"/>
          </a:xfrm>
          <a:custGeom>
            <a:gdLst>
              <a:gd fmla="*/ 75 w 75" name="T0"/>
              <a:gd fmla="*/ 4 h 104" name="T1"/>
              <a:gd fmla="*/ 69 w 75" name="T2"/>
              <a:gd fmla="*/ 0 h 104" name="T3"/>
              <a:gd fmla="*/ 10 w 75" name="T4"/>
              <a:gd fmla="*/ 95 h 104" name="T5"/>
              <a:gd fmla="*/ 0 w 75" name="T6"/>
              <a:gd fmla="*/ 100 h 104" name="T7"/>
              <a:gd fmla="*/ 1 w 75" name="T8"/>
              <a:gd fmla="*/ 101 h 104" name="T9"/>
              <a:gd fmla="*/ 17 w 75" name="T10"/>
              <a:gd fmla="*/ 98 h 104" name="T11"/>
              <a:gd fmla="*/ 75 w 75" name="T12"/>
              <a:gd fmla="*/ 4 h 104" name="T13"/>
            </a:gdLst>
            <a:cxnLst>
              <a:cxn ang="0">
                <a:pos x="T0" y="T1"/>
              </a:cxn>
              <a:cxn ang="0">
                <a:pos x="T2" y="T3"/>
              </a:cxn>
              <a:cxn ang="0">
                <a:pos x="T4" y="T5"/>
              </a:cxn>
              <a:cxn ang="0">
                <a:pos x="T6" y="T7"/>
              </a:cxn>
              <a:cxn ang="0">
                <a:pos x="T8" y="T9"/>
              </a:cxn>
              <a:cxn ang="0">
                <a:pos x="T10" y="T11"/>
              </a:cxn>
              <a:cxn ang="0">
                <a:pos x="T12" y="T13"/>
              </a:cxn>
            </a:cxnLst>
            <a:rect b="b" l="0" r="r" t="0"/>
            <a:pathLst>
              <a:path h="104" w="75">
                <a:moveTo>
                  <a:pt x="75" y="4"/>
                </a:moveTo>
                <a:cubicBezTo>
                  <a:pt x="69" y="0"/>
                  <a:pt x="69" y="0"/>
                  <a:pt x="69" y="0"/>
                </a:cubicBezTo>
                <a:cubicBezTo>
                  <a:pt x="10" y="95"/>
                  <a:pt x="10" y="95"/>
                  <a:pt x="10" y="95"/>
                </a:cubicBezTo>
                <a:cubicBezTo>
                  <a:pt x="8" y="98"/>
                  <a:pt x="4" y="100"/>
                  <a:pt x="0" y="100"/>
                </a:cubicBezTo>
                <a:cubicBezTo>
                  <a:pt x="0" y="100"/>
                  <a:pt x="1" y="100"/>
                  <a:pt x="1" y="101"/>
                </a:cubicBezTo>
                <a:cubicBezTo>
                  <a:pt x="7" y="104"/>
                  <a:pt x="14" y="103"/>
                  <a:pt x="17" y="98"/>
                </a:cubicBezTo>
                <a:lnTo>
                  <a:pt x="75" y="4"/>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6" name="Freeform 89"/>
          <p:cNvSpPr>
            <a:spLocks noEditPoints="1"/>
          </p:cNvSpPr>
          <p:nvPr/>
        </p:nvSpPr>
        <p:spPr bwMode="auto">
          <a:xfrm>
            <a:off x="9395146" y="1963128"/>
            <a:ext cx="222250" cy="161925"/>
          </a:xfrm>
          <a:custGeom>
            <a:gdLst>
              <a:gd fmla="*/ 84 w 102" name="T0"/>
              <a:gd fmla="*/ 71 h 74" name="T1"/>
              <a:gd fmla="*/ 79 w 102" name="T2"/>
              <a:gd fmla="*/ 69 h 74" name="T3"/>
              <a:gd fmla="*/ 79 w 102" name="T4"/>
              <a:gd fmla="*/ 69 h 74" name="T5"/>
              <a:gd fmla="*/ 79 w 102" name="T6"/>
              <a:gd fmla="*/ 52 h 74" name="T7"/>
              <a:gd fmla="*/ 86 w 102" name="T8"/>
              <a:gd fmla="*/ 49 h 74" name="T9"/>
              <a:gd fmla="*/ 90 w 102" name="T10"/>
              <a:gd fmla="*/ 38 h 74" name="T11"/>
              <a:gd fmla="*/ 79 w 102" name="T12"/>
              <a:gd fmla="*/ 31 h 74" name="T13"/>
              <a:gd fmla="*/ 85 w 102" name="T14"/>
              <a:gd fmla="*/ 20 h 74" name="T15"/>
              <a:gd fmla="*/ 79 w 102" name="T16"/>
              <a:gd fmla="*/ 16 h 74" name="T17"/>
              <a:gd fmla="*/ 72 w 102" name="T18"/>
              <a:gd fmla="*/ 3 h 74" name="T19"/>
              <a:gd fmla="*/ 79 w 102" name="T20"/>
              <a:gd fmla="*/ 16 h 74" name="T21"/>
              <a:gd fmla="*/ 72 w 102" name="T22"/>
              <a:gd fmla="*/ 21 h 74" name="T23"/>
              <a:gd fmla="*/ 72 w 102" name="T24"/>
              <a:gd fmla="*/ 9 h 74" name="T25"/>
              <a:gd fmla="*/ 79 w 102" name="T26"/>
              <a:gd fmla="*/ 73 h 74" name="T27"/>
              <a:gd fmla="*/ 72 w 102" name="T28"/>
              <a:gd fmla="*/ 69 h 74" name="T29"/>
              <a:gd fmla="*/ 79 w 102" name="T30"/>
              <a:gd fmla="*/ 73 h 74" name="T31"/>
              <a:gd fmla="*/ 79 w 102" name="T32"/>
              <a:gd fmla="*/ 34 h 74" name="T33"/>
              <a:gd fmla="*/ 75 w 102" name="T34"/>
              <a:gd fmla="*/ 45 h 74" name="T35"/>
              <a:gd fmla="*/ 79 w 102" name="T36"/>
              <a:gd fmla="*/ 52 h 74" name="T37"/>
              <a:gd fmla="*/ 72 w 102" name="T38"/>
              <a:gd fmla="*/ 25 h 74" name="T39"/>
              <a:gd fmla="*/ 79 w 102" name="T40"/>
              <a:gd fmla="*/ 31 h 74" name="T41"/>
              <a:gd fmla="*/ 72 w 102" name="T42"/>
              <a:gd fmla="*/ 3 h 74" name="T43"/>
              <a:gd fmla="*/ 71 w 102" name="T44"/>
              <a:gd fmla="*/ 8 h 74" name="T45"/>
              <a:gd fmla="*/ 66 w 102" name="T46"/>
              <a:gd fmla="*/ 2 h 74" name="T47"/>
              <a:gd fmla="*/ 66 w 102" name="T48"/>
              <a:gd fmla="*/ 73 h 74" name="T49"/>
              <a:gd fmla="*/ 67 w 102" name="T50"/>
              <a:gd fmla="*/ 65 h 74" name="T51"/>
              <a:gd fmla="*/ 72 w 102" name="T52"/>
              <a:gd fmla="*/ 74 h 74" name="T53"/>
              <a:gd fmla="*/ 72 w 102" name="T54"/>
              <a:gd fmla="*/ 21 h 74" name="T55"/>
              <a:gd fmla="*/ 72 w 102" name="T56"/>
              <a:gd fmla="*/ 52 h 74" name="T57"/>
              <a:gd fmla="*/ 66 w 102" name="T58"/>
              <a:gd fmla="*/ 57 h 74" name="T59"/>
              <a:gd fmla="*/ 69 w 102" name="T60"/>
              <a:gd fmla="*/ 16 h 74" name="T61"/>
              <a:gd fmla="*/ 22 w 102" name="T62"/>
              <a:gd fmla="*/ 10 h 74" name="T63"/>
              <a:gd fmla="*/ 66 w 102" name="T64"/>
              <a:gd fmla="*/ 5 h 74" name="T65"/>
              <a:gd fmla="*/ 64 w 102" name="T66"/>
              <a:gd fmla="*/ 6 h 74" name="T67"/>
              <a:gd fmla="*/ 66 w 102" name="T68"/>
              <a:gd fmla="*/ 16 h 74" name="T69"/>
              <a:gd fmla="*/ 66 w 102" name="T70"/>
              <a:gd fmla="*/ 64 h 74" name="T71"/>
              <a:gd fmla="*/ 37 w 102" name="T72"/>
              <a:gd fmla="*/ 57 h 74" name="T73"/>
              <a:gd fmla="*/ 22 w 102" name="T74"/>
              <a:gd fmla="*/ 49 h 74" name="T75"/>
              <a:gd fmla="*/ 27 w 102" name="T76"/>
              <a:gd fmla="*/ 48 h 74" name="T77"/>
              <a:gd fmla="*/ 22 w 102" name="T78"/>
              <a:gd fmla="*/ 27 h 74" name="T79"/>
              <a:gd fmla="*/ 2 w 102" name="T80"/>
              <a:gd fmla="*/ 41 h 74" name="T81"/>
              <a:gd fmla="*/ 22 w 102" name="T82"/>
              <a:gd fmla="*/ 10 h 74" name="T83"/>
              <a:gd fmla="*/ 17 w 102" name="T84"/>
              <a:gd fmla="*/ 28 h 74" name="T85"/>
              <a:gd fmla="*/ 22 w 102" name="T86"/>
              <a:gd fmla="*/ 49 h 74" name="T87"/>
              <a:gd fmla="*/ 2 w 102" name="T88"/>
              <a:gd fmla="*/ 41 h 7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74" w="102">
                <a:moveTo>
                  <a:pt x="79" y="7"/>
                </a:moveTo>
                <a:cubicBezTo>
                  <a:pt x="102" y="22"/>
                  <a:pt x="98" y="62"/>
                  <a:pt x="84" y="71"/>
                </a:cubicBezTo>
                <a:cubicBezTo>
                  <a:pt x="82" y="72"/>
                  <a:pt x="80" y="73"/>
                  <a:pt x="79" y="73"/>
                </a:cubicBezTo>
                <a:cubicBezTo>
                  <a:pt x="79" y="69"/>
                  <a:pt x="79" y="69"/>
                  <a:pt x="79" y="69"/>
                </a:cubicBezTo>
                <a:cubicBezTo>
                  <a:pt x="79" y="69"/>
                  <a:pt x="79" y="69"/>
                  <a:pt x="79" y="69"/>
                </a:cubicBezTo>
                <a:cubicBezTo>
                  <a:pt x="79" y="69"/>
                  <a:pt x="79" y="69"/>
                  <a:pt x="79" y="69"/>
                </a:cubicBezTo>
                <a:cubicBezTo>
                  <a:pt x="83" y="67"/>
                  <a:pt x="85" y="61"/>
                  <a:pt x="83" y="57"/>
                </a:cubicBezTo>
                <a:cubicBezTo>
                  <a:pt x="82" y="55"/>
                  <a:pt x="80" y="53"/>
                  <a:pt x="79" y="52"/>
                </a:cubicBezTo>
                <a:cubicBezTo>
                  <a:pt x="79" y="49"/>
                  <a:pt x="79" y="49"/>
                  <a:pt x="79" y="49"/>
                </a:cubicBezTo>
                <a:cubicBezTo>
                  <a:pt x="81" y="50"/>
                  <a:pt x="84" y="50"/>
                  <a:pt x="86" y="49"/>
                </a:cubicBezTo>
                <a:cubicBezTo>
                  <a:pt x="86" y="49"/>
                  <a:pt x="86" y="49"/>
                  <a:pt x="86" y="49"/>
                </a:cubicBezTo>
                <a:cubicBezTo>
                  <a:pt x="90" y="47"/>
                  <a:pt x="92" y="42"/>
                  <a:pt x="90" y="38"/>
                </a:cubicBezTo>
                <a:cubicBezTo>
                  <a:pt x="88" y="34"/>
                  <a:pt x="83" y="32"/>
                  <a:pt x="79" y="34"/>
                </a:cubicBezTo>
                <a:cubicBezTo>
                  <a:pt x="79" y="31"/>
                  <a:pt x="79" y="31"/>
                  <a:pt x="79" y="31"/>
                </a:cubicBezTo>
                <a:cubicBezTo>
                  <a:pt x="80" y="31"/>
                  <a:pt x="81" y="30"/>
                  <a:pt x="82" y="30"/>
                </a:cubicBezTo>
                <a:cubicBezTo>
                  <a:pt x="86" y="28"/>
                  <a:pt x="87" y="24"/>
                  <a:pt x="85" y="20"/>
                </a:cubicBezTo>
                <a:cubicBezTo>
                  <a:pt x="85" y="20"/>
                  <a:pt x="85" y="20"/>
                  <a:pt x="85" y="20"/>
                </a:cubicBezTo>
                <a:cubicBezTo>
                  <a:pt x="84" y="17"/>
                  <a:pt x="81" y="16"/>
                  <a:pt x="79" y="16"/>
                </a:cubicBezTo>
                <a:lnTo>
                  <a:pt x="79" y="7"/>
                </a:lnTo>
                <a:close/>
                <a:moveTo>
                  <a:pt x="72" y="3"/>
                </a:moveTo>
                <a:cubicBezTo>
                  <a:pt x="74" y="4"/>
                  <a:pt x="76" y="5"/>
                  <a:pt x="79" y="7"/>
                </a:cubicBezTo>
                <a:cubicBezTo>
                  <a:pt x="79" y="16"/>
                  <a:pt x="79" y="16"/>
                  <a:pt x="79" y="16"/>
                </a:cubicBezTo>
                <a:cubicBezTo>
                  <a:pt x="77" y="16"/>
                  <a:pt x="76" y="16"/>
                  <a:pt x="75" y="17"/>
                </a:cubicBezTo>
                <a:cubicBezTo>
                  <a:pt x="73" y="17"/>
                  <a:pt x="72" y="19"/>
                  <a:pt x="72" y="21"/>
                </a:cubicBezTo>
                <a:cubicBezTo>
                  <a:pt x="72" y="13"/>
                  <a:pt x="72" y="13"/>
                  <a:pt x="72" y="13"/>
                </a:cubicBezTo>
                <a:cubicBezTo>
                  <a:pt x="72" y="12"/>
                  <a:pt x="72" y="10"/>
                  <a:pt x="72" y="9"/>
                </a:cubicBezTo>
                <a:cubicBezTo>
                  <a:pt x="72" y="3"/>
                  <a:pt x="72" y="3"/>
                  <a:pt x="72" y="3"/>
                </a:cubicBezTo>
                <a:close/>
                <a:moveTo>
                  <a:pt x="79" y="73"/>
                </a:moveTo>
                <a:cubicBezTo>
                  <a:pt x="76" y="74"/>
                  <a:pt x="74" y="74"/>
                  <a:pt x="72" y="74"/>
                </a:cubicBezTo>
                <a:cubicBezTo>
                  <a:pt x="72" y="69"/>
                  <a:pt x="72" y="69"/>
                  <a:pt x="72" y="69"/>
                </a:cubicBezTo>
                <a:cubicBezTo>
                  <a:pt x="74" y="70"/>
                  <a:pt x="76" y="70"/>
                  <a:pt x="79" y="69"/>
                </a:cubicBezTo>
                <a:cubicBezTo>
                  <a:pt x="79" y="73"/>
                  <a:pt x="79" y="73"/>
                  <a:pt x="79" y="73"/>
                </a:cubicBezTo>
                <a:close/>
                <a:moveTo>
                  <a:pt x="79" y="31"/>
                </a:moveTo>
                <a:cubicBezTo>
                  <a:pt x="79" y="34"/>
                  <a:pt x="79" y="34"/>
                  <a:pt x="79" y="34"/>
                </a:cubicBezTo>
                <a:cubicBezTo>
                  <a:pt x="78" y="34"/>
                  <a:pt x="78" y="34"/>
                  <a:pt x="78" y="34"/>
                </a:cubicBezTo>
                <a:cubicBezTo>
                  <a:pt x="74" y="36"/>
                  <a:pt x="73" y="41"/>
                  <a:pt x="75" y="45"/>
                </a:cubicBezTo>
                <a:cubicBezTo>
                  <a:pt x="76" y="47"/>
                  <a:pt x="77" y="48"/>
                  <a:pt x="79" y="49"/>
                </a:cubicBezTo>
                <a:cubicBezTo>
                  <a:pt x="79" y="52"/>
                  <a:pt x="79" y="52"/>
                  <a:pt x="79" y="52"/>
                </a:cubicBezTo>
                <a:cubicBezTo>
                  <a:pt x="76" y="51"/>
                  <a:pt x="74" y="51"/>
                  <a:pt x="72" y="52"/>
                </a:cubicBezTo>
                <a:cubicBezTo>
                  <a:pt x="72" y="25"/>
                  <a:pt x="72" y="25"/>
                  <a:pt x="72" y="25"/>
                </a:cubicBezTo>
                <a:cubicBezTo>
                  <a:pt x="72" y="26"/>
                  <a:pt x="72" y="26"/>
                  <a:pt x="72" y="26"/>
                </a:cubicBezTo>
                <a:cubicBezTo>
                  <a:pt x="73" y="29"/>
                  <a:pt x="76" y="31"/>
                  <a:pt x="79" y="31"/>
                </a:cubicBezTo>
                <a:close/>
                <a:moveTo>
                  <a:pt x="66" y="2"/>
                </a:moveTo>
                <a:cubicBezTo>
                  <a:pt x="68" y="2"/>
                  <a:pt x="70" y="3"/>
                  <a:pt x="72" y="3"/>
                </a:cubicBezTo>
                <a:cubicBezTo>
                  <a:pt x="72" y="9"/>
                  <a:pt x="72" y="9"/>
                  <a:pt x="72" y="9"/>
                </a:cubicBezTo>
                <a:cubicBezTo>
                  <a:pt x="71" y="9"/>
                  <a:pt x="71" y="9"/>
                  <a:pt x="71" y="8"/>
                </a:cubicBezTo>
                <a:cubicBezTo>
                  <a:pt x="70" y="7"/>
                  <a:pt x="68" y="5"/>
                  <a:pt x="66" y="5"/>
                </a:cubicBezTo>
                <a:cubicBezTo>
                  <a:pt x="66" y="2"/>
                  <a:pt x="66" y="2"/>
                  <a:pt x="66" y="2"/>
                </a:cubicBezTo>
                <a:close/>
                <a:moveTo>
                  <a:pt x="72" y="74"/>
                </a:moveTo>
                <a:cubicBezTo>
                  <a:pt x="70" y="74"/>
                  <a:pt x="68" y="73"/>
                  <a:pt x="66" y="73"/>
                </a:cubicBezTo>
                <a:cubicBezTo>
                  <a:pt x="66" y="64"/>
                  <a:pt x="66" y="64"/>
                  <a:pt x="66" y="64"/>
                </a:cubicBezTo>
                <a:cubicBezTo>
                  <a:pt x="66" y="64"/>
                  <a:pt x="67" y="64"/>
                  <a:pt x="67" y="65"/>
                </a:cubicBezTo>
                <a:cubicBezTo>
                  <a:pt x="68" y="67"/>
                  <a:pt x="70" y="68"/>
                  <a:pt x="72" y="69"/>
                </a:cubicBezTo>
                <a:cubicBezTo>
                  <a:pt x="72" y="74"/>
                  <a:pt x="72" y="74"/>
                  <a:pt x="72" y="74"/>
                </a:cubicBezTo>
                <a:close/>
                <a:moveTo>
                  <a:pt x="72" y="13"/>
                </a:moveTo>
                <a:cubicBezTo>
                  <a:pt x="72" y="21"/>
                  <a:pt x="72" y="21"/>
                  <a:pt x="72" y="21"/>
                </a:cubicBezTo>
                <a:cubicBezTo>
                  <a:pt x="71" y="22"/>
                  <a:pt x="71" y="24"/>
                  <a:pt x="72" y="25"/>
                </a:cubicBezTo>
                <a:cubicBezTo>
                  <a:pt x="72" y="52"/>
                  <a:pt x="72" y="52"/>
                  <a:pt x="72" y="52"/>
                </a:cubicBezTo>
                <a:cubicBezTo>
                  <a:pt x="71" y="52"/>
                  <a:pt x="71" y="52"/>
                  <a:pt x="71" y="52"/>
                </a:cubicBezTo>
                <a:cubicBezTo>
                  <a:pt x="69" y="54"/>
                  <a:pt x="67" y="55"/>
                  <a:pt x="66" y="57"/>
                </a:cubicBezTo>
                <a:cubicBezTo>
                  <a:pt x="66" y="16"/>
                  <a:pt x="66" y="16"/>
                  <a:pt x="66" y="16"/>
                </a:cubicBezTo>
                <a:cubicBezTo>
                  <a:pt x="67" y="16"/>
                  <a:pt x="68" y="16"/>
                  <a:pt x="69" y="16"/>
                </a:cubicBezTo>
                <a:cubicBezTo>
                  <a:pt x="70" y="15"/>
                  <a:pt x="71" y="14"/>
                  <a:pt x="72" y="13"/>
                </a:cubicBezTo>
                <a:close/>
                <a:moveTo>
                  <a:pt x="22" y="10"/>
                </a:moveTo>
                <a:cubicBezTo>
                  <a:pt x="41" y="2"/>
                  <a:pt x="55" y="0"/>
                  <a:pt x="66" y="2"/>
                </a:cubicBezTo>
                <a:cubicBezTo>
                  <a:pt x="66" y="5"/>
                  <a:pt x="66" y="5"/>
                  <a:pt x="66" y="5"/>
                </a:cubicBezTo>
                <a:cubicBezTo>
                  <a:pt x="65" y="5"/>
                  <a:pt x="65" y="6"/>
                  <a:pt x="64" y="6"/>
                </a:cubicBezTo>
                <a:cubicBezTo>
                  <a:pt x="64" y="6"/>
                  <a:pt x="64" y="6"/>
                  <a:pt x="64" y="6"/>
                </a:cubicBezTo>
                <a:cubicBezTo>
                  <a:pt x="61" y="7"/>
                  <a:pt x="60" y="11"/>
                  <a:pt x="61" y="13"/>
                </a:cubicBezTo>
                <a:cubicBezTo>
                  <a:pt x="62" y="15"/>
                  <a:pt x="64" y="16"/>
                  <a:pt x="66" y="16"/>
                </a:cubicBezTo>
                <a:cubicBezTo>
                  <a:pt x="66" y="57"/>
                  <a:pt x="66" y="57"/>
                  <a:pt x="66" y="57"/>
                </a:cubicBezTo>
                <a:cubicBezTo>
                  <a:pt x="66" y="59"/>
                  <a:pt x="66" y="62"/>
                  <a:pt x="66" y="64"/>
                </a:cubicBezTo>
                <a:cubicBezTo>
                  <a:pt x="66" y="73"/>
                  <a:pt x="66" y="73"/>
                  <a:pt x="66" y="73"/>
                </a:cubicBezTo>
                <a:cubicBezTo>
                  <a:pt x="56" y="68"/>
                  <a:pt x="48" y="56"/>
                  <a:pt x="37" y="57"/>
                </a:cubicBezTo>
                <a:cubicBezTo>
                  <a:pt x="32" y="57"/>
                  <a:pt x="27" y="58"/>
                  <a:pt x="22" y="57"/>
                </a:cubicBezTo>
                <a:cubicBezTo>
                  <a:pt x="22" y="49"/>
                  <a:pt x="22" y="49"/>
                  <a:pt x="22" y="49"/>
                </a:cubicBezTo>
                <a:cubicBezTo>
                  <a:pt x="24" y="49"/>
                  <a:pt x="25" y="48"/>
                  <a:pt x="27" y="48"/>
                </a:cubicBezTo>
                <a:cubicBezTo>
                  <a:pt x="27" y="48"/>
                  <a:pt x="27" y="48"/>
                  <a:pt x="27" y="48"/>
                </a:cubicBezTo>
                <a:cubicBezTo>
                  <a:pt x="32" y="45"/>
                  <a:pt x="34" y="38"/>
                  <a:pt x="32" y="33"/>
                </a:cubicBezTo>
                <a:cubicBezTo>
                  <a:pt x="30" y="29"/>
                  <a:pt x="26" y="27"/>
                  <a:pt x="22" y="27"/>
                </a:cubicBezTo>
                <a:lnTo>
                  <a:pt x="22" y="10"/>
                </a:lnTo>
                <a:close/>
                <a:moveTo>
                  <a:pt x="2" y="41"/>
                </a:moveTo>
                <a:cubicBezTo>
                  <a:pt x="0" y="23"/>
                  <a:pt x="18" y="12"/>
                  <a:pt x="18" y="12"/>
                </a:cubicBezTo>
                <a:cubicBezTo>
                  <a:pt x="20" y="12"/>
                  <a:pt x="21" y="11"/>
                  <a:pt x="22" y="10"/>
                </a:cubicBezTo>
                <a:cubicBezTo>
                  <a:pt x="22" y="27"/>
                  <a:pt x="22" y="27"/>
                  <a:pt x="22" y="27"/>
                </a:cubicBezTo>
                <a:cubicBezTo>
                  <a:pt x="20" y="27"/>
                  <a:pt x="19" y="27"/>
                  <a:pt x="17" y="28"/>
                </a:cubicBezTo>
                <a:cubicBezTo>
                  <a:pt x="12" y="31"/>
                  <a:pt x="9" y="37"/>
                  <a:pt x="12" y="43"/>
                </a:cubicBezTo>
                <a:cubicBezTo>
                  <a:pt x="14" y="47"/>
                  <a:pt x="18" y="49"/>
                  <a:pt x="22" y="49"/>
                </a:cubicBezTo>
                <a:cubicBezTo>
                  <a:pt x="22" y="57"/>
                  <a:pt x="22" y="57"/>
                  <a:pt x="22" y="57"/>
                </a:cubicBezTo>
                <a:cubicBezTo>
                  <a:pt x="12" y="57"/>
                  <a:pt x="4" y="53"/>
                  <a:pt x="2" y="41"/>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7" name="Freeform 90"/>
          <p:cNvSpPr/>
          <p:nvPr/>
        </p:nvSpPr>
        <p:spPr bwMode="auto">
          <a:xfrm>
            <a:off x="7542534" y="3023578"/>
            <a:ext cx="206375" cy="266700"/>
          </a:xfrm>
          <a:custGeom>
            <a:gdLst>
              <a:gd fmla="*/ 0 w 95" name="T0"/>
              <a:gd fmla="*/ 21 h 123" name="T1"/>
              <a:gd fmla="*/ 4 w 95" name="T2"/>
              <a:gd fmla="*/ 19 h 123" name="T3"/>
              <a:gd fmla="*/ 59 w 95" name="T4"/>
              <a:gd fmla="*/ 109 h 123" name="T5"/>
              <a:gd fmla="*/ 79 w 95" name="T6"/>
              <a:gd fmla="*/ 112 h 123" name="T7"/>
              <a:gd fmla="*/ 85 w 95" name="T8"/>
              <a:gd fmla="*/ 93 h 123" name="T9"/>
              <a:gd fmla="*/ 29 w 95" name="T10"/>
              <a:gd fmla="*/ 3 h 123" name="T11"/>
              <a:gd fmla="*/ 34 w 95" name="T12"/>
              <a:gd fmla="*/ 0 h 123" name="T13"/>
              <a:gd fmla="*/ 90 w 95" name="T14"/>
              <a:gd fmla="*/ 91 h 123" name="T15"/>
              <a:gd fmla="*/ 82 w 95" name="T16"/>
              <a:gd fmla="*/ 117 h 123" name="T17"/>
              <a:gd fmla="*/ 56 w 95" name="T18"/>
              <a:gd fmla="*/ 112 h 123" name="T19"/>
              <a:gd fmla="*/ 0 w 95" name="T20"/>
              <a:gd fmla="*/ 21 h 12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23" w="95">
                <a:moveTo>
                  <a:pt x="0" y="21"/>
                </a:moveTo>
                <a:cubicBezTo>
                  <a:pt x="4" y="19"/>
                  <a:pt x="4" y="19"/>
                  <a:pt x="4" y="19"/>
                </a:cubicBezTo>
                <a:cubicBezTo>
                  <a:pt x="59" y="109"/>
                  <a:pt x="59" y="109"/>
                  <a:pt x="59" y="109"/>
                </a:cubicBezTo>
                <a:cubicBezTo>
                  <a:pt x="63" y="115"/>
                  <a:pt x="72" y="117"/>
                  <a:pt x="79" y="112"/>
                </a:cubicBezTo>
                <a:cubicBezTo>
                  <a:pt x="87" y="108"/>
                  <a:pt x="89" y="99"/>
                  <a:pt x="85" y="93"/>
                </a:cubicBezTo>
                <a:cubicBezTo>
                  <a:pt x="29" y="3"/>
                  <a:pt x="29" y="3"/>
                  <a:pt x="29" y="3"/>
                </a:cubicBezTo>
                <a:cubicBezTo>
                  <a:pt x="34" y="0"/>
                  <a:pt x="34" y="0"/>
                  <a:pt x="34" y="0"/>
                </a:cubicBezTo>
                <a:cubicBezTo>
                  <a:pt x="90" y="91"/>
                  <a:pt x="90" y="91"/>
                  <a:pt x="90" y="91"/>
                </a:cubicBezTo>
                <a:cubicBezTo>
                  <a:pt x="95" y="100"/>
                  <a:pt x="92" y="111"/>
                  <a:pt x="82" y="117"/>
                </a:cubicBezTo>
                <a:cubicBezTo>
                  <a:pt x="73" y="123"/>
                  <a:pt x="61" y="121"/>
                  <a:pt x="56" y="112"/>
                </a:cubicBezTo>
                <a:lnTo>
                  <a:pt x="0" y="21"/>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8" name="Freeform 91"/>
          <p:cNvSpPr/>
          <p:nvPr/>
        </p:nvSpPr>
        <p:spPr bwMode="auto">
          <a:xfrm>
            <a:off x="7529834" y="3014053"/>
            <a:ext cx="101600" cy="69850"/>
          </a:xfrm>
          <a:custGeom>
            <a:gdLst>
              <a:gd fmla="*/ 1 w 47" name="T0"/>
              <a:gd fmla="*/ 30 h 32" name="T1"/>
              <a:gd fmla="*/ 6 w 47" name="T2"/>
              <a:gd fmla="*/ 31 h 32" name="T3"/>
              <a:gd fmla="*/ 44 w 47" name="T4"/>
              <a:gd fmla="*/ 7 h 32" name="T5"/>
              <a:gd fmla="*/ 46 w 47" name="T6"/>
              <a:gd fmla="*/ 2 h 32" name="T7"/>
              <a:gd fmla="*/ 41 w 47" name="T8"/>
              <a:gd fmla="*/ 1 h 32" name="T9"/>
              <a:gd fmla="*/ 2 w 47" name="T10"/>
              <a:gd fmla="*/ 25 h 32" name="T11"/>
              <a:gd fmla="*/ 1 w 47" name="T12"/>
              <a:gd fmla="*/ 30 h 32" name="T13"/>
            </a:gdLst>
            <a:cxnLst>
              <a:cxn ang="0">
                <a:pos x="T0" y="T1"/>
              </a:cxn>
              <a:cxn ang="0">
                <a:pos x="T2" y="T3"/>
              </a:cxn>
              <a:cxn ang="0">
                <a:pos x="T4" y="T5"/>
              </a:cxn>
              <a:cxn ang="0">
                <a:pos x="T6" y="T7"/>
              </a:cxn>
              <a:cxn ang="0">
                <a:pos x="T8" y="T9"/>
              </a:cxn>
              <a:cxn ang="0">
                <a:pos x="T10" y="T11"/>
              </a:cxn>
              <a:cxn ang="0">
                <a:pos x="T12" y="T13"/>
              </a:cxn>
            </a:cxnLst>
            <a:rect b="b" l="0" r="r" t="0"/>
            <a:pathLst>
              <a:path h="32" w="47">
                <a:moveTo>
                  <a:pt x="1" y="30"/>
                </a:moveTo>
                <a:cubicBezTo>
                  <a:pt x="2" y="32"/>
                  <a:pt x="4" y="32"/>
                  <a:pt x="6" y="31"/>
                </a:cubicBezTo>
                <a:cubicBezTo>
                  <a:pt x="44" y="7"/>
                  <a:pt x="44" y="7"/>
                  <a:pt x="44" y="7"/>
                </a:cubicBezTo>
                <a:cubicBezTo>
                  <a:pt x="46" y="6"/>
                  <a:pt x="47" y="4"/>
                  <a:pt x="46" y="2"/>
                </a:cubicBezTo>
                <a:cubicBezTo>
                  <a:pt x="45" y="1"/>
                  <a:pt x="42" y="0"/>
                  <a:pt x="41" y="1"/>
                </a:cubicBezTo>
                <a:cubicBezTo>
                  <a:pt x="2" y="25"/>
                  <a:pt x="2" y="25"/>
                  <a:pt x="2" y="25"/>
                </a:cubicBezTo>
                <a:cubicBezTo>
                  <a:pt x="1" y="26"/>
                  <a:pt x="0" y="28"/>
                  <a:pt x="1" y="30"/>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29" name="Freeform 92"/>
          <p:cNvSpPr/>
          <p:nvPr/>
        </p:nvSpPr>
        <p:spPr bwMode="auto">
          <a:xfrm>
            <a:off x="7571109" y="3071203"/>
            <a:ext cx="139700" cy="192088"/>
          </a:xfrm>
          <a:custGeom>
            <a:gdLst>
              <a:gd fmla="*/ 0 w 64" name="T0"/>
              <a:gd fmla="*/ 3 h 88" name="T1"/>
              <a:gd fmla="*/ 5 w 64" name="T2"/>
              <a:gd fmla="*/ 0 h 88" name="T3"/>
              <a:gd fmla="*/ 55 w 64" name="T4"/>
              <a:gd fmla="*/ 80 h 88" name="T5"/>
              <a:gd fmla="*/ 64 w 64" name="T6"/>
              <a:gd fmla="*/ 85 h 88" name="T7"/>
              <a:gd fmla="*/ 63 w 64" name="T8"/>
              <a:gd fmla="*/ 85 h 88" name="T9"/>
              <a:gd fmla="*/ 49 w 64" name="T10"/>
              <a:gd fmla="*/ 82 h 88" name="T11"/>
              <a:gd fmla="*/ 0 w 64" name="T12"/>
              <a:gd fmla="*/ 3 h 88" name="T13"/>
            </a:gdLst>
            <a:cxnLst>
              <a:cxn ang="0">
                <a:pos x="T0" y="T1"/>
              </a:cxn>
              <a:cxn ang="0">
                <a:pos x="T2" y="T3"/>
              </a:cxn>
              <a:cxn ang="0">
                <a:pos x="T4" y="T5"/>
              </a:cxn>
              <a:cxn ang="0">
                <a:pos x="T6" y="T7"/>
              </a:cxn>
              <a:cxn ang="0">
                <a:pos x="T8" y="T9"/>
              </a:cxn>
              <a:cxn ang="0">
                <a:pos x="T10" y="T11"/>
              </a:cxn>
              <a:cxn ang="0">
                <a:pos x="T12" y="T13"/>
              </a:cxn>
            </a:cxnLst>
            <a:rect b="b" l="0" r="r" t="0"/>
            <a:pathLst>
              <a:path h="88" w="64">
                <a:moveTo>
                  <a:pt x="0" y="3"/>
                </a:moveTo>
                <a:cubicBezTo>
                  <a:pt x="5" y="0"/>
                  <a:pt x="5" y="0"/>
                  <a:pt x="5" y="0"/>
                </a:cubicBezTo>
                <a:cubicBezTo>
                  <a:pt x="55" y="80"/>
                  <a:pt x="55" y="80"/>
                  <a:pt x="55" y="80"/>
                </a:cubicBezTo>
                <a:cubicBezTo>
                  <a:pt x="57" y="83"/>
                  <a:pt x="60" y="85"/>
                  <a:pt x="64" y="85"/>
                </a:cubicBezTo>
                <a:cubicBezTo>
                  <a:pt x="63" y="85"/>
                  <a:pt x="63" y="85"/>
                  <a:pt x="63" y="85"/>
                </a:cubicBezTo>
                <a:cubicBezTo>
                  <a:pt x="58" y="88"/>
                  <a:pt x="52" y="87"/>
                  <a:pt x="49" y="82"/>
                </a:cubicBezTo>
                <a:lnTo>
                  <a:pt x="0" y="3"/>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30" name="Freeform 93"/>
          <p:cNvSpPr>
            <a:spLocks noEditPoints="1"/>
          </p:cNvSpPr>
          <p:nvPr/>
        </p:nvSpPr>
        <p:spPr bwMode="auto">
          <a:xfrm>
            <a:off x="8903021" y="4674578"/>
            <a:ext cx="219075" cy="239713"/>
          </a:xfrm>
          <a:custGeom>
            <a:gdLst>
              <a:gd fmla="*/ 78 w 101" name="T0"/>
              <a:gd fmla="*/ 51 h 110" name="T1"/>
              <a:gd fmla="*/ 75 w 101" name="T2"/>
              <a:gd fmla="*/ 63 h 110" name="T3"/>
              <a:gd fmla="*/ 75 w 101" name="T4"/>
              <a:gd fmla="*/ 73 h 110" name="T5"/>
              <a:gd fmla="*/ 77 w 101" name="T6"/>
              <a:gd fmla="*/ 74 h 110" name="T7"/>
              <a:gd fmla="*/ 86 w 101" name="T8"/>
              <a:gd fmla="*/ 86 h 110" name="T9"/>
              <a:gd fmla="*/ 75 w 101" name="T10"/>
              <a:gd fmla="*/ 80 h 110" name="T11"/>
              <a:gd fmla="*/ 75 w 101" name="T12"/>
              <a:gd fmla="*/ 22 h 110" name="T13"/>
              <a:gd fmla="*/ 86 w 101" name="T14"/>
              <a:gd fmla="*/ 15 h 110" name="T15"/>
              <a:gd fmla="*/ 77 w 101" name="T16"/>
              <a:gd fmla="*/ 28 h 110" name="T17"/>
              <a:gd fmla="*/ 75 w 101" name="T18"/>
              <a:gd fmla="*/ 28 h 110" name="T19"/>
              <a:gd fmla="*/ 98 w 101" name="T20"/>
              <a:gd fmla="*/ 48 h 110" name="T21"/>
              <a:gd fmla="*/ 83 w 101" name="T22"/>
              <a:gd fmla="*/ 51 h 110" name="T23"/>
              <a:gd fmla="*/ 98 w 101" name="T24"/>
              <a:gd fmla="*/ 53 h 110" name="T25"/>
              <a:gd fmla="*/ 98 w 101" name="T26"/>
              <a:gd fmla="*/ 48 h 110" name="T27"/>
              <a:gd fmla="*/ 52 w 101" name="T28"/>
              <a:gd fmla="*/ 110 h 110" name="T29"/>
              <a:gd fmla="*/ 66 w 101" name="T30"/>
              <a:gd fmla="*/ 74 h 110" name="T31"/>
              <a:gd fmla="*/ 75 w 101" name="T32"/>
              <a:gd fmla="*/ 39 h 110" name="T33"/>
              <a:gd fmla="*/ 50 w 101" name="T34"/>
              <a:gd fmla="*/ 29 h 110" name="T35"/>
              <a:gd fmla="*/ 72 w 101" name="T36"/>
              <a:gd fmla="*/ 51 h 110" name="T37"/>
              <a:gd fmla="*/ 62 w 101" name="T38"/>
              <a:gd fmla="*/ 70 h 110" name="T39"/>
              <a:gd fmla="*/ 60 w 101" name="T40"/>
              <a:gd fmla="*/ 85 h 110" name="T41"/>
              <a:gd fmla="*/ 50 w 101" name="T42"/>
              <a:gd fmla="*/ 110 h 110" name="T43"/>
              <a:gd fmla="*/ 75 w 101" name="T44"/>
              <a:gd fmla="*/ 28 h 110" name="T45"/>
              <a:gd fmla="*/ 74 w 101" name="T46"/>
              <a:gd fmla="*/ 24 h 110" name="T47"/>
              <a:gd fmla="*/ 75 w 101" name="T48"/>
              <a:gd fmla="*/ 73 h 110" name="T49"/>
              <a:gd fmla="*/ 74 w 101" name="T50"/>
              <a:gd fmla="*/ 78 h 110" name="T51"/>
              <a:gd fmla="*/ 75 w 101" name="T52"/>
              <a:gd fmla="*/ 73 h 110" name="T53"/>
              <a:gd fmla="*/ 50 w 101" name="T54"/>
              <a:gd fmla="*/ 0 h 110" name="T55"/>
              <a:gd fmla="*/ 53 w 101" name="T56"/>
              <a:gd fmla="*/ 3 h 110" name="T57"/>
              <a:gd fmla="*/ 50 w 101" name="T58"/>
              <a:gd fmla="*/ 18 h 110" name="T59"/>
              <a:gd fmla="*/ 50 w 101" name="T60"/>
              <a:gd fmla="*/ 23 h 110" name="T61"/>
              <a:gd fmla="*/ 25 w 101" name="T62"/>
              <a:gd fmla="*/ 63 h 110" name="T63"/>
              <a:gd fmla="*/ 35 w 101" name="T64"/>
              <a:gd fmla="*/ 96 h 110" name="T65"/>
              <a:gd fmla="*/ 50 w 101" name="T66"/>
              <a:gd fmla="*/ 110 h 110" name="T67"/>
              <a:gd fmla="*/ 41 w 101" name="T68"/>
              <a:gd fmla="*/ 85 h 110" name="T69"/>
              <a:gd fmla="*/ 39 w 101" name="T70"/>
              <a:gd fmla="*/ 70 h 110" name="T71"/>
              <a:gd fmla="*/ 34 w 101" name="T72"/>
              <a:gd fmla="*/ 35 h 110" name="T73"/>
              <a:gd fmla="*/ 50 w 101" name="T74"/>
              <a:gd fmla="*/ 23 h 110" name="T75"/>
              <a:gd fmla="*/ 50 w 101" name="T76"/>
              <a:gd fmla="*/ 18 h 110" name="T77"/>
              <a:gd fmla="*/ 48 w 101" name="T78"/>
              <a:gd fmla="*/ 3 h 110" name="T79"/>
              <a:gd fmla="*/ 25 w 101" name="T80"/>
              <a:gd fmla="*/ 80 h 110" name="T81"/>
              <a:gd fmla="*/ 27 w 101" name="T82"/>
              <a:gd fmla="*/ 74 h 110" name="T83"/>
              <a:gd fmla="*/ 25 w 101" name="T84"/>
              <a:gd fmla="*/ 80 h 110" name="T85"/>
              <a:gd fmla="*/ 25 w 101" name="T86"/>
              <a:gd fmla="*/ 22 h 110" name="T87"/>
              <a:gd fmla="*/ 27 w 101" name="T88"/>
              <a:gd fmla="*/ 28 h 110" name="T89"/>
              <a:gd fmla="*/ 25 w 101" name="T90"/>
              <a:gd fmla="*/ 39 h 110" name="T91"/>
              <a:gd fmla="*/ 25 w 101" name="T92"/>
              <a:gd fmla="*/ 63 h 110" name="T93"/>
              <a:gd fmla="*/ 25 w 101" name="T94"/>
              <a:gd fmla="*/ 22 h 110" name="T95"/>
              <a:gd fmla="*/ 23 w 101" name="T96"/>
              <a:gd fmla="*/ 28 h 110" name="T97"/>
              <a:gd fmla="*/ 15 w 101" name="T98"/>
              <a:gd fmla="*/ 19 h 110" name="T99"/>
              <a:gd fmla="*/ 18 w 101" name="T100"/>
              <a:gd fmla="*/ 15 h 110" name="T101"/>
              <a:gd fmla="*/ 25 w 101" name="T102"/>
              <a:gd fmla="*/ 73 h 110" name="T103"/>
              <a:gd fmla="*/ 18 w 101" name="T104"/>
              <a:gd fmla="*/ 86 h 110" name="T105"/>
              <a:gd fmla="*/ 15 w 101" name="T106"/>
              <a:gd fmla="*/ 83 h 110" name="T107"/>
              <a:gd fmla="*/ 23 w 101" name="T108"/>
              <a:gd fmla="*/ 74 h 110" name="T109"/>
              <a:gd fmla="*/ 18 w 101" name="T110"/>
              <a:gd fmla="*/ 51 h 110" name="T111"/>
              <a:gd fmla="*/ 15 w 101" name="T112"/>
              <a:gd fmla="*/ 48 h 110" name="T113"/>
              <a:gd fmla="*/ 0 w 101" name="T114"/>
              <a:gd fmla="*/ 51 h 110" name="T115"/>
              <a:gd fmla="*/ 15 w 101" name="T116"/>
              <a:gd fmla="*/ 53 h 11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10" w="100">
                <a:moveTo>
                  <a:pt x="75" y="63"/>
                </a:moveTo>
                <a:cubicBezTo>
                  <a:pt x="77" y="59"/>
                  <a:pt x="78" y="55"/>
                  <a:pt x="78" y="51"/>
                </a:cubicBezTo>
                <a:cubicBezTo>
                  <a:pt x="78" y="47"/>
                  <a:pt x="77" y="43"/>
                  <a:pt x="75" y="39"/>
                </a:cubicBezTo>
                <a:cubicBezTo>
                  <a:pt x="75" y="63"/>
                  <a:pt x="75" y="63"/>
                  <a:pt x="75" y="63"/>
                </a:cubicBezTo>
                <a:close/>
                <a:moveTo>
                  <a:pt x="75" y="80"/>
                </a:moveTo>
                <a:cubicBezTo>
                  <a:pt x="75" y="73"/>
                  <a:pt x="75" y="73"/>
                  <a:pt x="75" y="73"/>
                </a:cubicBezTo>
                <a:cubicBezTo>
                  <a:pt x="76" y="73"/>
                  <a:pt x="77" y="73"/>
                  <a:pt x="77" y="74"/>
                </a:cubicBezTo>
                <a:cubicBezTo>
                  <a:pt x="77" y="74"/>
                  <a:pt x="77" y="74"/>
                  <a:pt x="77" y="74"/>
                </a:cubicBezTo>
                <a:cubicBezTo>
                  <a:pt x="86" y="83"/>
                  <a:pt x="86" y="83"/>
                  <a:pt x="86" y="83"/>
                </a:cubicBezTo>
                <a:cubicBezTo>
                  <a:pt x="87" y="84"/>
                  <a:pt x="87" y="85"/>
                  <a:pt x="86" y="86"/>
                </a:cubicBezTo>
                <a:cubicBezTo>
                  <a:pt x="85" y="87"/>
                  <a:pt x="83" y="87"/>
                  <a:pt x="82" y="86"/>
                </a:cubicBezTo>
                <a:cubicBezTo>
                  <a:pt x="75" y="80"/>
                  <a:pt x="75" y="80"/>
                  <a:pt x="75" y="80"/>
                </a:cubicBezTo>
                <a:close/>
                <a:moveTo>
                  <a:pt x="75" y="28"/>
                </a:moveTo>
                <a:cubicBezTo>
                  <a:pt x="75" y="22"/>
                  <a:pt x="75" y="22"/>
                  <a:pt x="75" y="22"/>
                </a:cubicBezTo>
                <a:cubicBezTo>
                  <a:pt x="82" y="15"/>
                  <a:pt x="82" y="15"/>
                  <a:pt x="82" y="15"/>
                </a:cubicBezTo>
                <a:cubicBezTo>
                  <a:pt x="83" y="14"/>
                  <a:pt x="85" y="14"/>
                  <a:pt x="86" y="15"/>
                </a:cubicBezTo>
                <a:cubicBezTo>
                  <a:pt x="87" y="16"/>
                  <a:pt x="87" y="18"/>
                  <a:pt x="86" y="19"/>
                </a:cubicBezTo>
                <a:cubicBezTo>
                  <a:pt x="77" y="28"/>
                  <a:pt x="77" y="28"/>
                  <a:pt x="77" y="28"/>
                </a:cubicBezTo>
                <a:cubicBezTo>
                  <a:pt x="77" y="28"/>
                  <a:pt x="77" y="28"/>
                  <a:pt x="77" y="28"/>
                </a:cubicBezTo>
                <a:cubicBezTo>
                  <a:pt x="77" y="28"/>
                  <a:pt x="76" y="28"/>
                  <a:pt x="75" y="28"/>
                </a:cubicBezTo>
                <a:close/>
                <a:moveTo>
                  <a:pt x="98" y="48"/>
                </a:moveTo>
                <a:cubicBezTo>
                  <a:pt x="98" y="48"/>
                  <a:pt x="98" y="48"/>
                  <a:pt x="98" y="48"/>
                </a:cubicBezTo>
                <a:cubicBezTo>
                  <a:pt x="86" y="48"/>
                  <a:pt x="86" y="48"/>
                  <a:pt x="86" y="48"/>
                </a:cubicBezTo>
                <a:cubicBezTo>
                  <a:pt x="84" y="48"/>
                  <a:pt x="83" y="49"/>
                  <a:pt x="83" y="51"/>
                </a:cubicBezTo>
                <a:cubicBezTo>
                  <a:pt x="83" y="52"/>
                  <a:pt x="84" y="53"/>
                  <a:pt x="86" y="53"/>
                </a:cubicBezTo>
                <a:cubicBezTo>
                  <a:pt x="98" y="53"/>
                  <a:pt x="98" y="53"/>
                  <a:pt x="98" y="53"/>
                </a:cubicBezTo>
                <a:cubicBezTo>
                  <a:pt x="100" y="53"/>
                  <a:pt x="101" y="52"/>
                  <a:pt x="101" y="51"/>
                </a:cubicBezTo>
                <a:cubicBezTo>
                  <a:pt x="101" y="49"/>
                  <a:pt x="100" y="48"/>
                  <a:pt x="98" y="48"/>
                </a:cubicBezTo>
                <a:close/>
                <a:moveTo>
                  <a:pt x="50" y="110"/>
                </a:moveTo>
                <a:cubicBezTo>
                  <a:pt x="52" y="110"/>
                  <a:pt x="52" y="110"/>
                  <a:pt x="52" y="110"/>
                </a:cubicBezTo>
                <a:cubicBezTo>
                  <a:pt x="60" y="110"/>
                  <a:pt x="66" y="104"/>
                  <a:pt x="66" y="96"/>
                </a:cubicBezTo>
                <a:cubicBezTo>
                  <a:pt x="66" y="74"/>
                  <a:pt x="66" y="74"/>
                  <a:pt x="66" y="74"/>
                </a:cubicBezTo>
                <a:cubicBezTo>
                  <a:pt x="70" y="71"/>
                  <a:pt x="73" y="67"/>
                  <a:pt x="75" y="63"/>
                </a:cubicBezTo>
                <a:cubicBezTo>
                  <a:pt x="75" y="39"/>
                  <a:pt x="75" y="39"/>
                  <a:pt x="75" y="39"/>
                </a:cubicBezTo>
                <a:cubicBezTo>
                  <a:pt x="71" y="29"/>
                  <a:pt x="61" y="23"/>
                  <a:pt x="50" y="23"/>
                </a:cubicBezTo>
                <a:cubicBezTo>
                  <a:pt x="50" y="29"/>
                  <a:pt x="50" y="29"/>
                  <a:pt x="50" y="29"/>
                </a:cubicBezTo>
                <a:cubicBezTo>
                  <a:pt x="56" y="29"/>
                  <a:pt x="62" y="31"/>
                  <a:pt x="66" y="35"/>
                </a:cubicBezTo>
                <a:cubicBezTo>
                  <a:pt x="70" y="39"/>
                  <a:pt x="72" y="45"/>
                  <a:pt x="72" y="51"/>
                </a:cubicBezTo>
                <a:cubicBezTo>
                  <a:pt x="72" y="59"/>
                  <a:pt x="68" y="66"/>
                  <a:pt x="62" y="70"/>
                </a:cubicBezTo>
                <a:cubicBezTo>
                  <a:pt x="62" y="70"/>
                  <a:pt x="62" y="70"/>
                  <a:pt x="62" y="70"/>
                </a:cubicBezTo>
                <a:cubicBezTo>
                  <a:pt x="61" y="70"/>
                  <a:pt x="60" y="71"/>
                  <a:pt x="60" y="72"/>
                </a:cubicBezTo>
                <a:cubicBezTo>
                  <a:pt x="60" y="85"/>
                  <a:pt x="60" y="85"/>
                  <a:pt x="60" y="85"/>
                </a:cubicBezTo>
                <a:cubicBezTo>
                  <a:pt x="50" y="85"/>
                  <a:pt x="50" y="85"/>
                  <a:pt x="50" y="85"/>
                </a:cubicBezTo>
                <a:cubicBezTo>
                  <a:pt x="50" y="110"/>
                  <a:pt x="50" y="110"/>
                  <a:pt x="50" y="110"/>
                </a:cubicBezTo>
                <a:close/>
                <a:moveTo>
                  <a:pt x="75" y="22"/>
                </a:moveTo>
                <a:cubicBezTo>
                  <a:pt x="75" y="28"/>
                  <a:pt x="75" y="28"/>
                  <a:pt x="75" y="28"/>
                </a:cubicBezTo>
                <a:cubicBezTo>
                  <a:pt x="75" y="28"/>
                  <a:pt x="74" y="28"/>
                  <a:pt x="74" y="28"/>
                </a:cubicBezTo>
                <a:cubicBezTo>
                  <a:pt x="72" y="27"/>
                  <a:pt x="72" y="25"/>
                  <a:pt x="74" y="24"/>
                </a:cubicBezTo>
                <a:cubicBezTo>
                  <a:pt x="75" y="22"/>
                  <a:pt x="75" y="22"/>
                  <a:pt x="75" y="22"/>
                </a:cubicBezTo>
                <a:close/>
                <a:moveTo>
                  <a:pt x="75" y="73"/>
                </a:moveTo>
                <a:cubicBezTo>
                  <a:pt x="75" y="80"/>
                  <a:pt x="75" y="80"/>
                  <a:pt x="75" y="80"/>
                </a:cubicBezTo>
                <a:cubicBezTo>
                  <a:pt x="74" y="78"/>
                  <a:pt x="74" y="78"/>
                  <a:pt x="74" y="78"/>
                </a:cubicBezTo>
                <a:cubicBezTo>
                  <a:pt x="72" y="77"/>
                  <a:pt x="72" y="75"/>
                  <a:pt x="74" y="74"/>
                </a:cubicBezTo>
                <a:cubicBezTo>
                  <a:pt x="74" y="73"/>
                  <a:pt x="75" y="73"/>
                  <a:pt x="75" y="73"/>
                </a:cubicBezTo>
                <a:close/>
                <a:moveTo>
                  <a:pt x="50" y="18"/>
                </a:moveTo>
                <a:cubicBezTo>
                  <a:pt x="50" y="0"/>
                  <a:pt x="50" y="0"/>
                  <a:pt x="50" y="0"/>
                </a:cubicBezTo>
                <a:cubicBezTo>
                  <a:pt x="50" y="0"/>
                  <a:pt x="50" y="0"/>
                  <a:pt x="50" y="0"/>
                </a:cubicBezTo>
                <a:cubicBezTo>
                  <a:pt x="52" y="0"/>
                  <a:pt x="53" y="2"/>
                  <a:pt x="53" y="3"/>
                </a:cubicBezTo>
                <a:cubicBezTo>
                  <a:pt x="53" y="15"/>
                  <a:pt x="53" y="15"/>
                  <a:pt x="53" y="15"/>
                </a:cubicBezTo>
                <a:cubicBezTo>
                  <a:pt x="53" y="17"/>
                  <a:pt x="52" y="18"/>
                  <a:pt x="50" y="18"/>
                </a:cubicBezTo>
                <a:cubicBezTo>
                  <a:pt x="50" y="18"/>
                  <a:pt x="50" y="18"/>
                  <a:pt x="50" y="18"/>
                </a:cubicBezTo>
                <a:close/>
                <a:moveTo>
                  <a:pt x="50" y="23"/>
                </a:moveTo>
                <a:cubicBezTo>
                  <a:pt x="39" y="23"/>
                  <a:pt x="30" y="29"/>
                  <a:pt x="25" y="39"/>
                </a:cubicBezTo>
                <a:cubicBezTo>
                  <a:pt x="25" y="63"/>
                  <a:pt x="25" y="63"/>
                  <a:pt x="25" y="63"/>
                </a:cubicBezTo>
                <a:cubicBezTo>
                  <a:pt x="27" y="68"/>
                  <a:pt x="31" y="71"/>
                  <a:pt x="35" y="74"/>
                </a:cubicBezTo>
                <a:cubicBezTo>
                  <a:pt x="35" y="96"/>
                  <a:pt x="35" y="96"/>
                  <a:pt x="35" y="96"/>
                </a:cubicBezTo>
                <a:cubicBezTo>
                  <a:pt x="35" y="104"/>
                  <a:pt x="41" y="110"/>
                  <a:pt x="49" y="110"/>
                </a:cubicBezTo>
                <a:cubicBezTo>
                  <a:pt x="50" y="110"/>
                  <a:pt x="50" y="110"/>
                  <a:pt x="50" y="110"/>
                </a:cubicBezTo>
                <a:cubicBezTo>
                  <a:pt x="50" y="85"/>
                  <a:pt x="50" y="85"/>
                  <a:pt x="50" y="85"/>
                </a:cubicBezTo>
                <a:cubicBezTo>
                  <a:pt x="41" y="85"/>
                  <a:pt x="41" y="85"/>
                  <a:pt x="41" y="85"/>
                </a:cubicBezTo>
                <a:cubicBezTo>
                  <a:pt x="41" y="72"/>
                  <a:pt x="41" y="72"/>
                  <a:pt x="41" y="72"/>
                </a:cubicBezTo>
                <a:cubicBezTo>
                  <a:pt x="41" y="71"/>
                  <a:pt x="40" y="71"/>
                  <a:pt x="39" y="70"/>
                </a:cubicBezTo>
                <a:cubicBezTo>
                  <a:pt x="33" y="66"/>
                  <a:pt x="28" y="59"/>
                  <a:pt x="28" y="51"/>
                </a:cubicBezTo>
                <a:cubicBezTo>
                  <a:pt x="28" y="45"/>
                  <a:pt x="30" y="39"/>
                  <a:pt x="34" y="35"/>
                </a:cubicBezTo>
                <a:cubicBezTo>
                  <a:pt x="39" y="31"/>
                  <a:pt x="44" y="29"/>
                  <a:pt x="50" y="29"/>
                </a:cubicBezTo>
                <a:cubicBezTo>
                  <a:pt x="50" y="23"/>
                  <a:pt x="50" y="23"/>
                  <a:pt x="50" y="23"/>
                </a:cubicBezTo>
                <a:close/>
                <a:moveTo>
                  <a:pt x="50" y="0"/>
                </a:moveTo>
                <a:cubicBezTo>
                  <a:pt x="50" y="18"/>
                  <a:pt x="50" y="18"/>
                  <a:pt x="50" y="18"/>
                </a:cubicBezTo>
                <a:cubicBezTo>
                  <a:pt x="49" y="18"/>
                  <a:pt x="48" y="17"/>
                  <a:pt x="48" y="15"/>
                </a:cubicBezTo>
                <a:cubicBezTo>
                  <a:pt x="48" y="3"/>
                  <a:pt x="48" y="3"/>
                  <a:pt x="48" y="3"/>
                </a:cubicBezTo>
                <a:cubicBezTo>
                  <a:pt x="48" y="2"/>
                  <a:pt x="49" y="1"/>
                  <a:pt x="50" y="0"/>
                </a:cubicBezTo>
                <a:close/>
                <a:moveTo>
                  <a:pt x="25" y="80"/>
                </a:moveTo>
                <a:cubicBezTo>
                  <a:pt x="25" y="73"/>
                  <a:pt x="25" y="73"/>
                  <a:pt x="25" y="73"/>
                </a:cubicBezTo>
                <a:cubicBezTo>
                  <a:pt x="26" y="73"/>
                  <a:pt x="27" y="73"/>
                  <a:pt x="27" y="74"/>
                </a:cubicBezTo>
                <a:cubicBezTo>
                  <a:pt x="28" y="75"/>
                  <a:pt x="28" y="77"/>
                  <a:pt x="27" y="78"/>
                </a:cubicBezTo>
                <a:cubicBezTo>
                  <a:pt x="25" y="80"/>
                  <a:pt x="25" y="80"/>
                  <a:pt x="25" y="80"/>
                </a:cubicBezTo>
                <a:close/>
                <a:moveTo>
                  <a:pt x="25" y="28"/>
                </a:moveTo>
                <a:cubicBezTo>
                  <a:pt x="25" y="22"/>
                  <a:pt x="25" y="22"/>
                  <a:pt x="25" y="22"/>
                </a:cubicBezTo>
                <a:cubicBezTo>
                  <a:pt x="27" y="24"/>
                  <a:pt x="27" y="24"/>
                  <a:pt x="27" y="24"/>
                </a:cubicBezTo>
                <a:cubicBezTo>
                  <a:pt x="28" y="25"/>
                  <a:pt x="28" y="27"/>
                  <a:pt x="27" y="28"/>
                </a:cubicBezTo>
                <a:cubicBezTo>
                  <a:pt x="27" y="28"/>
                  <a:pt x="26" y="28"/>
                  <a:pt x="25" y="28"/>
                </a:cubicBezTo>
                <a:close/>
                <a:moveTo>
                  <a:pt x="25" y="39"/>
                </a:moveTo>
                <a:cubicBezTo>
                  <a:pt x="23" y="42"/>
                  <a:pt x="22" y="46"/>
                  <a:pt x="22" y="51"/>
                </a:cubicBezTo>
                <a:cubicBezTo>
                  <a:pt x="22" y="55"/>
                  <a:pt x="23" y="59"/>
                  <a:pt x="25" y="63"/>
                </a:cubicBezTo>
                <a:cubicBezTo>
                  <a:pt x="25" y="39"/>
                  <a:pt x="25" y="39"/>
                  <a:pt x="25" y="39"/>
                </a:cubicBezTo>
                <a:close/>
                <a:moveTo>
                  <a:pt x="25" y="22"/>
                </a:moveTo>
                <a:cubicBezTo>
                  <a:pt x="25" y="28"/>
                  <a:pt x="25" y="28"/>
                  <a:pt x="25" y="28"/>
                </a:cubicBezTo>
                <a:cubicBezTo>
                  <a:pt x="25" y="28"/>
                  <a:pt x="24" y="28"/>
                  <a:pt x="23" y="28"/>
                </a:cubicBezTo>
                <a:cubicBezTo>
                  <a:pt x="23" y="28"/>
                  <a:pt x="23" y="28"/>
                  <a:pt x="23" y="28"/>
                </a:cubicBezTo>
                <a:cubicBezTo>
                  <a:pt x="15" y="19"/>
                  <a:pt x="15" y="19"/>
                  <a:pt x="15" y="19"/>
                </a:cubicBezTo>
                <a:cubicBezTo>
                  <a:pt x="14" y="18"/>
                  <a:pt x="14" y="16"/>
                  <a:pt x="15" y="15"/>
                </a:cubicBezTo>
                <a:cubicBezTo>
                  <a:pt x="16" y="14"/>
                  <a:pt x="17" y="14"/>
                  <a:pt x="18" y="15"/>
                </a:cubicBezTo>
                <a:cubicBezTo>
                  <a:pt x="25" y="22"/>
                  <a:pt x="25" y="22"/>
                  <a:pt x="25" y="22"/>
                </a:cubicBezTo>
                <a:close/>
                <a:moveTo>
                  <a:pt x="25" y="73"/>
                </a:moveTo>
                <a:cubicBezTo>
                  <a:pt x="25" y="80"/>
                  <a:pt x="25" y="80"/>
                  <a:pt x="25" y="80"/>
                </a:cubicBezTo>
                <a:cubicBezTo>
                  <a:pt x="18" y="86"/>
                  <a:pt x="18" y="86"/>
                  <a:pt x="18" y="86"/>
                </a:cubicBezTo>
                <a:cubicBezTo>
                  <a:pt x="17" y="87"/>
                  <a:pt x="16" y="87"/>
                  <a:pt x="15" y="86"/>
                </a:cubicBezTo>
                <a:cubicBezTo>
                  <a:pt x="14" y="85"/>
                  <a:pt x="14" y="84"/>
                  <a:pt x="15" y="83"/>
                </a:cubicBezTo>
                <a:cubicBezTo>
                  <a:pt x="23" y="74"/>
                  <a:pt x="23" y="74"/>
                  <a:pt x="23" y="74"/>
                </a:cubicBezTo>
                <a:cubicBezTo>
                  <a:pt x="23" y="74"/>
                  <a:pt x="23" y="74"/>
                  <a:pt x="23" y="74"/>
                </a:cubicBezTo>
                <a:cubicBezTo>
                  <a:pt x="24" y="74"/>
                  <a:pt x="25" y="73"/>
                  <a:pt x="25" y="73"/>
                </a:cubicBezTo>
                <a:close/>
                <a:moveTo>
                  <a:pt x="18" y="51"/>
                </a:moveTo>
                <a:cubicBezTo>
                  <a:pt x="18" y="51"/>
                  <a:pt x="18" y="51"/>
                  <a:pt x="18" y="51"/>
                </a:cubicBezTo>
                <a:cubicBezTo>
                  <a:pt x="18" y="49"/>
                  <a:pt x="16" y="48"/>
                  <a:pt x="15" y="48"/>
                </a:cubicBezTo>
                <a:cubicBezTo>
                  <a:pt x="3" y="48"/>
                  <a:pt x="3" y="48"/>
                  <a:pt x="3" y="48"/>
                </a:cubicBezTo>
                <a:cubicBezTo>
                  <a:pt x="1" y="48"/>
                  <a:pt x="0" y="49"/>
                  <a:pt x="0" y="51"/>
                </a:cubicBezTo>
                <a:cubicBezTo>
                  <a:pt x="0" y="52"/>
                  <a:pt x="1" y="53"/>
                  <a:pt x="3" y="53"/>
                </a:cubicBezTo>
                <a:cubicBezTo>
                  <a:pt x="15" y="53"/>
                  <a:pt x="15" y="53"/>
                  <a:pt x="15" y="53"/>
                </a:cubicBezTo>
                <a:cubicBezTo>
                  <a:pt x="16" y="53"/>
                  <a:pt x="18" y="52"/>
                  <a:pt x="18" y="51"/>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31" name="Freeform 94"/>
          <p:cNvSpPr/>
          <p:nvPr/>
        </p:nvSpPr>
        <p:spPr bwMode="auto">
          <a:xfrm>
            <a:off x="8637909" y="3095015"/>
            <a:ext cx="63500" cy="60325"/>
          </a:xfrm>
          <a:custGeom>
            <a:gdLst>
              <a:gd fmla="*/ 28 w 29" name="T0"/>
              <a:gd fmla="*/ 16 h 28" name="T1"/>
              <a:gd fmla="*/ 12 w 29" name="T2"/>
              <a:gd fmla="*/ 27 h 28" name="T3"/>
              <a:gd fmla="*/ 1 w 29" name="T4"/>
              <a:gd fmla="*/ 12 h 28" name="T5"/>
              <a:gd fmla="*/ 17 w 29" name="T6"/>
              <a:gd fmla="*/ 1 h 28" name="T7"/>
              <a:gd fmla="*/ 28 w 29" name="T8"/>
              <a:gd fmla="*/ 16 h 28" name="T9"/>
            </a:gdLst>
            <a:cxnLst>
              <a:cxn ang="0">
                <a:pos x="T0" y="T1"/>
              </a:cxn>
              <a:cxn ang="0">
                <a:pos x="T2" y="T3"/>
              </a:cxn>
              <a:cxn ang="0">
                <a:pos x="T4" y="T5"/>
              </a:cxn>
              <a:cxn ang="0">
                <a:pos x="T6" y="T7"/>
              </a:cxn>
              <a:cxn ang="0">
                <a:pos x="T8" y="T9"/>
              </a:cxn>
            </a:cxnLst>
            <a:rect b="b" l="0" r="r" t="0"/>
            <a:pathLst>
              <a:path h="28" w="28">
                <a:moveTo>
                  <a:pt x="28" y="16"/>
                </a:moveTo>
                <a:cubicBezTo>
                  <a:pt x="26" y="23"/>
                  <a:pt x="19" y="28"/>
                  <a:pt x="12" y="27"/>
                </a:cubicBezTo>
                <a:cubicBezTo>
                  <a:pt x="5" y="26"/>
                  <a:pt x="0" y="19"/>
                  <a:pt x="1" y="12"/>
                </a:cubicBezTo>
                <a:cubicBezTo>
                  <a:pt x="3" y="4"/>
                  <a:pt x="10" y="0"/>
                  <a:pt x="17" y="1"/>
                </a:cubicBezTo>
                <a:cubicBezTo>
                  <a:pt x="24" y="2"/>
                  <a:pt x="29" y="9"/>
                  <a:pt x="28" y="16"/>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32" name="Freeform 95"/>
          <p:cNvSpPr/>
          <p:nvPr/>
        </p:nvSpPr>
        <p:spPr bwMode="auto">
          <a:xfrm>
            <a:off x="8623621" y="2912453"/>
            <a:ext cx="58738" cy="196850"/>
          </a:xfrm>
          <a:custGeom>
            <a:gdLst>
              <a:gd fmla="*/ 27 w 27" name="T0"/>
              <a:gd fmla="*/ 90 h 91" name="T1"/>
              <a:gd fmla="*/ 12 w 27" name="T2"/>
              <a:gd fmla="*/ 14 h 91" name="T3"/>
              <a:gd fmla="*/ 1 w 27" name="T4"/>
              <a:gd fmla="*/ 0 h 91" name="T5"/>
              <a:gd fmla="*/ 17 w 27" name="T6"/>
              <a:gd fmla="*/ 91 h 91" name="T7"/>
              <a:gd fmla="*/ 27 w 27" name="T8"/>
              <a:gd fmla="*/ 90 h 91" name="T9"/>
            </a:gdLst>
            <a:cxnLst>
              <a:cxn ang="0">
                <a:pos x="T0" y="T1"/>
              </a:cxn>
              <a:cxn ang="0">
                <a:pos x="T2" y="T3"/>
              </a:cxn>
              <a:cxn ang="0">
                <a:pos x="T4" y="T5"/>
              </a:cxn>
              <a:cxn ang="0">
                <a:pos x="T6" y="T7"/>
              </a:cxn>
              <a:cxn ang="0">
                <a:pos x="T8" y="T9"/>
              </a:cxn>
            </a:cxnLst>
            <a:rect b="b" l="0" r="r" t="0"/>
            <a:pathLst>
              <a:path h="91" w="27">
                <a:moveTo>
                  <a:pt x="27" y="90"/>
                </a:moveTo>
                <a:cubicBezTo>
                  <a:pt x="27" y="90"/>
                  <a:pt x="12" y="14"/>
                  <a:pt x="12" y="14"/>
                </a:cubicBezTo>
                <a:cubicBezTo>
                  <a:pt x="12" y="14"/>
                  <a:pt x="3" y="0"/>
                  <a:pt x="1" y="0"/>
                </a:cubicBezTo>
                <a:cubicBezTo>
                  <a:pt x="0" y="0"/>
                  <a:pt x="17" y="91"/>
                  <a:pt x="17" y="91"/>
                </a:cubicBezTo>
                <a:lnTo>
                  <a:pt x="27" y="90"/>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33" name="Freeform 96"/>
          <p:cNvSpPr/>
          <p:nvPr/>
        </p:nvSpPr>
        <p:spPr bwMode="auto">
          <a:xfrm>
            <a:off x="8664896" y="2944203"/>
            <a:ext cx="127000" cy="169863"/>
          </a:xfrm>
          <a:custGeom>
            <a:gdLst>
              <a:gd fmla="*/ 1 w 80" name="T0"/>
              <a:gd fmla="*/ 99 h 107" name="T1"/>
              <a:gd fmla="*/ 60 w 80" name="T2"/>
              <a:gd fmla="*/ 13 h 107" name="T3"/>
              <a:gd fmla="*/ 80 w 80" name="T4"/>
              <a:gd fmla="*/ 0 h 107" name="T5"/>
              <a:gd fmla="*/ 71 w 80" name="T6"/>
              <a:gd fmla="*/ 21 h 107" name="T7"/>
              <a:gd fmla="*/ 12 w 80" name="T8"/>
              <a:gd fmla="*/ 107 h 107" name="T9"/>
              <a:gd fmla="*/ 0 w 80" name="T10"/>
              <a:gd fmla="*/ 100 h 107" name="T11"/>
              <a:gd fmla="*/ 1 w 80" name="T12"/>
              <a:gd fmla="*/ 99 h 107" name="T13"/>
            </a:gdLst>
            <a:cxnLst>
              <a:cxn ang="0">
                <a:pos x="T0" y="T1"/>
              </a:cxn>
              <a:cxn ang="0">
                <a:pos x="T2" y="T3"/>
              </a:cxn>
              <a:cxn ang="0">
                <a:pos x="T4" y="T5"/>
              </a:cxn>
              <a:cxn ang="0">
                <a:pos x="T6" y="T7"/>
              </a:cxn>
              <a:cxn ang="0">
                <a:pos x="T8" y="T9"/>
              </a:cxn>
              <a:cxn ang="0">
                <a:pos x="T10" y="T11"/>
              </a:cxn>
              <a:cxn ang="0">
                <a:pos x="T12" y="T13"/>
              </a:cxn>
            </a:cxnLst>
            <a:rect b="b" l="0" r="r" t="0"/>
            <a:pathLst>
              <a:path h="107" w="80">
                <a:moveTo>
                  <a:pt x="1" y="99"/>
                </a:moveTo>
                <a:lnTo>
                  <a:pt x="60" y="13"/>
                </a:lnTo>
                <a:lnTo>
                  <a:pt x="80" y="0"/>
                </a:lnTo>
                <a:lnTo>
                  <a:pt x="71" y="21"/>
                </a:lnTo>
                <a:lnTo>
                  <a:pt x="12" y="107"/>
                </a:lnTo>
                <a:lnTo>
                  <a:pt x="0" y="100"/>
                </a:lnTo>
                <a:lnTo>
                  <a:pt x="1" y="99"/>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34" name="Freeform 97"/>
          <p:cNvSpPr/>
          <p:nvPr/>
        </p:nvSpPr>
        <p:spPr bwMode="auto">
          <a:xfrm>
            <a:off x="8653784" y="3141053"/>
            <a:ext cx="15875" cy="31750"/>
          </a:xfrm>
          <a:custGeom>
            <a:gdLst>
              <a:gd fmla="*/ 2 w 7" name="T0"/>
              <a:gd fmla="*/ 3 h 15" name="T1"/>
              <a:gd fmla="*/ 5 w 7" name="T2"/>
              <a:gd fmla="*/ 1 h 15" name="T3"/>
              <a:gd fmla="*/ 7 w 7" name="T4"/>
              <a:gd fmla="*/ 3 h 15" name="T5"/>
              <a:gd fmla="*/ 5 w 7" name="T6"/>
              <a:gd fmla="*/ 13 h 15" name="T7"/>
              <a:gd fmla="*/ 3 w 7" name="T8"/>
              <a:gd fmla="*/ 15 h 15" name="T9"/>
              <a:gd fmla="*/ 1 w 7" name="T10"/>
              <a:gd fmla="*/ 12 h 15" name="T11"/>
              <a:gd fmla="*/ 2 w 7" name="T12"/>
              <a:gd fmla="*/ 3 h 15" name="T13"/>
            </a:gdLst>
            <a:cxnLst>
              <a:cxn ang="0">
                <a:pos x="T0" y="T1"/>
              </a:cxn>
              <a:cxn ang="0">
                <a:pos x="T2" y="T3"/>
              </a:cxn>
              <a:cxn ang="0">
                <a:pos x="T4" y="T5"/>
              </a:cxn>
              <a:cxn ang="0">
                <a:pos x="T6" y="T7"/>
              </a:cxn>
              <a:cxn ang="0">
                <a:pos x="T8" y="T9"/>
              </a:cxn>
              <a:cxn ang="0">
                <a:pos x="T10" y="T11"/>
              </a:cxn>
              <a:cxn ang="0">
                <a:pos x="T12" y="T13"/>
              </a:cxn>
            </a:cxnLst>
            <a:rect b="b" l="0" r="r" t="0"/>
            <a:pathLst>
              <a:path h="15" w="7">
                <a:moveTo>
                  <a:pt x="2" y="3"/>
                </a:moveTo>
                <a:cubicBezTo>
                  <a:pt x="3" y="1"/>
                  <a:pt x="4" y="0"/>
                  <a:pt x="5" y="1"/>
                </a:cubicBezTo>
                <a:cubicBezTo>
                  <a:pt x="6" y="1"/>
                  <a:pt x="7" y="2"/>
                  <a:pt x="7" y="3"/>
                </a:cubicBezTo>
                <a:cubicBezTo>
                  <a:pt x="5" y="13"/>
                  <a:pt x="5" y="13"/>
                  <a:pt x="5" y="13"/>
                </a:cubicBezTo>
                <a:cubicBezTo>
                  <a:pt x="5" y="14"/>
                  <a:pt x="4" y="15"/>
                  <a:pt x="3" y="15"/>
                </a:cubicBezTo>
                <a:cubicBezTo>
                  <a:pt x="1" y="15"/>
                  <a:pt x="0" y="13"/>
                  <a:pt x="1" y="12"/>
                </a:cubicBezTo>
                <a:lnTo>
                  <a:pt x="2" y="3"/>
                </a:ln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35" name="Freeform 98"/>
          <p:cNvSpPr>
            <a:spLocks noEditPoints="1"/>
          </p:cNvSpPr>
          <p:nvPr/>
        </p:nvSpPr>
        <p:spPr bwMode="auto">
          <a:xfrm>
            <a:off x="8602984" y="1532915"/>
            <a:ext cx="220663" cy="236538"/>
          </a:xfrm>
          <a:custGeom>
            <a:gdLst>
              <a:gd fmla="*/ 78 w 101" name="T0"/>
              <a:gd fmla="*/ 50 h 109" name="T1"/>
              <a:gd fmla="*/ 76 w 101" name="T2"/>
              <a:gd fmla="*/ 62 h 109" name="T3"/>
              <a:gd fmla="*/ 76 w 101" name="T4"/>
              <a:gd fmla="*/ 73 h 109" name="T5"/>
              <a:gd fmla="*/ 78 w 101" name="T6"/>
              <a:gd fmla="*/ 73 h 109" name="T7"/>
              <a:gd fmla="*/ 86 w 101" name="T8"/>
              <a:gd fmla="*/ 86 h 109" name="T9"/>
              <a:gd fmla="*/ 76 w 101" name="T10"/>
              <a:gd fmla="*/ 79 h 109" name="T11"/>
              <a:gd fmla="*/ 76 w 101" name="T12"/>
              <a:gd fmla="*/ 22 h 109" name="T13"/>
              <a:gd fmla="*/ 86 w 101" name="T14"/>
              <a:gd fmla="*/ 15 h 109" name="T15"/>
              <a:gd fmla="*/ 78 w 101" name="T16"/>
              <a:gd fmla="*/ 27 h 109" name="T17"/>
              <a:gd fmla="*/ 76 w 101" name="T18"/>
              <a:gd fmla="*/ 28 h 109" name="T19"/>
              <a:gd fmla="*/ 99 w 101" name="T20"/>
              <a:gd fmla="*/ 48 h 109" name="T21"/>
              <a:gd fmla="*/ 84 w 101" name="T22"/>
              <a:gd fmla="*/ 50 h 109" name="T23"/>
              <a:gd fmla="*/ 99 w 101" name="T24"/>
              <a:gd fmla="*/ 53 h 109" name="T25"/>
              <a:gd fmla="*/ 99 w 101" name="T26"/>
              <a:gd fmla="*/ 48 h 109" name="T27"/>
              <a:gd fmla="*/ 53 w 101" name="T28"/>
              <a:gd fmla="*/ 109 h 109" name="T29"/>
              <a:gd fmla="*/ 66 w 101" name="T30"/>
              <a:gd fmla="*/ 73 h 109" name="T31"/>
              <a:gd fmla="*/ 76 w 101" name="T32"/>
              <a:gd fmla="*/ 38 h 109" name="T33"/>
              <a:gd fmla="*/ 51 w 101" name="T34"/>
              <a:gd fmla="*/ 28 h 109" name="T35"/>
              <a:gd fmla="*/ 73 w 101" name="T36"/>
              <a:gd fmla="*/ 50 h 109" name="T37"/>
              <a:gd fmla="*/ 62 w 101" name="T38"/>
              <a:gd fmla="*/ 69 h 109" name="T39"/>
              <a:gd fmla="*/ 61 w 101" name="T40"/>
              <a:gd fmla="*/ 84 h 109" name="T41"/>
              <a:gd fmla="*/ 51 w 101" name="T42"/>
              <a:gd fmla="*/ 109 h 109" name="T43"/>
              <a:gd fmla="*/ 76 w 101" name="T44"/>
              <a:gd fmla="*/ 28 h 109" name="T45"/>
              <a:gd fmla="*/ 74 w 101" name="T46"/>
              <a:gd fmla="*/ 23 h 109" name="T47"/>
              <a:gd fmla="*/ 76 w 101" name="T48"/>
              <a:gd fmla="*/ 73 h 109" name="T49"/>
              <a:gd fmla="*/ 74 w 101" name="T50"/>
              <a:gd fmla="*/ 77 h 109" name="T51"/>
              <a:gd fmla="*/ 76 w 101" name="T52"/>
              <a:gd fmla="*/ 73 h 109" name="T53"/>
              <a:gd fmla="*/ 51 w 101" name="T54"/>
              <a:gd fmla="*/ 0 h 109" name="T55"/>
              <a:gd fmla="*/ 53 w 101" name="T56"/>
              <a:gd fmla="*/ 2 h 109" name="T57"/>
              <a:gd fmla="*/ 51 w 101" name="T58"/>
              <a:gd fmla="*/ 17 h 109" name="T59"/>
              <a:gd fmla="*/ 51 w 101" name="T60"/>
              <a:gd fmla="*/ 22 h 109" name="T61"/>
              <a:gd fmla="*/ 26 w 101" name="T62"/>
              <a:gd fmla="*/ 62 h 109" name="T63"/>
              <a:gd fmla="*/ 35 w 101" name="T64"/>
              <a:gd fmla="*/ 95 h 109" name="T65"/>
              <a:gd fmla="*/ 51 w 101" name="T66"/>
              <a:gd fmla="*/ 109 h 109" name="T67"/>
              <a:gd fmla="*/ 41 w 101" name="T68"/>
              <a:gd fmla="*/ 84 h 109" name="T69"/>
              <a:gd fmla="*/ 40 w 101" name="T70"/>
              <a:gd fmla="*/ 69 h 109" name="T71"/>
              <a:gd fmla="*/ 35 w 101" name="T72"/>
              <a:gd fmla="*/ 35 h 109" name="T73"/>
              <a:gd fmla="*/ 51 w 101" name="T74"/>
              <a:gd fmla="*/ 22 h 109" name="T75"/>
              <a:gd fmla="*/ 51 w 101" name="T76"/>
              <a:gd fmla="*/ 17 h 109" name="T77"/>
              <a:gd fmla="*/ 48 w 101" name="T78"/>
              <a:gd fmla="*/ 2 h 109" name="T79"/>
              <a:gd fmla="*/ 26 w 101" name="T80"/>
              <a:gd fmla="*/ 79 h 109" name="T81"/>
              <a:gd fmla="*/ 28 w 101" name="T82"/>
              <a:gd fmla="*/ 73 h 109" name="T83"/>
              <a:gd fmla="*/ 26 w 101" name="T84"/>
              <a:gd fmla="*/ 79 h 109" name="T85"/>
              <a:gd fmla="*/ 26 w 101" name="T86"/>
              <a:gd fmla="*/ 21 h 109" name="T87"/>
              <a:gd fmla="*/ 28 w 101" name="T88"/>
              <a:gd fmla="*/ 27 h 109" name="T89"/>
              <a:gd fmla="*/ 26 w 101" name="T90"/>
              <a:gd fmla="*/ 38 h 109" name="T91"/>
              <a:gd fmla="*/ 26 w 101" name="T92"/>
              <a:gd fmla="*/ 62 h 109" name="T93"/>
              <a:gd fmla="*/ 26 w 101" name="T94"/>
              <a:gd fmla="*/ 21 h 109" name="T95"/>
              <a:gd fmla="*/ 24 w 101" name="T96"/>
              <a:gd fmla="*/ 27 h 109" name="T97"/>
              <a:gd fmla="*/ 15 w 101" name="T98"/>
              <a:gd fmla="*/ 18 h 109" name="T99"/>
              <a:gd fmla="*/ 19 w 101" name="T100"/>
              <a:gd fmla="*/ 15 h 109" name="T101"/>
              <a:gd fmla="*/ 26 w 101" name="T102"/>
              <a:gd fmla="*/ 73 h 109" name="T103"/>
              <a:gd fmla="*/ 19 w 101" name="T104"/>
              <a:gd fmla="*/ 86 h 109" name="T105"/>
              <a:gd fmla="*/ 15 w 101" name="T106"/>
              <a:gd fmla="*/ 82 h 109" name="T107"/>
              <a:gd fmla="*/ 24 w 101" name="T108"/>
              <a:gd fmla="*/ 73 h 109" name="T109"/>
              <a:gd fmla="*/ 18 w 101" name="T110"/>
              <a:gd fmla="*/ 50 h 109" name="T111"/>
              <a:gd fmla="*/ 15 w 101" name="T112"/>
              <a:gd fmla="*/ 48 h 109" name="T113"/>
              <a:gd fmla="*/ 0 w 101" name="T114"/>
              <a:gd fmla="*/ 50 h 109" name="T115"/>
              <a:gd fmla="*/ 15 w 101" name="T116"/>
              <a:gd fmla="*/ 53 h 10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109" w="100">
                <a:moveTo>
                  <a:pt x="76" y="62"/>
                </a:moveTo>
                <a:cubicBezTo>
                  <a:pt x="78" y="58"/>
                  <a:pt x="78" y="54"/>
                  <a:pt x="78" y="50"/>
                </a:cubicBezTo>
                <a:cubicBezTo>
                  <a:pt x="78" y="46"/>
                  <a:pt x="78" y="42"/>
                  <a:pt x="76" y="38"/>
                </a:cubicBezTo>
                <a:cubicBezTo>
                  <a:pt x="76" y="62"/>
                  <a:pt x="76" y="62"/>
                  <a:pt x="76" y="62"/>
                </a:cubicBezTo>
                <a:close/>
                <a:moveTo>
                  <a:pt x="76" y="79"/>
                </a:moveTo>
                <a:cubicBezTo>
                  <a:pt x="76" y="73"/>
                  <a:pt x="76" y="73"/>
                  <a:pt x="76" y="73"/>
                </a:cubicBezTo>
                <a:cubicBezTo>
                  <a:pt x="77" y="73"/>
                  <a:pt x="77" y="73"/>
                  <a:pt x="78" y="73"/>
                </a:cubicBezTo>
                <a:cubicBezTo>
                  <a:pt x="78" y="73"/>
                  <a:pt x="78" y="73"/>
                  <a:pt x="78" y="73"/>
                </a:cubicBezTo>
                <a:cubicBezTo>
                  <a:pt x="86" y="82"/>
                  <a:pt x="86" y="82"/>
                  <a:pt x="86" y="82"/>
                </a:cubicBezTo>
                <a:cubicBezTo>
                  <a:pt x="87" y="83"/>
                  <a:pt x="87" y="85"/>
                  <a:pt x="86" y="86"/>
                </a:cubicBezTo>
                <a:cubicBezTo>
                  <a:pt x="85" y="87"/>
                  <a:pt x="84" y="87"/>
                  <a:pt x="83" y="86"/>
                </a:cubicBezTo>
                <a:cubicBezTo>
                  <a:pt x="76" y="79"/>
                  <a:pt x="76" y="79"/>
                  <a:pt x="76" y="79"/>
                </a:cubicBezTo>
                <a:close/>
                <a:moveTo>
                  <a:pt x="76" y="28"/>
                </a:moveTo>
                <a:cubicBezTo>
                  <a:pt x="76" y="22"/>
                  <a:pt x="76" y="22"/>
                  <a:pt x="76" y="22"/>
                </a:cubicBezTo>
                <a:cubicBezTo>
                  <a:pt x="83" y="15"/>
                  <a:pt x="83" y="15"/>
                  <a:pt x="83" y="15"/>
                </a:cubicBezTo>
                <a:cubicBezTo>
                  <a:pt x="84" y="14"/>
                  <a:pt x="85" y="14"/>
                  <a:pt x="86" y="15"/>
                </a:cubicBezTo>
                <a:cubicBezTo>
                  <a:pt x="87" y="16"/>
                  <a:pt x="87" y="17"/>
                  <a:pt x="86" y="18"/>
                </a:cubicBezTo>
                <a:cubicBezTo>
                  <a:pt x="78" y="27"/>
                  <a:pt x="78" y="27"/>
                  <a:pt x="78" y="27"/>
                </a:cubicBezTo>
                <a:cubicBezTo>
                  <a:pt x="78" y="27"/>
                  <a:pt x="78" y="27"/>
                  <a:pt x="78" y="27"/>
                </a:cubicBezTo>
                <a:cubicBezTo>
                  <a:pt x="77" y="28"/>
                  <a:pt x="77" y="28"/>
                  <a:pt x="76" y="28"/>
                </a:cubicBezTo>
                <a:close/>
                <a:moveTo>
                  <a:pt x="99" y="48"/>
                </a:moveTo>
                <a:cubicBezTo>
                  <a:pt x="99" y="48"/>
                  <a:pt x="99" y="48"/>
                  <a:pt x="99" y="48"/>
                </a:cubicBezTo>
                <a:cubicBezTo>
                  <a:pt x="86" y="48"/>
                  <a:pt x="86" y="48"/>
                  <a:pt x="86" y="48"/>
                </a:cubicBezTo>
                <a:cubicBezTo>
                  <a:pt x="85" y="48"/>
                  <a:pt x="84" y="49"/>
                  <a:pt x="84" y="50"/>
                </a:cubicBezTo>
                <a:cubicBezTo>
                  <a:pt x="84" y="52"/>
                  <a:pt x="85" y="53"/>
                  <a:pt x="86" y="53"/>
                </a:cubicBezTo>
                <a:cubicBezTo>
                  <a:pt x="99" y="53"/>
                  <a:pt x="99" y="53"/>
                  <a:pt x="99" y="53"/>
                </a:cubicBezTo>
                <a:cubicBezTo>
                  <a:pt x="100" y="53"/>
                  <a:pt x="101" y="52"/>
                  <a:pt x="101" y="50"/>
                </a:cubicBezTo>
                <a:cubicBezTo>
                  <a:pt x="101" y="49"/>
                  <a:pt x="100" y="48"/>
                  <a:pt x="99" y="48"/>
                </a:cubicBezTo>
                <a:close/>
                <a:moveTo>
                  <a:pt x="51" y="109"/>
                </a:moveTo>
                <a:cubicBezTo>
                  <a:pt x="53" y="109"/>
                  <a:pt x="53" y="109"/>
                  <a:pt x="53" y="109"/>
                </a:cubicBezTo>
                <a:cubicBezTo>
                  <a:pt x="60" y="109"/>
                  <a:pt x="66" y="103"/>
                  <a:pt x="66" y="95"/>
                </a:cubicBezTo>
                <a:cubicBezTo>
                  <a:pt x="66" y="73"/>
                  <a:pt x="66" y="73"/>
                  <a:pt x="66" y="73"/>
                </a:cubicBezTo>
                <a:cubicBezTo>
                  <a:pt x="70" y="70"/>
                  <a:pt x="74" y="67"/>
                  <a:pt x="76" y="62"/>
                </a:cubicBezTo>
                <a:cubicBezTo>
                  <a:pt x="76" y="38"/>
                  <a:pt x="76" y="38"/>
                  <a:pt x="76" y="38"/>
                </a:cubicBezTo>
                <a:cubicBezTo>
                  <a:pt x="71" y="29"/>
                  <a:pt x="62" y="22"/>
                  <a:pt x="51" y="22"/>
                </a:cubicBezTo>
                <a:cubicBezTo>
                  <a:pt x="51" y="28"/>
                  <a:pt x="51" y="28"/>
                  <a:pt x="51" y="28"/>
                </a:cubicBezTo>
                <a:cubicBezTo>
                  <a:pt x="57" y="28"/>
                  <a:pt x="62" y="31"/>
                  <a:pt x="66" y="35"/>
                </a:cubicBezTo>
                <a:cubicBezTo>
                  <a:pt x="70" y="39"/>
                  <a:pt x="73" y="44"/>
                  <a:pt x="73" y="50"/>
                </a:cubicBezTo>
                <a:cubicBezTo>
                  <a:pt x="73" y="58"/>
                  <a:pt x="68" y="65"/>
                  <a:pt x="62" y="69"/>
                </a:cubicBezTo>
                <a:cubicBezTo>
                  <a:pt x="62" y="69"/>
                  <a:pt x="62" y="69"/>
                  <a:pt x="62" y="69"/>
                </a:cubicBezTo>
                <a:cubicBezTo>
                  <a:pt x="61" y="70"/>
                  <a:pt x="61" y="71"/>
                  <a:pt x="61" y="72"/>
                </a:cubicBezTo>
                <a:cubicBezTo>
                  <a:pt x="61" y="84"/>
                  <a:pt x="61" y="84"/>
                  <a:pt x="61" y="84"/>
                </a:cubicBezTo>
                <a:cubicBezTo>
                  <a:pt x="51" y="84"/>
                  <a:pt x="51" y="84"/>
                  <a:pt x="51" y="84"/>
                </a:cubicBezTo>
                <a:cubicBezTo>
                  <a:pt x="51" y="109"/>
                  <a:pt x="51" y="109"/>
                  <a:pt x="51" y="109"/>
                </a:cubicBezTo>
                <a:close/>
                <a:moveTo>
                  <a:pt x="76" y="22"/>
                </a:moveTo>
                <a:cubicBezTo>
                  <a:pt x="76" y="28"/>
                  <a:pt x="76" y="28"/>
                  <a:pt x="76" y="28"/>
                </a:cubicBezTo>
                <a:cubicBezTo>
                  <a:pt x="75" y="28"/>
                  <a:pt x="75" y="28"/>
                  <a:pt x="74" y="27"/>
                </a:cubicBezTo>
                <a:cubicBezTo>
                  <a:pt x="73" y="26"/>
                  <a:pt x="73" y="24"/>
                  <a:pt x="74" y="23"/>
                </a:cubicBezTo>
                <a:cubicBezTo>
                  <a:pt x="76" y="22"/>
                  <a:pt x="76" y="22"/>
                  <a:pt x="76" y="22"/>
                </a:cubicBezTo>
                <a:close/>
                <a:moveTo>
                  <a:pt x="76" y="73"/>
                </a:moveTo>
                <a:cubicBezTo>
                  <a:pt x="76" y="79"/>
                  <a:pt x="76" y="79"/>
                  <a:pt x="76" y="79"/>
                </a:cubicBezTo>
                <a:cubicBezTo>
                  <a:pt x="74" y="77"/>
                  <a:pt x="74" y="77"/>
                  <a:pt x="74" y="77"/>
                </a:cubicBezTo>
                <a:cubicBezTo>
                  <a:pt x="73" y="76"/>
                  <a:pt x="73" y="74"/>
                  <a:pt x="74" y="73"/>
                </a:cubicBezTo>
                <a:cubicBezTo>
                  <a:pt x="75" y="73"/>
                  <a:pt x="75" y="73"/>
                  <a:pt x="76" y="73"/>
                </a:cubicBezTo>
                <a:close/>
                <a:moveTo>
                  <a:pt x="51" y="17"/>
                </a:moveTo>
                <a:cubicBezTo>
                  <a:pt x="51" y="0"/>
                  <a:pt x="51" y="0"/>
                  <a:pt x="51" y="0"/>
                </a:cubicBezTo>
                <a:cubicBezTo>
                  <a:pt x="51" y="0"/>
                  <a:pt x="51" y="0"/>
                  <a:pt x="51" y="0"/>
                </a:cubicBezTo>
                <a:cubicBezTo>
                  <a:pt x="52" y="0"/>
                  <a:pt x="53" y="1"/>
                  <a:pt x="53" y="2"/>
                </a:cubicBezTo>
                <a:cubicBezTo>
                  <a:pt x="53" y="15"/>
                  <a:pt x="53" y="15"/>
                  <a:pt x="53" y="15"/>
                </a:cubicBezTo>
                <a:cubicBezTo>
                  <a:pt x="53" y="16"/>
                  <a:pt x="52" y="17"/>
                  <a:pt x="51" y="17"/>
                </a:cubicBezTo>
                <a:cubicBezTo>
                  <a:pt x="51" y="17"/>
                  <a:pt x="51" y="17"/>
                  <a:pt x="51" y="17"/>
                </a:cubicBezTo>
                <a:close/>
                <a:moveTo>
                  <a:pt x="51" y="22"/>
                </a:moveTo>
                <a:cubicBezTo>
                  <a:pt x="40" y="22"/>
                  <a:pt x="30" y="29"/>
                  <a:pt x="26" y="38"/>
                </a:cubicBezTo>
                <a:cubicBezTo>
                  <a:pt x="26" y="62"/>
                  <a:pt x="26" y="62"/>
                  <a:pt x="26" y="62"/>
                </a:cubicBezTo>
                <a:cubicBezTo>
                  <a:pt x="28" y="67"/>
                  <a:pt x="31" y="71"/>
                  <a:pt x="35" y="74"/>
                </a:cubicBezTo>
                <a:cubicBezTo>
                  <a:pt x="35" y="95"/>
                  <a:pt x="35" y="95"/>
                  <a:pt x="35" y="95"/>
                </a:cubicBezTo>
                <a:cubicBezTo>
                  <a:pt x="35" y="103"/>
                  <a:pt x="42" y="109"/>
                  <a:pt x="49" y="109"/>
                </a:cubicBezTo>
                <a:cubicBezTo>
                  <a:pt x="51" y="109"/>
                  <a:pt x="51" y="109"/>
                  <a:pt x="51" y="109"/>
                </a:cubicBezTo>
                <a:cubicBezTo>
                  <a:pt x="51" y="84"/>
                  <a:pt x="51" y="84"/>
                  <a:pt x="51" y="84"/>
                </a:cubicBezTo>
                <a:cubicBezTo>
                  <a:pt x="41" y="84"/>
                  <a:pt x="41" y="84"/>
                  <a:pt x="41" y="84"/>
                </a:cubicBezTo>
                <a:cubicBezTo>
                  <a:pt x="41" y="72"/>
                  <a:pt x="41" y="72"/>
                  <a:pt x="41" y="72"/>
                </a:cubicBezTo>
                <a:cubicBezTo>
                  <a:pt x="41" y="71"/>
                  <a:pt x="41" y="70"/>
                  <a:pt x="40" y="69"/>
                </a:cubicBezTo>
                <a:cubicBezTo>
                  <a:pt x="33" y="66"/>
                  <a:pt x="28" y="58"/>
                  <a:pt x="28" y="50"/>
                </a:cubicBezTo>
                <a:cubicBezTo>
                  <a:pt x="28" y="44"/>
                  <a:pt x="31" y="39"/>
                  <a:pt x="35" y="35"/>
                </a:cubicBezTo>
                <a:cubicBezTo>
                  <a:pt x="39" y="31"/>
                  <a:pt x="44" y="28"/>
                  <a:pt x="51" y="28"/>
                </a:cubicBezTo>
                <a:cubicBezTo>
                  <a:pt x="51" y="22"/>
                  <a:pt x="51" y="22"/>
                  <a:pt x="51" y="22"/>
                </a:cubicBezTo>
                <a:close/>
                <a:moveTo>
                  <a:pt x="51" y="0"/>
                </a:moveTo>
                <a:cubicBezTo>
                  <a:pt x="51" y="17"/>
                  <a:pt x="51" y="17"/>
                  <a:pt x="51" y="17"/>
                </a:cubicBezTo>
                <a:cubicBezTo>
                  <a:pt x="49" y="17"/>
                  <a:pt x="48" y="16"/>
                  <a:pt x="48" y="15"/>
                </a:cubicBezTo>
                <a:cubicBezTo>
                  <a:pt x="48" y="2"/>
                  <a:pt x="48" y="2"/>
                  <a:pt x="48" y="2"/>
                </a:cubicBezTo>
                <a:cubicBezTo>
                  <a:pt x="48" y="1"/>
                  <a:pt x="49" y="0"/>
                  <a:pt x="51" y="0"/>
                </a:cubicBezTo>
                <a:close/>
                <a:moveTo>
                  <a:pt x="26" y="79"/>
                </a:moveTo>
                <a:cubicBezTo>
                  <a:pt x="26" y="73"/>
                  <a:pt x="26" y="73"/>
                  <a:pt x="26" y="73"/>
                </a:cubicBezTo>
                <a:cubicBezTo>
                  <a:pt x="26" y="73"/>
                  <a:pt x="27" y="73"/>
                  <a:pt x="28" y="73"/>
                </a:cubicBezTo>
                <a:cubicBezTo>
                  <a:pt x="29" y="74"/>
                  <a:pt x="29" y="76"/>
                  <a:pt x="28" y="77"/>
                </a:cubicBezTo>
                <a:cubicBezTo>
                  <a:pt x="26" y="79"/>
                  <a:pt x="26" y="79"/>
                  <a:pt x="26" y="79"/>
                </a:cubicBezTo>
                <a:close/>
                <a:moveTo>
                  <a:pt x="26" y="28"/>
                </a:moveTo>
                <a:cubicBezTo>
                  <a:pt x="26" y="21"/>
                  <a:pt x="26" y="21"/>
                  <a:pt x="26" y="21"/>
                </a:cubicBezTo>
                <a:cubicBezTo>
                  <a:pt x="28" y="23"/>
                  <a:pt x="28" y="23"/>
                  <a:pt x="28" y="23"/>
                </a:cubicBezTo>
                <a:cubicBezTo>
                  <a:pt x="29" y="24"/>
                  <a:pt x="29" y="26"/>
                  <a:pt x="28" y="27"/>
                </a:cubicBezTo>
                <a:cubicBezTo>
                  <a:pt x="27" y="28"/>
                  <a:pt x="26" y="28"/>
                  <a:pt x="26" y="28"/>
                </a:cubicBezTo>
                <a:close/>
                <a:moveTo>
                  <a:pt x="26" y="38"/>
                </a:moveTo>
                <a:cubicBezTo>
                  <a:pt x="24" y="42"/>
                  <a:pt x="23" y="46"/>
                  <a:pt x="23" y="50"/>
                </a:cubicBezTo>
                <a:cubicBezTo>
                  <a:pt x="23" y="55"/>
                  <a:pt x="24" y="59"/>
                  <a:pt x="26" y="62"/>
                </a:cubicBezTo>
                <a:cubicBezTo>
                  <a:pt x="26" y="38"/>
                  <a:pt x="26" y="38"/>
                  <a:pt x="26" y="38"/>
                </a:cubicBezTo>
                <a:close/>
                <a:moveTo>
                  <a:pt x="26" y="21"/>
                </a:moveTo>
                <a:cubicBezTo>
                  <a:pt x="26" y="28"/>
                  <a:pt x="26" y="28"/>
                  <a:pt x="26" y="28"/>
                </a:cubicBezTo>
                <a:cubicBezTo>
                  <a:pt x="25" y="28"/>
                  <a:pt x="24" y="27"/>
                  <a:pt x="24" y="27"/>
                </a:cubicBezTo>
                <a:cubicBezTo>
                  <a:pt x="24" y="27"/>
                  <a:pt x="24" y="27"/>
                  <a:pt x="24" y="27"/>
                </a:cubicBezTo>
                <a:cubicBezTo>
                  <a:pt x="15" y="18"/>
                  <a:pt x="15" y="18"/>
                  <a:pt x="15" y="18"/>
                </a:cubicBezTo>
                <a:cubicBezTo>
                  <a:pt x="14" y="17"/>
                  <a:pt x="14" y="16"/>
                  <a:pt x="15" y="15"/>
                </a:cubicBezTo>
                <a:cubicBezTo>
                  <a:pt x="16" y="14"/>
                  <a:pt x="18" y="14"/>
                  <a:pt x="19" y="15"/>
                </a:cubicBezTo>
                <a:cubicBezTo>
                  <a:pt x="26" y="21"/>
                  <a:pt x="26" y="21"/>
                  <a:pt x="26" y="21"/>
                </a:cubicBezTo>
                <a:close/>
                <a:moveTo>
                  <a:pt x="26" y="73"/>
                </a:moveTo>
                <a:cubicBezTo>
                  <a:pt x="26" y="79"/>
                  <a:pt x="26" y="79"/>
                  <a:pt x="26" y="79"/>
                </a:cubicBezTo>
                <a:cubicBezTo>
                  <a:pt x="19" y="86"/>
                  <a:pt x="19" y="86"/>
                  <a:pt x="19" y="86"/>
                </a:cubicBezTo>
                <a:cubicBezTo>
                  <a:pt x="18" y="87"/>
                  <a:pt x="16" y="87"/>
                  <a:pt x="15" y="86"/>
                </a:cubicBezTo>
                <a:cubicBezTo>
                  <a:pt x="14" y="85"/>
                  <a:pt x="14" y="83"/>
                  <a:pt x="15" y="82"/>
                </a:cubicBezTo>
                <a:cubicBezTo>
                  <a:pt x="24" y="73"/>
                  <a:pt x="24" y="73"/>
                  <a:pt x="24" y="73"/>
                </a:cubicBezTo>
                <a:cubicBezTo>
                  <a:pt x="24" y="73"/>
                  <a:pt x="24" y="73"/>
                  <a:pt x="24" y="73"/>
                </a:cubicBezTo>
                <a:cubicBezTo>
                  <a:pt x="24" y="73"/>
                  <a:pt x="25" y="73"/>
                  <a:pt x="26" y="73"/>
                </a:cubicBezTo>
                <a:close/>
                <a:moveTo>
                  <a:pt x="18" y="50"/>
                </a:moveTo>
                <a:cubicBezTo>
                  <a:pt x="18" y="50"/>
                  <a:pt x="18" y="50"/>
                  <a:pt x="18" y="50"/>
                </a:cubicBezTo>
                <a:cubicBezTo>
                  <a:pt x="18" y="49"/>
                  <a:pt x="17" y="48"/>
                  <a:pt x="15" y="48"/>
                </a:cubicBezTo>
                <a:cubicBezTo>
                  <a:pt x="3" y="48"/>
                  <a:pt x="3" y="48"/>
                  <a:pt x="3" y="48"/>
                </a:cubicBezTo>
                <a:cubicBezTo>
                  <a:pt x="2" y="48"/>
                  <a:pt x="0" y="49"/>
                  <a:pt x="0" y="50"/>
                </a:cubicBezTo>
                <a:cubicBezTo>
                  <a:pt x="0" y="52"/>
                  <a:pt x="2" y="53"/>
                  <a:pt x="3" y="53"/>
                </a:cubicBezTo>
                <a:cubicBezTo>
                  <a:pt x="15" y="53"/>
                  <a:pt x="15" y="53"/>
                  <a:pt x="15" y="53"/>
                </a:cubicBezTo>
                <a:cubicBezTo>
                  <a:pt x="17" y="53"/>
                  <a:pt x="18" y="52"/>
                  <a:pt x="18" y="50"/>
                </a:cubicBezTo>
                <a:close/>
              </a:path>
            </a:pathLst>
          </a:custGeom>
          <a:solidFill>
            <a:srgbClr val="C5C5C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136" name="燕尾形 135"/>
          <p:cNvSpPr/>
          <p:nvPr/>
        </p:nvSpPr>
        <p:spPr>
          <a:xfrm rot="5400000">
            <a:off x="2533191" y="2023502"/>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37" name="直接连接符 136"/>
          <p:cNvCxnSpPr/>
          <p:nvPr/>
        </p:nvCxnSpPr>
        <p:spPr>
          <a:xfrm>
            <a:off x="2713211" y="2599566"/>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38" name="矩形 137"/>
          <p:cNvSpPr/>
          <p:nvPr/>
        </p:nvSpPr>
        <p:spPr>
          <a:xfrm>
            <a:off x="3050209" y="1503430"/>
            <a:ext cx="13004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39" name="矩形 47"/>
          <p:cNvSpPr>
            <a:spLocks noChangeArrowheads="1"/>
          </p:cNvSpPr>
          <p:nvPr/>
        </p:nvSpPr>
        <p:spPr bwMode="auto">
          <a:xfrm>
            <a:off x="3037247" y="1918168"/>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140" name="燕尾形 139"/>
          <p:cNvSpPr/>
          <p:nvPr/>
        </p:nvSpPr>
        <p:spPr>
          <a:xfrm rot="5400000">
            <a:off x="2533191" y="3391654"/>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41" name="直接连接符 140"/>
          <p:cNvCxnSpPr/>
          <p:nvPr/>
        </p:nvCxnSpPr>
        <p:spPr>
          <a:xfrm>
            <a:off x="2713211" y="3967718"/>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42" name="矩形 141"/>
          <p:cNvSpPr/>
          <p:nvPr/>
        </p:nvSpPr>
        <p:spPr>
          <a:xfrm>
            <a:off x="3050209" y="2871582"/>
            <a:ext cx="13004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43" name="矩形 47"/>
          <p:cNvSpPr>
            <a:spLocks noChangeArrowheads="1"/>
          </p:cNvSpPr>
          <p:nvPr/>
        </p:nvSpPr>
        <p:spPr bwMode="auto">
          <a:xfrm>
            <a:off x="3037247" y="3286320"/>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144" name="燕尾形 143"/>
          <p:cNvSpPr/>
          <p:nvPr/>
        </p:nvSpPr>
        <p:spPr>
          <a:xfrm rot="5400000">
            <a:off x="2533191" y="4831814"/>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45" name="直接连接符 144"/>
          <p:cNvCxnSpPr/>
          <p:nvPr/>
        </p:nvCxnSpPr>
        <p:spPr>
          <a:xfrm>
            <a:off x="2713211" y="5407878"/>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146" name="矩形 145"/>
          <p:cNvSpPr/>
          <p:nvPr/>
        </p:nvSpPr>
        <p:spPr>
          <a:xfrm>
            <a:off x="3050209" y="4311742"/>
            <a:ext cx="13004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47" name="矩形 47"/>
          <p:cNvSpPr>
            <a:spLocks noChangeArrowheads="1"/>
          </p:cNvSpPr>
          <p:nvPr/>
        </p:nvSpPr>
        <p:spPr bwMode="auto">
          <a:xfrm>
            <a:off x="3037247" y="4726480"/>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158" name="圆角矩形 157"/>
          <p:cNvSpPr/>
          <p:nvPr/>
        </p:nvSpPr>
        <p:spPr>
          <a:xfrm>
            <a:off x="-239117" y="1588145"/>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9" name="圆角矩形 158"/>
          <p:cNvSpPr/>
          <p:nvPr/>
        </p:nvSpPr>
        <p:spPr>
          <a:xfrm>
            <a:off x="-383132" y="127929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0" name="标题 4"/>
          <p:cNvSpPr txBox="1"/>
          <p:nvPr/>
        </p:nvSpPr>
        <p:spPr>
          <a:xfrm>
            <a:off x="48915" y="1609375"/>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我们要做什么</a:t>
            </a:r>
          </a:p>
        </p:txBody>
      </p:sp>
      <p:sp>
        <p:nvSpPr>
          <p:cNvPr id="161" name="标题 4"/>
          <p:cNvSpPr txBox="1"/>
          <p:nvPr/>
        </p:nvSpPr>
        <p:spPr>
          <a:xfrm>
            <a:off x="48916" y="127929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162" name="圆角矩形 161"/>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3"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164" name="圆角矩形 163"/>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5"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166" name="圆角矩形 165"/>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168" name="圆角矩形 167"/>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13</a:t>
            </a:r>
          </a:p>
        </p:txBody>
      </p:sp>
    </p:spTree>
    <p:extLst>
      <p:ext uri="{BB962C8B-B14F-4D97-AF65-F5344CB8AC3E}">
        <p14:creationId val="95954106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fill="hold" id="7"/>
                                        <p:tgtEl>
                                          <p:spTgt spid="32"/>
                                        </p:tgtEl>
                                        <p:attrNameLst>
                                          <p:attrName>ppt_x</p:attrName>
                                        </p:attrNameLst>
                                      </p:cBhvr>
                                      <p:tavLst>
                                        <p:tav tm="0">
                                          <p:val>
                                            <p:strVal val="#ppt_x"/>
                                          </p:val>
                                        </p:tav>
                                        <p:tav tm="100000">
                                          <p:val>
                                            <p:strVal val="#ppt_x"/>
                                          </p:val>
                                        </p:tav>
                                      </p:tavLst>
                                    </p:anim>
                                    <p:anim calcmode="lin" valueType="num">
                                      <p:cBhvr additive="base">
                                        <p:cTn dur="500" fill="hold" id="8"/>
                                        <p:tgtEl>
                                          <p:spTgt spid="3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4">
                                  <p:stCondLst>
                                    <p:cond delay="0"/>
                                  </p:stCondLst>
                                  <p:childTnLst>
                                    <p:set>
                                      <p:cBhvr>
                                        <p:cTn dur="1" fill="hold" id="11">
                                          <p:stCondLst>
                                            <p:cond delay="0"/>
                                          </p:stCondLst>
                                        </p:cTn>
                                        <p:tgtEl>
                                          <p:spTgt spid="30"/>
                                        </p:tgtEl>
                                        <p:attrNameLst>
                                          <p:attrName>style.visibility</p:attrName>
                                        </p:attrNameLst>
                                      </p:cBhvr>
                                      <p:to>
                                        <p:strVal val="visible"/>
                                      </p:to>
                                    </p:set>
                                    <p:anim calcmode="lin" valueType="num">
                                      <p:cBhvr additive="base">
                                        <p:cTn dur="500" fill="hold" id="12"/>
                                        <p:tgtEl>
                                          <p:spTgt spid="30"/>
                                        </p:tgtEl>
                                        <p:attrNameLst>
                                          <p:attrName>ppt_x</p:attrName>
                                        </p:attrNameLst>
                                      </p:cBhvr>
                                      <p:tavLst>
                                        <p:tav tm="0">
                                          <p:val>
                                            <p:strVal val="#ppt_x"/>
                                          </p:val>
                                        </p:tav>
                                        <p:tav tm="100000">
                                          <p:val>
                                            <p:strVal val="#ppt_x"/>
                                          </p:val>
                                        </p:tav>
                                      </p:tavLst>
                                    </p:anim>
                                    <p:anim calcmode="lin" valueType="num">
                                      <p:cBhvr additive="base">
                                        <p:cTn dur="500" fill="hold" id="13"/>
                                        <p:tgtEl>
                                          <p:spTgt spid="30"/>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 presetSubtype="4">
                                  <p:stCondLst>
                                    <p:cond delay="0"/>
                                  </p:stCondLst>
                                  <p:childTnLst>
                                    <p:set>
                                      <p:cBhvr>
                                        <p:cTn dur="1" fill="hold" id="16">
                                          <p:stCondLst>
                                            <p:cond delay="0"/>
                                          </p:stCondLst>
                                        </p:cTn>
                                        <p:tgtEl>
                                          <p:spTgt spid="31"/>
                                        </p:tgtEl>
                                        <p:attrNameLst>
                                          <p:attrName>style.visibility</p:attrName>
                                        </p:attrNameLst>
                                      </p:cBhvr>
                                      <p:to>
                                        <p:strVal val="visible"/>
                                      </p:to>
                                    </p:set>
                                    <p:anim calcmode="lin" valueType="num">
                                      <p:cBhvr additive="base">
                                        <p:cTn dur="500" fill="hold" id="17"/>
                                        <p:tgtEl>
                                          <p:spTgt spid="31"/>
                                        </p:tgtEl>
                                        <p:attrNameLst>
                                          <p:attrName>ppt_x</p:attrName>
                                        </p:attrNameLst>
                                      </p:cBhvr>
                                      <p:tavLst>
                                        <p:tav tm="0">
                                          <p:val>
                                            <p:strVal val="#ppt_x"/>
                                          </p:val>
                                        </p:tav>
                                        <p:tav tm="100000">
                                          <p:val>
                                            <p:strVal val="#ppt_x"/>
                                          </p:val>
                                        </p:tav>
                                      </p:tavLst>
                                    </p:anim>
                                    <p:anim calcmode="lin" valueType="num">
                                      <p:cBhvr additive="base">
                                        <p:cTn dur="500" fill="hold" id="18"/>
                                        <p:tgtEl>
                                          <p:spTgt spid="31"/>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500"/>
                            </p:stCondLst>
                            <p:childTnLst>
                              <p:par>
                                <p:cTn fill="hold" grpId="0" id="20" nodeType="afterEffect" presetClass="entr" presetID="2" presetSubtype="2">
                                  <p:stCondLst>
                                    <p:cond delay="0"/>
                                  </p:stCondLst>
                                  <p:childTnLst>
                                    <p:set>
                                      <p:cBhvr>
                                        <p:cTn dur="1" fill="hold" id="21">
                                          <p:stCondLst>
                                            <p:cond delay="0"/>
                                          </p:stCondLst>
                                        </p:cTn>
                                        <p:tgtEl>
                                          <p:spTgt spid="33"/>
                                        </p:tgtEl>
                                        <p:attrNameLst>
                                          <p:attrName>style.visibility</p:attrName>
                                        </p:attrNameLst>
                                      </p:cBhvr>
                                      <p:to>
                                        <p:strVal val="visible"/>
                                      </p:to>
                                    </p:set>
                                    <p:anim calcmode="lin" valueType="num">
                                      <p:cBhvr additive="base">
                                        <p:cTn dur="500" fill="hold" id="22"/>
                                        <p:tgtEl>
                                          <p:spTgt spid="33"/>
                                        </p:tgtEl>
                                        <p:attrNameLst>
                                          <p:attrName>ppt_x</p:attrName>
                                        </p:attrNameLst>
                                      </p:cBhvr>
                                      <p:tavLst>
                                        <p:tav tm="0">
                                          <p:val>
                                            <p:strVal val="1+#ppt_w/2"/>
                                          </p:val>
                                        </p:tav>
                                        <p:tav tm="100000">
                                          <p:val>
                                            <p:strVal val="#ppt_x"/>
                                          </p:val>
                                        </p:tav>
                                      </p:tavLst>
                                    </p:anim>
                                    <p:anim calcmode="lin" valueType="num">
                                      <p:cBhvr additive="base">
                                        <p:cTn dur="500" fill="hold" id="23"/>
                                        <p:tgtEl>
                                          <p:spTgt spid="33"/>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4">
                                  <p:stCondLst>
                                    <p:cond delay="0"/>
                                  </p:stCondLst>
                                  <p:childTnLst>
                                    <p:set>
                                      <p:cBhvr>
                                        <p:cTn dur="1" fill="hold" id="25">
                                          <p:stCondLst>
                                            <p:cond delay="0"/>
                                          </p:stCondLst>
                                        </p:cTn>
                                        <p:tgtEl>
                                          <p:spTgt spid="34"/>
                                        </p:tgtEl>
                                        <p:attrNameLst>
                                          <p:attrName>style.visibility</p:attrName>
                                        </p:attrNameLst>
                                      </p:cBhvr>
                                      <p:to>
                                        <p:strVal val="visible"/>
                                      </p:to>
                                    </p:set>
                                    <p:anim calcmode="lin" valueType="num">
                                      <p:cBhvr additive="base">
                                        <p:cTn dur="500" fill="hold" id="26"/>
                                        <p:tgtEl>
                                          <p:spTgt spid="34"/>
                                        </p:tgtEl>
                                        <p:attrNameLst>
                                          <p:attrName>ppt_x</p:attrName>
                                        </p:attrNameLst>
                                      </p:cBhvr>
                                      <p:tavLst>
                                        <p:tav tm="0">
                                          <p:val>
                                            <p:strVal val="#ppt_x"/>
                                          </p:val>
                                        </p:tav>
                                        <p:tav tm="100000">
                                          <p:val>
                                            <p:strVal val="#ppt_x"/>
                                          </p:val>
                                        </p:tav>
                                      </p:tavLst>
                                    </p:anim>
                                    <p:anim calcmode="lin" valueType="num">
                                      <p:cBhvr additive="base">
                                        <p:cTn dur="500" fill="hold" id="27"/>
                                        <p:tgtEl>
                                          <p:spTgt spid="34"/>
                                        </p:tgtEl>
                                        <p:attrNameLst>
                                          <p:attrName>ppt_y</p:attrName>
                                        </p:attrNameLst>
                                      </p:cBhvr>
                                      <p:tavLst>
                                        <p:tav tm="0">
                                          <p:val>
                                            <p:strVal val="1+#ppt_h/2"/>
                                          </p:val>
                                        </p:tav>
                                        <p:tav tm="100000">
                                          <p:val>
                                            <p:strVal val="#ppt_y"/>
                                          </p:val>
                                        </p:tav>
                                      </p:tavLst>
                                    </p:anim>
                                  </p:childTnLst>
                                </p:cTn>
                              </p:par>
                              <p:par>
                                <p:cTn fill="hold" grpId="0" id="28" nodeType="withEffect" presetClass="entr" presetID="2" presetSubtype="4">
                                  <p:stCondLst>
                                    <p:cond delay="0"/>
                                  </p:stCondLst>
                                  <p:childTnLst>
                                    <p:set>
                                      <p:cBhvr>
                                        <p:cTn dur="1" fill="hold" id="29">
                                          <p:stCondLst>
                                            <p:cond delay="0"/>
                                          </p:stCondLst>
                                        </p:cTn>
                                        <p:tgtEl>
                                          <p:spTgt spid="35"/>
                                        </p:tgtEl>
                                        <p:attrNameLst>
                                          <p:attrName>style.visibility</p:attrName>
                                        </p:attrNameLst>
                                      </p:cBhvr>
                                      <p:to>
                                        <p:strVal val="visible"/>
                                      </p:to>
                                    </p:set>
                                    <p:anim calcmode="lin" valueType="num">
                                      <p:cBhvr additive="base">
                                        <p:cTn dur="500" fill="hold" id="30"/>
                                        <p:tgtEl>
                                          <p:spTgt spid="35"/>
                                        </p:tgtEl>
                                        <p:attrNameLst>
                                          <p:attrName>ppt_x</p:attrName>
                                        </p:attrNameLst>
                                      </p:cBhvr>
                                      <p:tavLst>
                                        <p:tav tm="0">
                                          <p:val>
                                            <p:strVal val="#ppt_x"/>
                                          </p:val>
                                        </p:tav>
                                        <p:tav tm="100000">
                                          <p:val>
                                            <p:strVal val="#ppt_x"/>
                                          </p:val>
                                        </p:tav>
                                      </p:tavLst>
                                    </p:anim>
                                    <p:anim calcmode="lin" valueType="num">
                                      <p:cBhvr additive="base">
                                        <p:cTn dur="500" fill="hold" id="31"/>
                                        <p:tgtEl>
                                          <p:spTgt spid="35"/>
                                        </p:tgtEl>
                                        <p:attrNameLst>
                                          <p:attrName>ppt_y</p:attrName>
                                        </p:attrNameLst>
                                      </p:cBhvr>
                                      <p:tavLst>
                                        <p:tav tm="0">
                                          <p:val>
                                            <p:strVal val="1+#ppt_h/2"/>
                                          </p:val>
                                        </p:tav>
                                        <p:tav tm="100000">
                                          <p:val>
                                            <p:strVal val="#ppt_y"/>
                                          </p:val>
                                        </p:tav>
                                      </p:tavLst>
                                    </p:anim>
                                  </p:childTnLst>
                                </p:cTn>
                              </p:par>
                              <p:par>
                                <p:cTn fill="hold" grpId="0" id="32" nodeType="withEffect" presetClass="entr" presetID="2" presetSubtype="4">
                                  <p:stCondLst>
                                    <p:cond delay="0"/>
                                  </p:stCondLst>
                                  <p:childTnLst>
                                    <p:set>
                                      <p:cBhvr>
                                        <p:cTn dur="1" fill="hold" id="33">
                                          <p:stCondLst>
                                            <p:cond delay="0"/>
                                          </p:stCondLst>
                                        </p:cTn>
                                        <p:tgtEl>
                                          <p:spTgt spid="36"/>
                                        </p:tgtEl>
                                        <p:attrNameLst>
                                          <p:attrName>style.visibility</p:attrName>
                                        </p:attrNameLst>
                                      </p:cBhvr>
                                      <p:to>
                                        <p:strVal val="visible"/>
                                      </p:to>
                                    </p:set>
                                    <p:anim calcmode="lin" valueType="num">
                                      <p:cBhvr additive="base">
                                        <p:cTn dur="500" fill="hold" id="34"/>
                                        <p:tgtEl>
                                          <p:spTgt spid="36"/>
                                        </p:tgtEl>
                                        <p:attrNameLst>
                                          <p:attrName>ppt_x</p:attrName>
                                        </p:attrNameLst>
                                      </p:cBhvr>
                                      <p:tavLst>
                                        <p:tav tm="0">
                                          <p:val>
                                            <p:strVal val="#ppt_x"/>
                                          </p:val>
                                        </p:tav>
                                        <p:tav tm="100000">
                                          <p:val>
                                            <p:strVal val="#ppt_x"/>
                                          </p:val>
                                        </p:tav>
                                      </p:tavLst>
                                    </p:anim>
                                    <p:anim calcmode="lin" valueType="num">
                                      <p:cBhvr additive="base">
                                        <p:cTn dur="500" fill="hold" id="35"/>
                                        <p:tgtEl>
                                          <p:spTgt spid="36"/>
                                        </p:tgtEl>
                                        <p:attrNameLst>
                                          <p:attrName>ppt_y</p:attrName>
                                        </p:attrNameLst>
                                      </p:cBhvr>
                                      <p:tavLst>
                                        <p:tav tm="0">
                                          <p:val>
                                            <p:strVal val="1+#ppt_h/2"/>
                                          </p:val>
                                        </p:tav>
                                        <p:tav tm="100000">
                                          <p:val>
                                            <p:strVal val="#ppt_y"/>
                                          </p:val>
                                        </p:tav>
                                      </p:tavLst>
                                    </p:anim>
                                  </p:childTnLst>
                                </p:cTn>
                              </p:par>
                              <p:par>
                                <p:cTn fill="hold" grpId="0" id="36" nodeType="withEffect" presetClass="entr" presetID="2" presetSubtype="3">
                                  <p:stCondLst>
                                    <p:cond delay="0"/>
                                  </p:stCondLst>
                                  <p:childTnLst>
                                    <p:set>
                                      <p:cBhvr>
                                        <p:cTn dur="1" fill="hold" id="37">
                                          <p:stCondLst>
                                            <p:cond delay="0"/>
                                          </p:stCondLst>
                                        </p:cTn>
                                        <p:tgtEl>
                                          <p:spTgt spid="37"/>
                                        </p:tgtEl>
                                        <p:attrNameLst>
                                          <p:attrName>style.visibility</p:attrName>
                                        </p:attrNameLst>
                                      </p:cBhvr>
                                      <p:to>
                                        <p:strVal val="visible"/>
                                      </p:to>
                                    </p:set>
                                    <p:anim calcmode="lin" valueType="num">
                                      <p:cBhvr additive="base">
                                        <p:cTn dur="500" fill="hold" id="38"/>
                                        <p:tgtEl>
                                          <p:spTgt spid="37"/>
                                        </p:tgtEl>
                                        <p:attrNameLst>
                                          <p:attrName>ppt_x</p:attrName>
                                        </p:attrNameLst>
                                      </p:cBhvr>
                                      <p:tavLst>
                                        <p:tav tm="0">
                                          <p:val>
                                            <p:strVal val="1+#ppt_w/2"/>
                                          </p:val>
                                        </p:tav>
                                        <p:tav tm="100000">
                                          <p:val>
                                            <p:strVal val="#ppt_x"/>
                                          </p:val>
                                        </p:tav>
                                      </p:tavLst>
                                    </p:anim>
                                    <p:anim calcmode="lin" valueType="num">
                                      <p:cBhvr additive="base">
                                        <p:cTn dur="500" fill="hold" id="39"/>
                                        <p:tgtEl>
                                          <p:spTgt spid="37"/>
                                        </p:tgtEl>
                                        <p:attrNameLst>
                                          <p:attrName>ppt_y</p:attrName>
                                        </p:attrNameLst>
                                      </p:cBhvr>
                                      <p:tavLst>
                                        <p:tav tm="0">
                                          <p:val>
                                            <p:strVal val="0-#ppt_h/2"/>
                                          </p:val>
                                        </p:tav>
                                        <p:tav tm="100000">
                                          <p:val>
                                            <p:strVal val="#ppt_y"/>
                                          </p:val>
                                        </p:tav>
                                      </p:tavLst>
                                    </p:anim>
                                  </p:childTnLst>
                                </p:cTn>
                              </p:par>
                              <p:par>
                                <p:cTn fill="hold" grpId="0" id="40" nodeType="withEffect" presetClass="entr" presetID="2" presetSubtype="4">
                                  <p:stCondLst>
                                    <p:cond delay="0"/>
                                  </p:stCondLst>
                                  <p:childTnLst>
                                    <p:set>
                                      <p:cBhvr>
                                        <p:cTn dur="1" fill="hold" id="41">
                                          <p:stCondLst>
                                            <p:cond delay="0"/>
                                          </p:stCondLst>
                                        </p:cTn>
                                        <p:tgtEl>
                                          <p:spTgt spid="38"/>
                                        </p:tgtEl>
                                        <p:attrNameLst>
                                          <p:attrName>style.visibility</p:attrName>
                                        </p:attrNameLst>
                                      </p:cBhvr>
                                      <p:to>
                                        <p:strVal val="visible"/>
                                      </p:to>
                                    </p:set>
                                    <p:anim calcmode="lin" valueType="num">
                                      <p:cBhvr additive="base">
                                        <p:cTn dur="500" fill="hold" id="42"/>
                                        <p:tgtEl>
                                          <p:spTgt spid="38"/>
                                        </p:tgtEl>
                                        <p:attrNameLst>
                                          <p:attrName>ppt_x</p:attrName>
                                        </p:attrNameLst>
                                      </p:cBhvr>
                                      <p:tavLst>
                                        <p:tav tm="0">
                                          <p:val>
                                            <p:strVal val="#ppt_x"/>
                                          </p:val>
                                        </p:tav>
                                        <p:tav tm="100000">
                                          <p:val>
                                            <p:strVal val="#ppt_x"/>
                                          </p:val>
                                        </p:tav>
                                      </p:tavLst>
                                    </p:anim>
                                    <p:anim calcmode="lin" valueType="num">
                                      <p:cBhvr additive="base">
                                        <p:cTn dur="500" fill="hold" id="43"/>
                                        <p:tgtEl>
                                          <p:spTgt spid="38"/>
                                        </p:tgtEl>
                                        <p:attrNameLst>
                                          <p:attrName>ppt_y</p:attrName>
                                        </p:attrNameLst>
                                      </p:cBhvr>
                                      <p:tavLst>
                                        <p:tav tm="0">
                                          <p:val>
                                            <p:strVal val="1+#ppt_h/2"/>
                                          </p:val>
                                        </p:tav>
                                        <p:tav tm="100000">
                                          <p:val>
                                            <p:strVal val="#ppt_y"/>
                                          </p:val>
                                        </p:tav>
                                      </p:tavLst>
                                    </p:anim>
                                  </p:childTnLst>
                                </p:cTn>
                              </p:par>
                              <p:par>
                                <p:cTn fill="hold" grpId="0" id="44" nodeType="withEffect" presetClass="entr" presetID="2" presetSubtype="4">
                                  <p:stCondLst>
                                    <p:cond delay="0"/>
                                  </p:stCondLst>
                                  <p:childTnLst>
                                    <p:set>
                                      <p:cBhvr>
                                        <p:cTn dur="1" fill="hold" id="45">
                                          <p:stCondLst>
                                            <p:cond delay="0"/>
                                          </p:stCondLst>
                                        </p:cTn>
                                        <p:tgtEl>
                                          <p:spTgt spid="39"/>
                                        </p:tgtEl>
                                        <p:attrNameLst>
                                          <p:attrName>style.visibility</p:attrName>
                                        </p:attrNameLst>
                                      </p:cBhvr>
                                      <p:to>
                                        <p:strVal val="visible"/>
                                      </p:to>
                                    </p:set>
                                    <p:anim calcmode="lin" valueType="num">
                                      <p:cBhvr additive="base">
                                        <p:cTn dur="500" fill="hold" id="46"/>
                                        <p:tgtEl>
                                          <p:spTgt spid="39"/>
                                        </p:tgtEl>
                                        <p:attrNameLst>
                                          <p:attrName>ppt_x</p:attrName>
                                        </p:attrNameLst>
                                      </p:cBhvr>
                                      <p:tavLst>
                                        <p:tav tm="0">
                                          <p:val>
                                            <p:strVal val="#ppt_x"/>
                                          </p:val>
                                        </p:tav>
                                        <p:tav tm="100000">
                                          <p:val>
                                            <p:strVal val="#ppt_x"/>
                                          </p:val>
                                        </p:tav>
                                      </p:tavLst>
                                    </p:anim>
                                    <p:anim calcmode="lin" valueType="num">
                                      <p:cBhvr additive="base">
                                        <p:cTn dur="500" fill="hold" id="47"/>
                                        <p:tgtEl>
                                          <p:spTgt spid="39"/>
                                        </p:tgtEl>
                                        <p:attrNameLst>
                                          <p:attrName>ppt_y</p:attrName>
                                        </p:attrNameLst>
                                      </p:cBhvr>
                                      <p:tavLst>
                                        <p:tav tm="0">
                                          <p:val>
                                            <p:strVal val="1+#ppt_h/2"/>
                                          </p:val>
                                        </p:tav>
                                        <p:tav tm="100000">
                                          <p:val>
                                            <p:strVal val="#ppt_y"/>
                                          </p:val>
                                        </p:tav>
                                      </p:tavLst>
                                    </p:anim>
                                  </p:childTnLst>
                                </p:cTn>
                              </p:par>
                              <p:par>
                                <p:cTn fill="hold" grpId="0" id="48" nodeType="withEffect" presetClass="entr" presetID="2" presetSubtype="4">
                                  <p:stCondLst>
                                    <p:cond delay="0"/>
                                  </p:stCondLst>
                                  <p:childTnLst>
                                    <p:set>
                                      <p:cBhvr>
                                        <p:cTn dur="1" fill="hold" id="49">
                                          <p:stCondLst>
                                            <p:cond delay="0"/>
                                          </p:stCondLst>
                                        </p:cTn>
                                        <p:tgtEl>
                                          <p:spTgt spid="40"/>
                                        </p:tgtEl>
                                        <p:attrNameLst>
                                          <p:attrName>style.visibility</p:attrName>
                                        </p:attrNameLst>
                                      </p:cBhvr>
                                      <p:to>
                                        <p:strVal val="visible"/>
                                      </p:to>
                                    </p:set>
                                    <p:anim calcmode="lin" valueType="num">
                                      <p:cBhvr additive="base">
                                        <p:cTn dur="500" fill="hold" id="50"/>
                                        <p:tgtEl>
                                          <p:spTgt spid="40"/>
                                        </p:tgtEl>
                                        <p:attrNameLst>
                                          <p:attrName>ppt_x</p:attrName>
                                        </p:attrNameLst>
                                      </p:cBhvr>
                                      <p:tavLst>
                                        <p:tav tm="0">
                                          <p:val>
                                            <p:strVal val="#ppt_x"/>
                                          </p:val>
                                        </p:tav>
                                        <p:tav tm="100000">
                                          <p:val>
                                            <p:strVal val="#ppt_x"/>
                                          </p:val>
                                        </p:tav>
                                      </p:tavLst>
                                    </p:anim>
                                    <p:anim calcmode="lin" valueType="num">
                                      <p:cBhvr additive="base">
                                        <p:cTn dur="500" fill="hold" id="51"/>
                                        <p:tgtEl>
                                          <p:spTgt spid="40"/>
                                        </p:tgtEl>
                                        <p:attrNameLst>
                                          <p:attrName>ppt_y</p:attrName>
                                        </p:attrNameLst>
                                      </p:cBhvr>
                                      <p:tavLst>
                                        <p:tav tm="0">
                                          <p:val>
                                            <p:strVal val="1+#ppt_h/2"/>
                                          </p:val>
                                        </p:tav>
                                        <p:tav tm="100000">
                                          <p:val>
                                            <p:strVal val="#ppt_y"/>
                                          </p:val>
                                        </p:tav>
                                      </p:tavLst>
                                    </p:anim>
                                  </p:childTnLst>
                                </p:cTn>
                              </p:par>
                              <p:par>
                                <p:cTn fill="hold" grpId="0" id="52" nodeType="withEffect" presetClass="entr" presetID="2" presetSubtype="4">
                                  <p:stCondLst>
                                    <p:cond delay="0"/>
                                  </p:stCondLst>
                                  <p:childTnLst>
                                    <p:set>
                                      <p:cBhvr>
                                        <p:cTn dur="1" fill="hold" id="53">
                                          <p:stCondLst>
                                            <p:cond delay="0"/>
                                          </p:stCondLst>
                                        </p:cTn>
                                        <p:tgtEl>
                                          <p:spTgt spid="41"/>
                                        </p:tgtEl>
                                        <p:attrNameLst>
                                          <p:attrName>style.visibility</p:attrName>
                                        </p:attrNameLst>
                                      </p:cBhvr>
                                      <p:to>
                                        <p:strVal val="visible"/>
                                      </p:to>
                                    </p:set>
                                    <p:anim calcmode="lin" valueType="num">
                                      <p:cBhvr additive="base">
                                        <p:cTn dur="500" fill="hold" id="54"/>
                                        <p:tgtEl>
                                          <p:spTgt spid="41"/>
                                        </p:tgtEl>
                                        <p:attrNameLst>
                                          <p:attrName>ppt_x</p:attrName>
                                        </p:attrNameLst>
                                      </p:cBhvr>
                                      <p:tavLst>
                                        <p:tav tm="0">
                                          <p:val>
                                            <p:strVal val="#ppt_x"/>
                                          </p:val>
                                        </p:tav>
                                        <p:tav tm="100000">
                                          <p:val>
                                            <p:strVal val="#ppt_x"/>
                                          </p:val>
                                        </p:tav>
                                      </p:tavLst>
                                    </p:anim>
                                    <p:anim calcmode="lin" valueType="num">
                                      <p:cBhvr additive="base">
                                        <p:cTn dur="500" fill="hold" id="55"/>
                                        <p:tgtEl>
                                          <p:spTgt spid="41"/>
                                        </p:tgtEl>
                                        <p:attrNameLst>
                                          <p:attrName>ppt_y</p:attrName>
                                        </p:attrNameLst>
                                      </p:cBhvr>
                                      <p:tavLst>
                                        <p:tav tm="0">
                                          <p:val>
                                            <p:strVal val="1+#ppt_h/2"/>
                                          </p:val>
                                        </p:tav>
                                        <p:tav tm="100000">
                                          <p:val>
                                            <p:strVal val="#ppt_y"/>
                                          </p:val>
                                        </p:tav>
                                      </p:tavLst>
                                    </p:anim>
                                  </p:childTnLst>
                                </p:cTn>
                              </p:par>
                              <p:par>
                                <p:cTn fill="hold" id="56" nodeType="withEffect" presetClass="entr" presetID="2" presetSubtype="6">
                                  <p:stCondLst>
                                    <p:cond delay="0"/>
                                  </p:stCondLst>
                                  <p:childTnLst>
                                    <p:set>
                                      <p:cBhvr>
                                        <p:cTn dur="1" fill="hold" id="57">
                                          <p:stCondLst>
                                            <p:cond delay="0"/>
                                          </p:stCondLst>
                                        </p:cTn>
                                        <p:tgtEl>
                                          <p:spTgt spid="44"/>
                                        </p:tgtEl>
                                        <p:attrNameLst>
                                          <p:attrName>style.visibility</p:attrName>
                                        </p:attrNameLst>
                                      </p:cBhvr>
                                      <p:to>
                                        <p:strVal val="visible"/>
                                      </p:to>
                                    </p:set>
                                    <p:anim calcmode="lin" valueType="num">
                                      <p:cBhvr additive="base">
                                        <p:cTn dur="500" fill="hold" id="58"/>
                                        <p:tgtEl>
                                          <p:spTgt spid="44"/>
                                        </p:tgtEl>
                                        <p:attrNameLst>
                                          <p:attrName>ppt_x</p:attrName>
                                        </p:attrNameLst>
                                      </p:cBhvr>
                                      <p:tavLst>
                                        <p:tav tm="0">
                                          <p:val>
                                            <p:strVal val="1+#ppt_w/2"/>
                                          </p:val>
                                        </p:tav>
                                        <p:tav tm="100000">
                                          <p:val>
                                            <p:strVal val="#ppt_x"/>
                                          </p:val>
                                        </p:tav>
                                      </p:tavLst>
                                    </p:anim>
                                    <p:anim calcmode="lin" valueType="num">
                                      <p:cBhvr additive="base">
                                        <p:cTn dur="500" fill="hold" id="59"/>
                                        <p:tgtEl>
                                          <p:spTgt spid="44"/>
                                        </p:tgtEl>
                                        <p:attrNameLst>
                                          <p:attrName>ppt_y</p:attrName>
                                        </p:attrNameLst>
                                      </p:cBhvr>
                                      <p:tavLst>
                                        <p:tav tm="0">
                                          <p:val>
                                            <p:strVal val="1+#ppt_h/2"/>
                                          </p:val>
                                        </p:tav>
                                        <p:tav tm="100000">
                                          <p:val>
                                            <p:strVal val="#ppt_y"/>
                                          </p:val>
                                        </p:tav>
                                      </p:tavLst>
                                    </p:anim>
                                  </p:childTnLst>
                                </p:cTn>
                              </p:par>
                              <p:par>
                                <p:cTn fill="hold" grpId="0" id="60" nodeType="withEffect" presetClass="entr" presetID="2" presetSubtype="6">
                                  <p:stCondLst>
                                    <p:cond delay="0"/>
                                  </p:stCondLst>
                                  <p:childTnLst>
                                    <p:set>
                                      <p:cBhvr>
                                        <p:cTn dur="1" fill="hold" id="61">
                                          <p:stCondLst>
                                            <p:cond delay="0"/>
                                          </p:stCondLst>
                                        </p:cTn>
                                        <p:tgtEl>
                                          <p:spTgt spid="51"/>
                                        </p:tgtEl>
                                        <p:attrNameLst>
                                          <p:attrName>style.visibility</p:attrName>
                                        </p:attrNameLst>
                                      </p:cBhvr>
                                      <p:to>
                                        <p:strVal val="visible"/>
                                      </p:to>
                                    </p:set>
                                    <p:anim calcmode="lin" valueType="num">
                                      <p:cBhvr additive="base">
                                        <p:cTn dur="500" fill="hold" id="62"/>
                                        <p:tgtEl>
                                          <p:spTgt spid="51"/>
                                        </p:tgtEl>
                                        <p:attrNameLst>
                                          <p:attrName>ppt_x</p:attrName>
                                        </p:attrNameLst>
                                      </p:cBhvr>
                                      <p:tavLst>
                                        <p:tav tm="0">
                                          <p:val>
                                            <p:strVal val="1+#ppt_w/2"/>
                                          </p:val>
                                        </p:tav>
                                        <p:tav tm="100000">
                                          <p:val>
                                            <p:strVal val="#ppt_x"/>
                                          </p:val>
                                        </p:tav>
                                      </p:tavLst>
                                    </p:anim>
                                    <p:anim calcmode="lin" valueType="num">
                                      <p:cBhvr additive="base">
                                        <p:cTn dur="500" fill="hold" id="63"/>
                                        <p:tgtEl>
                                          <p:spTgt spid="51"/>
                                        </p:tgtEl>
                                        <p:attrNameLst>
                                          <p:attrName>ppt_y</p:attrName>
                                        </p:attrNameLst>
                                      </p:cBhvr>
                                      <p:tavLst>
                                        <p:tav tm="0">
                                          <p:val>
                                            <p:strVal val="1+#ppt_h/2"/>
                                          </p:val>
                                        </p:tav>
                                        <p:tav tm="100000">
                                          <p:val>
                                            <p:strVal val="#ppt_y"/>
                                          </p:val>
                                        </p:tav>
                                      </p:tavLst>
                                    </p:anim>
                                  </p:childTnLst>
                                </p:cTn>
                              </p:par>
                              <p:par>
                                <p:cTn fill="hold" grpId="0" id="64" nodeType="withEffect" presetClass="entr" presetID="2" presetSubtype="4">
                                  <p:stCondLst>
                                    <p:cond delay="0"/>
                                  </p:stCondLst>
                                  <p:childTnLst>
                                    <p:set>
                                      <p:cBhvr>
                                        <p:cTn dur="1" fill="hold" id="65">
                                          <p:stCondLst>
                                            <p:cond delay="0"/>
                                          </p:stCondLst>
                                        </p:cTn>
                                        <p:tgtEl>
                                          <p:spTgt spid="52"/>
                                        </p:tgtEl>
                                        <p:attrNameLst>
                                          <p:attrName>style.visibility</p:attrName>
                                        </p:attrNameLst>
                                      </p:cBhvr>
                                      <p:to>
                                        <p:strVal val="visible"/>
                                      </p:to>
                                    </p:set>
                                    <p:anim calcmode="lin" valueType="num">
                                      <p:cBhvr additive="base">
                                        <p:cTn dur="500" fill="hold" id="66"/>
                                        <p:tgtEl>
                                          <p:spTgt spid="52"/>
                                        </p:tgtEl>
                                        <p:attrNameLst>
                                          <p:attrName>ppt_x</p:attrName>
                                        </p:attrNameLst>
                                      </p:cBhvr>
                                      <p:tavLst>
                                        <p:tav tm="0">
                                          <p:val>
                                            <p:strVal val="#ppt_x"/>
                                          </p:val>
                                        </p:tav>
                                        <p:tav tm="100000">
                                          <p:val>
                                            <p:strVal val="#ppt_x"/>
                                          </p:val>
                                        </p:tav>
                                      </p:tavLst>
                                    </p:anim>
                                    <p:anim calcmode="lin" valueType="num">
                                      <p:cBhvr additive="base">
                                        <p:cTn dur="500" fill="hold" id="67"/>
                                        <p:tgtEl>
                                          <p:spTgt spid="52"/>
                                        </p:tgtEl>
                                        <p:attrNameLst>
                                          <p:attrName>ppt_y</p:attrName>
                                        </p:attrNameLst>
                                      </p:cBhvr>
                                      <p:tavLst>
                                        <p:tav tm="0">
                                          <p:val>
                                            <p:strVal val="1+#ppt_h/2"/>
                                          </p:val>
                                        </p:tav>
                                        <p:tav tm="100000">
                                          <p:val>
                                            <p:strVal val="#ppt_y"/>
                                          </p:val>
                                        </p:tav>
                                      </p:tavLst>
                                    </p:anim>
                                  </p:childTnLst>
                                </p:cTn>
                              </p:par>
                              <p:par>
                                <p:cTn fill="hold" grpId="0" id="68" nodeType="withEffect" presetClass="entr" presetID="2" presetSubtype="4">
                                  <p:stCondLst>
                                    <p:cond delay="0"/>
                                  </p:stCondLst>
                                  <p:childTnLst>
                                    <p:set>
                                      <p:cBhvr>
                                        <p:cTn dur="1" fill="hold" id="69">
                                          <p:stCondLst>
                                            <p:cond delay="0"/>
                                          </p:stCondLst>
                                        </p:cTn>
                                        <p:tgtEl>
                                          <p:spTgt spid="53"/>
                                        </p:tgtEl>
                                        <p:attrNameLst>
                                          <p:attrName>style.visibility</p:attrName>
                                        </p:attrNameLst>
                                      </p:cBhvr>
                                      <p:to>
                                        <p:strVal val="visible"/>
                                      </p:to>
                                    </p:set>
                                    <p:anim calcmode="lin" valueType="num">
                                      <p:cBhvr additive="base">
                                        <p:cTn dur="500" fill="hold" id="70"/>
                                        <p:tgtEl>
                                          <p:spTgt spid="53"/>
                                        </p:tgtEl>
                                        <p:attrNameLst>
                                          <p:attrName>ppt_x</p:attrName>
                                        </p:attrNameLst>
                                      </p:cBhvr>
                                      <p:tavLst>
                                        <p:tav tm="0">
                                          <p:val>
                                            <p:strVal val="#ppt_x"/>
                                          </p:val>
                                        </p:tav>
                                        <p:tav tm="100000">
                                          <p:val>
                                            <p:strVal val="#ppt_x"/>
                                          </p:val>
                                        </p:tav>
                                      </p:tavLst>
                                    </p:anim>
                                    <p:anim calcmode="lin" valueType="num">
                                      <p:cBhvr additive="base">
                                        <p:cTn dur="500" fill="hold" id="71"/>
                                        <p:tgtEl>
                                          <p:spTgt spid="53"/>
                                        </p:tgtEl>
                                        <p:attrNameLst>
                                          <p:attrName>ppt_y</p:attrName>
                                        </p:attrNameLst>
                                      </p:cBhvr>
                                      <p:tavLst>
                                        <p:tav tm="0">
                                          <p:val>
                                            <p:strVal val="1+#ppt_h/2"/>
                                          </p:val>
                                        </p:tav>
                                        <p:tav tm="100000">
                                          <p:val>
                                            <p:strVal val="#ppt_y"/>
                                          </p:val>
                                        </p:tav>
                                      </p:tavLst>
                                    </p:anim>
                                  </p:childTnLst>
                                </p:cTn>
                              </p:par>
                              <p:par>
                                <p:cTn fill="hold" grpId="0" id="72" nodeType="withEffect" presetClass="entr" presetID="2" presetSubtype="4">
                                  <p:stCondLst>
                                    <p:cond delay="0"/>
                                  </p:stCondLst>
                                  <p:childTnLst>
                                    <p:set>
                                      <p:cBhvr>
                                        <p:cTn dur="1" fill="hold" id="73">
                                          <p:stCondLst>
                                            <p:cond delay="0"/>
                                          </p:stCondLst>
                                        </p:cTn>
                                        <p:tgtEl>
                                          <p:spTgt spid="54"/>
                                        </p:tgtEl>
                                        <p:attrNameLst>
                                          <p:attrName>style.visibility</p:attrName>
                                        </p:attrNameLst>
                                      </p:cBhvr>
                                      <p:to>
                                        <p:strVal val="visible"/>
                                      </p:to>
                                    </p:set>
                                    <p:anim calcmode="lin" valueType="num">
                                      <p:cBhvr additive="base">
                                        <p:cTn dur="500" fill="hold" id="74"/>
                                        <p:tgtEl>
                                          <p:spTgt spid="54"/>
                                        </p:tgtEl>
                                        <p:attrNameLst>
                                          <p:attrName>ppt_x</p:attrName>
                                        </p:attrNameLst>
                                      </p:cBhvr>
                                      <p:tavLst>
                                        <p:tav tm="0">
                                          <p:val>
                                            <p:strVal val="#ppt_x"/>
                                          </p:val>
                                        </p:tav>
                                        <p:tav tm="100000">
                                          <p:val>
                                            <p:strVal val="#ppt_x"/>
                                          </p:val>
                                        </p:tav>
                                      </p:tavLst>
                                    </p:anim>
                                    <p:anim calcmode="lin" valueType="num">
                                      <p:cBhvr additive="base">
                                        <p:cTn dur="500" fill="hold" id="75"/>
                                        <p:tgtEl>
                                          <p:spTgt spid="54"/>
                                        </p:tgtEl>
                                        <p:attrNameLst>
                                          <p:attrName>ppt_y</p:attrName>
                                        </p:attrNameLst>
                                      </p:cBhvr>
                                      <p:tavLst>
                                        <p:tav tm="0">
                                          <p:val>
                                            <p:strVal val="1+#ppt_h/2"/>
                                          </p:val>
                                        </p:tav>
                                        <p:tav tm="100000">
                                          <p:val>
                                            <p:strVal val="#ppt_y"/>
                                          </p:val>
                                        </p:tav>
                                      </p:tavLst>
                                    </p:anim>
                                  </p:childTnLst>
                                </p:cTn>
                              </p:par>
                              <p:par>
                                <p:cTn fill="hold" grpId="0" id="76" nodeType="withEffect" presetClass="entr" presetID="2" presetSubtype="4">
                                  <p:stCondLst>
                                    <p:cond delay="0"/>
                                  </p:stCondLst>
                                  <p:childTnLst>
                                    <p:set>
                                      <p:cBhvr>
                                        <p:cTn dur="1" fill="hold" id="77">
                                          <p:stCondLst>
                                            <p:cond delay="0"/>
                                          </p:stCondLst>
                                        </p:cTn>
                                        <p:tgtEl>
                                          <p:spTgt spid="55"/>
                                        </p:tgtEl>
                                        <p:attrNameLst>
                                          <p:attrName>style.visibility</p:attrName>
                                        </p:attrNameLst>
                                      </p:cBhvr>
                                      <p:to>
                                        <p:strVal val="visible"/>
                                      </p:to>
                                    </p:set>
                                    <p:anim calcmode="lin" valueType="num">
                                      <p:cBhvr additive="base">
                                        <p:cTn dur="500" fill="hold" id="78"/>
                                        <p:tgtEl>
                                          <p:spTgt spid="55"/>
                                        </p:tgtEl>
                                        <p:attrNameLst>
                                          <p:attrName>ppt_x</p:attrName>
                                        </p:attrNameLst>
                                      </p:cBhvr>
                                      <p:tavLst>
                                        <p:tav tm="0">
                                          <p:val>
                                            <p:strVal val="#ppt_x"/>
                                          </p:val>
                                        </p:tav>
                                        <p:tav tm="100000">
                                          <p:val>
                                            <p:strVal val="#ppt_x"/>
                                          </p:val>
                                        </p:tav>
                                      </p:tavLst>
                                    </p:anim>
                                    <p:anim calcmode="lin" valueType="num">
                                      <p:cBhvr additive="base">
                                        <p:cTn dur="500" fill="hold" id="79"/>
                                        <p:tgtEl>
                                          <p:spTgt spid="55"/>
                                        </p:tgtEl>
                                        <p:attrNameLst>
                                          <p:attrName>ppt_y</p:attrName>
                                        </p:attrNameLst>
                                      </p:cBhvr>
                                      <p:tavLst>
                                        <p:tav tm="0">
                                          <p:val>
                                            <p:strVal val="1+#ppt_h/2"/>
                                          </p:val>
                                        </p:tav>
                                        <p:tav tm="100000">
                                          <p:val>
                                            <p:strVal val="#ppt_y"/>
                                          </p:val>
                                        </p:tav>
                                      </p:tavLst>
                                    </p:anim>
                                  </p:childTnLst>
                                </p:cTn>
                              </p:par>
                              <p:par>
                                <p:cTn fill="hold" grpId="0" id="80" nodeType="withEffect" presetClass="entr" presetID="2" presetSubtype="4">
                                  <p:stCondLst>
                                    <p:cond delay="0"/>
                                  </p:stCondLst>
                                  <p:childTnLst>
                                    <p:set>
                                      <p:cBhvr>
                                        <p:cTn dur="1" fill="hold" id="81">
                                          <p:stCondLst>
                                            <p:cond delay="0"/>
                                          </p:stCondLst>
                                        </p:cTn>
                                        <p:tgtEl>
                                          <p:spTgt spid="56"/>
                                        </p:tgtEl>
                                        <p:attrNameLst>
                                          <p:attrName>style.visibility</p:attrName>
                                        </p:attrNameLst>
                                      </p:cBhvr>
                                      <p:to>
                                        <p:strVal val="visible"/>
                                      </p:to>
                                    </p:set>
                                    <p:anim calcmode="lin" valueType="num">
                                      <p:cBhvr additive="base">
                                        <p:cTn dur="500" fill="hold" id="82"/>
                                        <p:tgtEl>
                                          <p:spTgt spid="56"/>
                                        </p:tgtEl>
                                        <p:attrNameLst>
                                          <p:attrName>ppt_x</p:attrName>
                                        </p:attrNameLst>
                                      </p:cBhvr>
                                      <p:tavLst>
                                        <p:tav tm="0">
                                          <p:val>
                                            <p:strVal val="#ppt_x"/>
                                          </p:val>
                                        </p:tav>
                                        <p:tav tm="100000">
                                          <p:val>
                                            <p:strVal val="#ppt_x"/>
                                          </p:val>
                                        </p:tav>
                                      </p:tavLst>
                                    </p:anim>
                                    <p:anim calcmode="lin" valueType="num">
                                      <p:cBhvr additive="base">
                                        <p:cTn dur="500" fill="hold" id="83"/>
                                        <p:tgtEl>
                                          <p:spTgt spid="56"/>
                                        </p:tgtEl>
                                        <p:attrNameLst>
                                          <p:attrName>ppt_y</p:attrName>
                                        </p:attrNameLst>
                                      </p:cBhvr>
                                      <p:tavLst>
                                        <p:tav tm="0">
                                          <p:val>
                                            <p:strVal val="1+#ppt_h/2"/>
                                          </p:val>
                                        </p:tav>
                                        <p:tav tm="100000">
                                          <p:val>
                                            <p:strVal val="#ppt_y"/>
                                          </p:val>
                                        </p:tav>
                                      </p:tavLst>
                                    </p:anim>
                                  </p:childTnLst>
                                </p:cTn>
                              </p:par>
                              <p:par>
                                <p:cTn fill="hold" grpId="0" id="84" nodeType="withEffect" presetClass="entr" presetID="2" presetSubtype="4">
                                  <p:stCondLst>
                                    <p:cond delay="0"/>
                                  </p:stCondLst>
                                  <p:childTnLst>
                                    <p:set>
                                      <p:cBhvr>
                                        <p:cTn dur="1" fill="hold" id="85">
                                          <p:stCondLst>
                                            <p:cond delay="0"/>
                                          </p:stCondLst>
                                        </p:cTn>
                                        <p:tgtEl>
                                          <p:spTgt spid="57"/>
                                        </p:tgtEl>
                                        <p:attrNameLst>
                                          <p:attrName>style.visibility</p:attrName>
                                        </p:attrNameLst>
                                      </p:cBhvr>
                                      <p:to>
                                        <p:strVal val="visible"/>
                                      </p:to>
                                    </p:set>
                                    <p:anim calcmode="lin" valueType="num">
                                      <p:cBhvr additive="base">
                                        <p:cTn dur="500" fill="hold" id="86"/>
                                        <p:tgtEl>
                                          <p:spTgt spid="57"/>
                                        </p:tgtEl>
                                        <p:attrNameLst>
                                          <p:attrName>ppt_x</p:attrName>
                                        </p:attrNameLst>
                                      </p:cBhvr>
                                      <p:tavLst>
                                        <p:tav tm="0">
                                          <p:val>
                                            <p:strVal val="#ppt_x"/>
                                          </p:val>
                                        </p:tav>
                                        <p:tav tm="100000">
                                          <p:val>
                                            <p:strVal val="#ppt_x"/>
                                          </p:val>
                                        </p:tav>
                                      </p:tavLst>
                                    </p:anim>
                                    <p:anim calcmode="lin" valueType="num">
                                      <p:cBhvr additive="base">
                                        <p:cTn dur="500" fill="hold" id="87"/>
                                        <p:tgtEl>
                                          <p:spTgt spid="57"/>
                                        </p:tgtEl>
                                        <p:attrNameLst>
                                          <p:attrName>ppt_y</p:attrName>
                                        </p:attrNameLst>
                                      </p:cBhvr>
                                      <p:tavLst>
                                        <p:tav tm="0">
                                          <p:val>
                                            <p:strVal val="1+#ppt_h/2"/>
                                          </p:val>
                                        </p:tav>
                                        <p:tav tm="100000">
                                          <p:val>
                                            <p:strVal val="#ppt_y"/>
                                          </p:val>
                                        </p:tav>
                                      </p:tavLst>
                                    </p:anim>
                                  </p:childTnLst>
                                </p:cTn>
                              </p:par>
                              <p:par>
                                <p:cTn fill="hold" grpId="0" id="88" nodeType="withEffect" presetClass="entr" presetID="2" presetSubtype="4">
                                  <p:stCondLst>
                                    <p:cond delay="0"/>
                                  </p:stCondLst>
                                  <p:childTnLst>
                                    <p:set>
                                      <p:cBhvr>
                                        <p:cTn dur="1" fill="hold" id="89">
                                          <p:stCondLst>
                                            <p:cond delay="0"/>
                                          </p:stCondLst>
                                        </p:cTn>
                                        <p:tgtEl>
                                          <p:spTgt spid="58"/>
                                        </p:tgtEl>
                                        <p:attrNameLst>
                                          <p:attrName>style.visibility</p:attrName>
                                        </p:attrNameLst>
                                      </p:cBhvr>
                                      <p:to>
                                        <p:strVal val="visible"/>
                                      </p:to>
                                    </p:set>
                                    <p:anim calcmode="lin" valueType="num">
                                      <p:cBhvr additive="base">
                                        <p:cTn dur="500" fill="hold" id="90"/>
                                        <p:tgtEl>
                                          <p:spTgt spid="58"/>
                                        </p:tgtEl>
                                        <p:attrNameLst>
                                          <p:attrName>ppt_x</p:attrName>
                                        </p:attrNameLst>
                                      </p:cBhvr>
                                      <p:tavLst>
                                        <p:tav tm="0">
                                          <p:val>
                                            <p:strVal val="#ppt_x"/>
                                          </p:val>
                                        </p:tav>
                                        <p:tav tm="100000">
                                          <p:val>
                                            <p:strVal val="#ppt_x"/>
                                          </p:val>
                                        </p:tav>
                                      </p:tavLst>
                                    </p:anim>
                                    <p:anim calcmode="lin" valueType="num">
                                      <p:cBhvr additive="base">
                                        <p:cTn dur="500" fill="hold" id="91"/>
                                        <p:tgtEl>
                                          <p:spTgt spid="58"/>
                                        </p:tgtEl>
                                        <p:attrNameLst>
                                          <p:attrName>ppt_y</p:attrName>
                                        </p:attrNameLst>
                                      </p:cBhvr>
                                      <p:tavLst>
                                        <p:tav tm="0">
                                          <p:val>
                                            <p:strVal val="1+#ppt_h/2"/>
                                          </p:val>
                                        </p:tav>
                                        <p:tav tm="100000">
                                          <p:val>
                                            <p:strVal val="#ppt_y"/>
                                          </p:val>
                                        </p:tav>
                                      </p:tavLst>
                                    </p:anim>
                                  </p:childTnLst>
                                </p:cTn>
                              </p:par>
                              <p:par>
                                <p:cTn fill="hold" grpId="0" id="92" nodeType="withEffect" presetClass="entr" presetID="2" presetSubtype="1">
                                  <p:stCondLst>
                                    <p:cond delay="0"/>
                                  </p:stCondLst>
                                  <p:childTnLst>
                                    <p:set>
                                      <p:cBhvr>
                                        <p:cTn dur="1" fill="hold" id="93">
                                          <p:stCondLst>
                                            <p:cond delay="0"/>
                                          </p:stCondLst>
                                        </p:cTn>
                                        <p:tgtEl>
                                          <p:spTgt spid="59"/>
                                        </p:tgtEl>
                                        <p:attrNameLst>
                                          <p:attrName>style.visibility</p:attrName>
                                        </p:attrNameLst>
                                      </p:cBhvr>
                                      <p:to>
                                        <p:strVal val="visible"/>
                                      </p:to>
                                    </p:set>
                                    <p:anim calcmode="lin" valueType="num">
                                      <p:cBhvr additive="base">
                                        <p:cTn dur="500" fill="hold" id="94"/>
                                        <p:tgtEl>
                                          <p:spTgt spid="59"/>
                                        </p:tgtEl>
                                        <p:attrNameLst>
                                          <p:attrName>ppt_x</p:attrName>
                                        </p:attrNameLst>
                                      </p:cBhvr>
                                      <p:tavLst>
                                        <p:tav tm="0">
                                          <p:val>
                                            <p:strVal val="#ppt_x"/>
                                          </p:val>
                                        </p:tav>
                                        <p:tav tm="100000">
                                          <p:val>
                                            <p:strVal val="#ppt_x"/>
                                          </p:val>
                                        </p:tav>
                                      </p:tavLst>
                                    </p:anim>
                                    <p:anim calcmode="lin" valueType="num">
                                      <p:cBhvr additive="base">
                                        <p:cTn dur="500" fill="hold" id="95"/>
                                        <p:tgtEl>
                                          <p:spTgt spid="59"/>
                                        </p:tgtEl>
                                        <p:attrNameLst>
                                          <p:attrName>ppt_y</p:attrName>
                                        </p:attrNameLst>
                                      </p:cBhvr>
                                      <p:tavLst>
                                        <p:tav tm="0">
                                          <p:val>
                                            <p:strVal val="0-#ppt_h/2"/>
                                          </p:val>
                                        </p:tav>
                                        <p:tav tm="100000">
                                          <p:val>
                                            <p:strVal val="#ppt_y"/>
                                          </p:val>
                                        </p:tav>
                                      </p:tavLst>
                                    </p:anim>
                                  </p:childTnLst>
                                </p:cTn>
                              </p:par>
                              <p:par>
                                <p:cTn fill="hold" grpId="0" id="96" nodeType="withEffect" presetClass="entr" presetID="2" presetSubtype="4">
                                  <p:stCondLst>
                                    <p:cond delay="0"/>
                                  </p:stCondLst>
                                  <p:childTnLst>
                                    <p:set>
                                      <p:cBhvr>
                                        <p:cTn dur="1" fill="hold" id="97">
                                          <p:stCondLst>
                                            <p:cond delay="0"/>
                                          </p:stCondLst>
                                        </p:cTn>
                                        <p:tgtEl>
                                          <p:spTgt spid="60"/>
                                        </p:tgtEl>
                                        <p:attrNameLst>
                                          <p:attrName>style.visibility</p:attrName>
                                        </p:attrNameLst>
                                      </p:cBhvr>
                                      <p:to>
                                        <p:strVal val="visible"/>
                                      </p:to>
                                    </p:set>
                                    <p:anim calcmode="lin" valueType="num">
                                      <p:cBhvr additive="base">
                                        <p:cTn dur="500" fill="hold" id="98"/>
                                        <p:tgtEl>
                                          <p:spTgt spid="60"/>
                                        </p:tgtEl>
                                        <p:attrNameLst>
                                          <p:attrName>ppt_x</p:attrName>
                                        </p:attrNameLst>
                                      </p:cBhvr>
                                      <p:tavLst>
                                        <p:tav tm="0">
                                          <p:val>
                                            <p:strVal val="#ppt_x"/>
                                          </p:val>
                                        </p:tav>
                                        <p:tav tm="100000">
                                          <p:val>
                                            <p:strVal val="#ppt_x"/>
                                          </p:val>
                                        </p:tav>
                                      </p:tavLst>
                                    </p:anim>
                                    <p:anim calcmode="lin" valueType="num">
                                      <p:cBhvr additive="base">
                                        <p:cTn dur="500" fill="hold" id="99"/>
                                        <p:tgtEl>
                                          <p:spTgt spid="60"/>
                                        </p:tgtEl>
                                        <p:attrNameLst>
                                          <p:attrName>ppt_y</p:attrName>
                                        </p:attrNameLst>
                                      </p:cBhvr>
                                      <p:tavLst>
                                        <p:tav tm="0">
                                          <p:val>
                                            <p:strVal val="1+#ppt_h/2"/>
                                          </p:val>
                                        </p:tav>
                                        <p:tav tm="100000">
                                          <p:val>
                                            <p:strVal val="#ppt_y"/>
                                          </p:val>
                                        </p:tav>
                                      </p:tavLst>
                                    </p:anim>
                                  </p:childTnLst>
                                </p:cTn>
                              </p:par>
                              <p:par>
                                <p:cTn fill="hold" grpId="0" id="100" nodeType="withEffect" presetClass="entr" presetID="2" presetSubtype="9">
                                  <p:stCondLst>
                                    <p:cond delay="0"/>
                                  </p:stCondLst>
                                  <p:childTnLst>
                                    <p:set>
                                      <p:cBhvr>
                                        <p:cTn dur="1" fill="hold" id="101">
                                          <p:stCondLst>
                                            <p:cond delay="0"/>
                                          </p:stCondLst>
                                        </p:cTn>
                                        <p:tgtEl>
                                          <p:spTgt spid="61"/>
                                        </p:tgtEl>
                                        <p:attrNameLst>
                                          <p:attrName>style.visibility</p:attrName>
                                        </p:attrNameLst>
                                      </p:cBhvr>
                                      <p:to>
                                        <p:strVal val="visible"/>
                                      </p:to>
                                    </p:set>
                                    <p:anim calcmode="lin" valueType="num">
                                      <p:cBhvr additive="base">
                                        <p:cTn dur="500" fill="hold" id="102"/>
                                        <p:tgtEl>
                                          <p:spTgt spid="61"/>
                                        </p:tgtEl>
                                        <p:attrNameLst>
                                          <p:attrName>ppt_x</p:attrName>
                                        </p:attrNameLst>
                                      </p:cBhvr>
                                      <p:tavLst>
                                        <p:tav tm="0">
                                          <p:val>
                                            <p:strVal val="0-#ppt_w/2"/>
                                          </p:val>
                                        </p:tav>
                                        <p:tav tm="100000">
                                          <p:val>
                                            <p:strVal val="#ppt_x"/>
                                          </p:val>
                                        </p:tav>
                                      </p:tavLst>
                                    </p:anim>
                                    <p:anim calcmode="lin" valueType="num">
                                      <p:cBhvr additive="base">
                                        <p:cTn dur="500" fill="hold" id="103"/>
                                        <p:tgtEl>
                                          <p:spTgt spid="61"/>
                                        </p:tgtEl>
                                        <p:attrNameLst>
                                          <p:attrName>ppt_y</p:attrName>
                                        </p:attrNameLst>
                                      </p:cBhvr>
                                      <p:tavLst>
                                        <p:tav tm="0">
                                          <p:val>
                                            <p:strVal val="0-#ppt_h/2"/>
                                          </p:val>
                                        </p:tav>
                                        <p:tav tm="100000">
                                          <p:val>
                                            <p:strVal val="#ppt_y"/>
                                          </p:val>
                                        </p:tav>
                                      </p:tavLst>
                                    </p:anim>
                                  </p:childTnLst>
                                </p:cTn>
                              </p:par>
                              <p:par>
                                <p:cTn fill="hold" grpId="0" id="104" nodeType="withEffect" presetClass="entr" presetID="2" presetSubtype="4">
                                  <p:stCondLst>
                                    <p:cond delay="0"/>
                                  </p:stCondLst>
                                  <p:childTnLst>
                                    <p:set>
                                      <p:cBhvr>
                                        <p:cTn dur="1" fill="hold" id="105">
                                          <p:stCondLst>
                                            <p:cond delay="0"/>
                                          </p:stCondLst>
                                        </p:cTn>
                                        <p:tgtEl>
                                          <p:spTgt spid="62"/>
                                        </p:tgtEl>
                                        <p:attrNameLst>
                                          <p:attrName>style.visibility</p:attrName>
                                        </p:attrNameLst>
                                      </p:cBhvr>
                                      <p:to>
                                        <p:strVal val="visible"/>
                                      </p:to>
                                    </p:set>
                                    <p:anim calcmode="lin" valueType="num">
                                      <p:cBhvr additive="base">
                                        <p:cTn dur="500" fill="hold" id="106"/>
                                        <p:tgtEl>
                                          <p:spTgt spid="62"/>
                                        </p:tgtEl>
                                        <p:attrNameLst>
                                          <p:attrName>ppt_x</p:attrName>
                                        </p:attrNameLst>
                                      </p:cBhvr>
                                      <p:tavLst>
                                        <p:tav tm="0">
                                          <p:val>
                                            <p:strVal val="#ppt_x"/>
                                          </p:val>
                                        </p:tav>
                                        <p:tav tm="100000">
                                          <p:val>
                                            <p:strVal val="#ppt_x"/>
                                          </p:val>
                                        </p:tav>
                                      </p:tavLst>
                                    </p:anim>
                                    <p:anim calcmode="lin" valueType="num">
                                      <p:cBhvr additive="base">
                                        <p:cTn dur="500" fill="hold" id="107"/>
                                        <p:tgtEl>
                                          <p:spTgt spid="62"/>
                                        </p:tgtEl>
                                        <p:attrNameLst>
                                          <p:attrName>ppt_y</p:attrName>
                                        </p:attrNameLst>
                                      </p:cBhvr>
                                      <p:tavLst>
                                        <p:tav tm="0">
                                          <p:val>
                                            <p:strVal val="1+#ppt_h/2"/>
                                          </p:val>
                                        </p:tav>
                                        <p:tav tm="100000">
                                          <p:val>
                                            <p:strVal val="#ppt_y"/>
                                          </p:val>
                                        </p:tav>
                                      </p:tavLst>
                                    </p:anim>
                                  </p:childTnLst>
                                </p:cTn>
                              </p:par>
                              <p:par>
                                <p:cTn fill="hold" grpId="0" id="108" nodeType="withEffect" presetClass="entr" presetID="2" presetSubtype="9">
                                  <p:stCondLst>
                                    <p:cond delay="0"/>
                                  </p:stCondLst>
                                  <p:childTnLst>
                                    <p:set>
                                      <p:cBhvr>
                                        <p:cTn dur="1" fill="hold" id="109">
                                          <p:stCondLst>
                                            <p:cond delay="0"/>
                                          </p:stCondLst>
                                        </p:cTn>
                                        <p:tgtEl>
                                          <p:spTgt spid="63"/>
                                        </p:tgtEl>
                                        <p:attrNameLst>
                                          <p:attrName>style.visibility</p:attrName>
                                        </p:attrNameLst>
                                      </p:cBhvr>
                                      <p:to>
                                        <p:strVal val="visible"/>
                                      </p:to>
                                    </p:set>
                                    <p:anim calcmode="lin" valueType="num">
                                      <p:cBhvr additive="base">
                                        <p:cTn dur="500" fill="hold" id="110"/>
                                        <p:tgtEl>
                                          <p:spTgt spid="63"/>
                                        </p:tgtEl>
                                        <p:attrNameLst>
                                          <p:attrName>ppt_x</p:attrName>
                                        </p:attrNameLst>
                                      </p:cBhvr>
                                      <p:tavLst>
                                        <p:tav tm="0">
                                          <p:val>
                                            <p:strVal val="0-#ppt_w/2"/>
                                          </p:val>
                                        </p:tav>
                                        <p:tav tm="100000">
                                          <p:val>
                                            <p:strVal val="#ppt_x"/>
                                          </p:val>
                                        </p:tav>
                                      </p:tavLst>
                                    </p:anim>
                                    <p:anim calcmode="lin" valueType="num">
                                      <p:cBhvr additive="base">
                                        <p:cTn dur="500" fill="hold" id="111"/>
                                        <p:tgtEl>
                                          <p:spTgt spid="63"/>
                                        </p:tgtEl>
                                        <p:attrNameLst>
                                          <p:attrName>ppt_y</p:attrName>
                                        </p:attrNameLst>
                                      </p:cBhvr>
                                      <p:tavLst>
                                        <p:tav tm="0">
                                          <p:val>
                                            <p:strVal val="0-#ppt_h/2"/>
                                          </p:val>
                                        </p:tav>
                                        <p:tav tm="100000">
                                          <p:val>
                                            <p:strVal val="#ppt_y"/>
                                          </p:val>
                                        </p:tav>
                                      </p:tavLst>
                                    </p:anim>
                                  </p:childTnLst>
                                </p:cTn>
                              </p:par>
                              <p:par>
                                <p:cTn fill="hold" id="112" nodeType="withEffect" presetClass="entr" presetID="2" presetSubtype="12">
                                  <p:stCondLst>
                                    <p:cond delay="0"/>
                                  </p:stCondLst>
                                  <p:childTnLst>
                                    <p:set>
                                      <p:cBhvr>
                                        <p:cTn dur="1" fill="hold" id="113">
                                          <p:stCondLst>
                                            <p:cond delay="0"/>
                                          </p:stCondLst>
                                        </p:cTn>
                                        <p:tgtEl>
                                          <p:spTgt spid="64"/>
                                        </p:tgtEl>
                                        <p:attrNameLst>
                                          <p:attrName>style.visibility</p:attrName>
                                        </p:attrNameLst>
                                      </p:cBhvr>
                                      <p:to>
                                        <p:strVal val="visible"/>
                                      </p:to>
                                    </p:set>
                                    <p:anim calcmode="lin" valueType="num">
                                      <p:cBhvr additive="base">
                                        <p:cTn dur="500" fill="hold" id="114"/>
                                        <p:tgtEl>
                                          <p:spTgt spid="64"/>
                                        </p:tgtEl>
                                        <p:attrNameLst>
                                          <p:attrName>ppt_x</p:attrName>
                                        </p:attrNameLst>
                                      </p:cBhvr>
                                      <p:tavLst>
                                        <p:tav tm="0">
                                          <p:val>
                                            <p:strVal val="0-#ppt_w/2"/>
                                          </p:val>
                                        </p:tav>
                                        <p:tav tm="100000">
                                          <p:val>
                                            <p:strVal val="#ppt_x"/>
                                          </p:val>
                                        </p:tav>
                                      </p:tavLst>
                                    </p:anim>
                                    <p:anim calcmode="lin" valueType="num">
                                      <p:cBhvr additive="base">
                                        <p:cTn dur="500" fill="hold" id="115"/>
                                        <p:tgtEl>
                                          <p:spTgt spid="64"/>
                                        </p:tgtEl>
                                        <p:attrNameLst>
                                          <p:attrName>ppt_y</p:attrName>
                                        </p:attrNameLst>
                                      </p:cBhvr>
                                      <p:tavLst>
                                        <p:tav tm="0">
                                          <p:val>
                                            <p:strVal val="1+#ppt_h/2"/>
                                          </p:val>
                                        </p:tav>
                                        <p:tav tm="100000">
                                          <p:val>
                                            <p:strVal val="#ppt_y"/>
                                          </p:val>
                                        </p:tav>
                                      </p:tavLst>
                                    </p:anim>
                                  </p:childTnLst>
                                </p:cTn>
                              </p:par>
                              <p:par>
                                <p:cTn fill="hold" grpId="0" id="116" nodeType="withEffect" presetClass="entr" presetID="2" presetSubtype="4">
                                  <p:stCondLst>
                                    <p:cond delay="0"/>
                                  </p:stCondLst>
                                  <p:childTnLst>
                                    <p:set>
                                      <p:cBhvr>
                                        <p:cTn dur="1" fill="hold" id="117">
                                          <p:stCondLst>
                                            <p:cond delay="0"/>
                                          </p:stCondLst>
                                        </p:cTn>
                                        <p:tgtEl>
                                          <p:spTgt spid="73"/>
                                        </p:tgtEl>
                                        <p:attrNameLst>
                                          <p:attrName>style.visibility</p:attrName>
                                        </p:attrNameLst>
                                      </p:cBhvr>
                                      <p:to>
                                        <p:strVal val="visible"/>
                                      </p:to>
                                    </p:set>
                                    <p:anim calcmode="lin" valueType="num">
                                      <p:cBhvr additive="base">
                                        <p:cTn dur="500" fill="hold" id="118"/>
                                        <p:tgtEl>
                                          <p:spTgt spid="73"/>
                                        </p:tgtEl>
                                        <p:attrNameLst>
                                          <p:attrName>ppt_x</p:attrName>
                                        </p:attrNameLst>
                                      </p:cBhvr>
                                      <p:tavLst>
                                        <p:tav tm="0">
                                          <p:val>
                                            <p:strVal val="#ppt_x"/>
                                          </p:val>
                                        </p:tav>
                                        <p:tav tm="100000">
                                          <p:val>
                                            <p:strVal val="#ppt_x"/>
                                          </p:val>
                                        </p:tav>
                                      </p:tavLst>
                                    </p:anim>
                                    <p:anim calcmode="lin" valueType="num">
                                      <p:cBhvr additive="base">
                                        <p:cTn dur="500" fill="hold" id="119"/>
                                        <p:tgtEl>
                                          <p:spTgt spid="73"/>
                                        </p:tgtEl>
                                        <p:attrNameLst>
                                          <p:attrName>ppt_y</p:attrName>
                                        </p:attrNameLst>
                                      </p:cBhvr>
                                      <p:tavLst>
                                        <p:tav tm="0">
                                          <p:val>
                                            <p:strVal val="1+#ppt_h/2"/>
                                          </p:val>
                                        </p:tav>
                                        <p:tav tm="100000">
                                          <p:val>
                                            <p:strVal val="#ppt_y"/>
                                          </p:val>
                                        </p:tav>
                                      </p:tavLst>
                                    </p:anim>
                                  </p:childTnLst>
                                </p:cTn>
                              </p:par>
                              <p:par>
                                <p:cTn fill="hold" grpId="0" id="120" nodeType="withEffect" presetClass="entr" presetID="2" presetSubtype="4">
                                  <p:stCondLst>
                                    <p:cond delay="0"/>
                                  </p:stCondLst>
                                  <p:childTnLst>
                                    <p:set>
                                      <p:cBhvr>
                                        <p:cTn dur="1" fill="hold" id="121">
                                          <p:stCondLst>
                                            <p:cond delay="0"/>
                                          </p:stCondLst>
                                        </p:cTn>
                                        <p:tgtEl>
                                          <p:spTgt spid="74"/>
                                        </p:tgtEl>
                                        <p:attrNameLst>
                                          <p:attrName>style.visibility</p:attrName>
                                        </p:attrNameLst>
                                      </p:cBhvr>
                                      <p:to>
                                        <p:strVal val="visible"/>
                                      </p:to>
                                    </p:set>
                                    <p:anim calcmode="lin" valueType="num">
                                      <p:cBhvr additive="base">
                                        <p:cTn dur="500" fill="hold" id="122"/>
                                        <p:tgtEl>
                                          <p:spTgt spid="74"/>
                                        </p:tgtEl>
                                        <p:attrNameLst>
                                          <p:attrName>ppt_x</p:attrName>
                                        </p:attrNameLst>
                                      </p:cBhvr>
                                      <p:tavLst>
                                        <p:tav tm="0">
                                          <p:val>
                                            <p:strVal val="#ppt_x"/>
                                          </p:val>
                                        </p:tav>
                                        <p:tav tm="100000">
                                          <p:val>
                                            <p:strVal val="#ppt_x"/>
                                          </p:val>
                                        </p:tav>
                                      </p:tavLst>
                                    </p:anim>
                                    <p:anim calcmode="lin" valueType="num">
                                      <p:cBhvr additive="base">
                                        <p:cTn dur="500" fill="hold" id="123"/>
                                        <p:tgtEl>
                                          <p:spTgt spid="74"/>
                                        </p:tgtEl>
                                        <p:attrNameLst>
                                          <p:attrName>ppt_y</p:attrName>
                                        </p:attrNameLst>
                                      </p:cBhvr>
                                      <p:tavLst>
                                        <p:tav tm="0">
                                          <p:val>
                                            <p:strVal val="1+#ppt_h/2"/>
                                          </p:val>
                                        </p:tav>
                                        <p:tav tm="100000">
                                          <p:val>
                                            <p:strVal val="#ppt_y"/>
                                          </p:val>
                                        </p:tav>
                                      </p:tavLst>
                                    </p:anim>
                                  </p:childTnLst>
                                </p:cTn>
                              </p:par>
                              <p:par>
                                <p:cTn fill="hold" grpId="0" id="124" nodeType="withEffect" presetClass="entr" presetID="2" presetSubtype="4">
                                  <p:stCondLst>
                                    <p:cond delay="0"/>
                                  </p:stCondLst>
                                  <p:childTnLst>
                                    <p:set>
                                      <p:cBhvr>
                                        <p:cTn dur="1" fill="hold" id="125">
                                          <p:stCondLst>
                                            <p:cond delay="0"/>
                                          </p:stCondLst>
                                        </p:cTn>
                                        <p:tgtEl>
                                          <p:spTgt spid="75"/>
                                        </p:tgtEl>
                                        <p:attrNameLst>
                                          <p:attrName>style.visibility</p:attrName>
                                        </p:attrNameLst>
                                      </p:cBhvr>
                                      <p:to>
                                        <p:strVal val="visible"/>
                                      </p:to>
                                    </p:set>
                                    <p:anim calcmode="lin" valueType="num">
                                      <p:cBhvr additive="base">
                                        <p:cTn dur="500" fill="hold" id="126"/>
                                        <p:tgtEl>
                                          <p:spTgt spid="75"/>
                                        </p:tgtEl>
                                        <p:attrNameLst>
                                          <p:attrName>ppt_x</p:attrName>
                                        </p:attrNameLst>
                                      </p:cBhvr>
                                      <p:tavLst>
                                        <p:tav tm="0">
                                          <p:val>
                                            <p:strVal val="#ppt_x"/>
                                          </p:val>
                                        </p:tav>
                                        <p:tav tm="100000">
                                          <p:val>
                                            <p:strVal val="#ppt_x"/>
                                          </p:val>
                                        </p:tav>
                                      </p:tavLst>
                                    </p:anim>
                                    <p:anim calcmode="lin" valueType="num">
                                      <p:cBhvr additive="base">
                                        <p:cTn dur="500" fill="hold" id="127"/>
                                        <p:tgtEl>
                                          <p:spTgt spid="75"/>
                                        </p:tgtEl>
                                        <p:attrNameLst>
                                          <p:attrName>ppt_y</p:attrName>
                                        </p:attrNameLst>
                                      </p:cBhvr>
                                      <p:tavLst>
                                        <p:tav tm="0">
                                          <p:val>
                                            <p:strVal val="1+#ppt_h/2"/>
                                          </p:val>
                                        </p:tav>
                                        <p:tav tm="100000">
                                          <p:val>
                                            <p:strVal val="#ppt_y"/>
                                          </p:val>
                                        </p:tav>
                                      </p:tavLst>
                                    </p:anim>
                                  </p:childTnLst>
                                </p:cTn>
                              </p:par>
                              <p:par>
                                <p:cTn fill="hold" grpId="0" id="128" nodeType="withEffect" presetClass="entr" presetID="2" presetSubtype="12">
                                  <p:stCondLst>
                                    <p:cond delay="0"/>
                                  </p:stCondLst>
                                  <p:childTnLst>
                                    <p:set>
                                      <p:cBhvr>
                                        <p:cTn dur="1" fill="hold" id="129">
                                          <p:stCondLst>
                                            <p:cond delay="0"/>
                                          </p:stCondLst>
                                        </p:cTn>
                                        <p:tgtEl>
                                          <p:spTgt spid="76"/>
                                        </p:tgtEl>
                                        <p:attrNameLst>
                                          <p:attrName>style.visibility</p:attrName>
                                        </p:attrNameLst>
                                      </p:cBhvr>
                                      <p:to>
                                        <p:strVal val="visible"/>
                                      </p:to>
                                    </p:set>
                                    <p:anim calcmode="lin" valueType="num">
                                      <p:cBhvr additive="base">
                                        <p:cTn dur="500" fill="hold" id="130"/>
                                        <p:tgtEl>
                                          <p:spTgt spid="76"/>
                                        </p:tgtEl>
                                        <p:attrNameLst>
                                          <p:attrName>ppt_x</p:attrName>
                                        </p:attrNameLst>
                                      </p:cBhvr>
                                      <p:tavLst>
                                        <p:tav tm="0">
                                          <p:val>
                                            <p:strVal val="0-#ppt_w/2"/>
                                          </p:val>
                                        </p:tav>
                                        <p:tav tm="100000">
                                          <p:val>
                                            <p:strVal val="#ppt_x"/>
                                          </p:val>
                                        </p:tav>
                                      </p:tavLst>
                                    </p:anim>
                                    <p:anim calcmode="lin" valueType="num">
                                      <p:cBhvr additive="base">
                                        <p:cTn dur="500" fill="hold" id="131"/>
                                        <p:tgtEl>
                                          <p:spTgt spid="76"/>
                                        </p:tgtEl>
                                        <p:attrNameLst>
                                          <p:attrName>ppt_y</p:attrName>
                                        </p:attrNameLst>
                                      </p:cBhvr>
                                      <p:tavLst>
                                        <p:tav tm="0">
                                          <p:val>
                                            <p:strVal val="1+#ppt_h/2"/>
                                          </p:val>
                                        </p:tav>
                                        <p:tav tm="100000">
                                          <p:val>
                                            <p:strVal val="#ppt_y"/>
                                          </p:val>
                                        </p:tav>
                                      </p:tavLst>
                                    </p:anim>
                                  </p:childTnLst>
                                </p:cTn>
                              </p:par>
                              <p:par>
                                <p:cTn fill="hold" grpId="0" id="132" nodeType="withEffect" presetClass="entr" presetID="2" presetSubtype="4">
                                  <p:stCondLst>
                                    <p:cond delay="0"/>
                                  </p:stCondLst>
                                  <p:childTnLst>
                                    <p:set>
                                      <p:cBhvr>
                                        <p:cTn dur="1" fill="hold" id="133">
                                          <p:stCondLst>
                                            <p:cond delay="0"/>
                                          </p:stCondLst>
                                        </p:cTn>
                                        <p:tgtEl>
                                          <p:spTgt spid="77"/>
                                        </p:tgtEl>
                                        <p:attrNameLst>
                                          <p:attrName>style.visibility</p:attrName>
                                        </p:attrNameLst>
                                      </p:cBhvr>
                                      <p:to>
                                        <p:strVal val="visible"/>
                                      </p:to>
                                    </p:set>
                                    <p:anim calcmode="lin" valueType="num">
                                      <p:cBhvr additive="base">
                                        <p:cTn dur="500" fill="hold" id="134"/>
                                        <p:tgtEl>
                                          <p:spTgt spid="77"/>
                                        </p:tgtEl>
                                        <p:attrNameLst>
                                          <p:attrName>ppt_x</p:attrName>
                                        </p:attrNameLst>
                                      </p:cBhvr>
                                      <p:tavLst>
                                        <p:tav tm="0">
                                          <p:val>
                                            <p:strVal val="#ppt_x"/>
                                          </p:val>
                                        </p:tav>
                                        <p:tav tm="100000">
                                          <p:val>
                                            <p:strVal val="#ppt_x"/>
                                          </p:val>
                                        </p:tav>
                                      </p:tavLst>
                                    </p:anim>
                                    <p:anim calcmode="lin" valueType="num">
                                      <p:cBhvr additive="base">
                                        <p:cTn dur="500" fill="hold" id="135"/>
                                        <p:tgtEl>
                                          <p:spTgt spid="77"/>
                                        </p:tgtEl>
                                        <p:attrNameLst>
                                          <p:attrName>ppt_y</p:attrName>
                                        </p:attrNameLst>
                                      </p:cBhvr>
                                      <p:tavLst>
                                        <p:tav tm="0">
                                          <p:val>
                                            <p:strVal val="1+#ppt_h/2"/>
                                          </p:val>
                                        </p:tav>
                                        <p:tav tm="100000">
                                          <p:val>
                                            <p:strVal val="#ppt_y"/>
                                          </p:val>
                                        </p:tav>
                                      </p:tavLst>
                                    </p:anim>
                                  </p:childTnLst>
                                </p:cTn>
                              </p:par>
                              <p:par>
                                <p:cTn fill="hold" grpId="0" id="136" nodeType="withEffect" presetClass="entr" presetID="2" presetSubtype="12">
                                  <p:stCondLst>
                                    <p:cond delay="0"/>
                                  </p:stCondLst>
                                  <p:childTnLst>
                                    <p:set>
                                      <p:cBhvr>
                                        <p:cTn dur="1" fill="hold" id="137">
                                          <p:stCondLst>
                                            <p:cond delay="0"/>
                                          </p:stCondLst>
                                        </p:cTn>
                                        <p:tgtEl>
                                          <p:spTgt spid="78"/>
                                        </p:tgtEl>
                                        <p:attrNameLst>
                                          <p:attrName>style.visibility</p:attrName>
                                        </p:attrNameLst>
                                      </p:cBhvr>
                                      <p:to>
                                        <p:strVal val="visible"/>
                                      </p:to>
                                    </p:set>
                                    <p:anim calcmode="lin" valueType="num">
                                      <p:cBhvr additive="base">
                                        <p:cTn dur="500" fill="hold" id="138"/>
                                        <p:tgtEl>
                                          <p:spTgt spid="78"/>
                                        </p:tgtEl>
                                        <p:attrNameLst>
                                          <p:attrName>ppt_x</p:attrName>
                                        </p:attrNameLst>
                                      </p:cBhvr>
                                      <p:tavLst>
                                        <p:tav tm="0">
                                          <p:val>
                                            <p:strVal val="0-#ppt_w/2"/>
                                          </p:val>
                                        </p:tav>
                                        <p:tav tm="100000">
                                          <p:val>
                                            <p:strVal val="#ppt_x"/>
                                          </p:val>
                                        </p:tav>
                                      </p:tavLst>
                                    </p:anim>
                                    <p:anim calcmode="lin" valueType="num">
                                      <p:cBhvr additive="base">
                                        <p:cTn dur="500" fill="hold" id="139"/>
                                        <p:tgtEl>
                                          <p:spTgt spid="78"/>
                                        </p:tgtEl>
                                        <p:attrNameLst>
                                          <p:attrName>ppt_y</p:attrName>
                                        </p:attrNameLst>
                                      </p:cBhvr>
                                      <p:tavLst>
                                        <p:tav tm="0">
                                          <p:val>
                                            <p:strVal val="1+#ppt_h/2"/>
                                          </p:val>
                                        </p:tav>
                                        <p:tav tm="100000">
                                          <p:val>
                                            <p:strVal val="#ppt_y"/>
                                          </p:val>
                                        </p:tav>
                                      </p:tavLst>
                                    </p:anim>
                                  </p:childTnLst>
                                </p:cTn>
                              </p:par>
                              <p:par>
                                <p:cTn fill="hold" grpId="0" id="140" nodeType="withEffect" presetClass="entr" presetID="2" presetSubtype="4">
                                  <p:stCondLst>
                                    <p:cond delay="0"/>
                                  </p:stCondLst>
                                  <p:childTnLst>
                                    <p:set>
                                      <p:cBhvr>
                                        <p:cTn dur="1" fill="hold" id="141">
                                          <p:stCondLst>
                                            <p:cond delay="0"/>
                                          </p:stCondLst>
                                        </p:cTn>
                                        <p:tgtEl>
                                          <p:spTgt spid="79"/>
                                        </p:tgtEl>
                                        <p:attrNameLst>
                                          <p:attrName>style.visibility</p:attrName>
                                        </p:attrNameLst>
                                      </p:cBhvr>
                                      <p:to>
                                        <p:strVal val="visible"/>
                                      </p:to>
                                    </p:set>
                                    <p:anim calcmode="lin" valueType="num">
                                      <p:cBhvr additive="base">
                                        <p:cTn dur="500" fill="hold" id="142"/>
                                        <p:tgtEl>
                                          <p:spTgt spid="79"/>
                                        </p:tgtEl>
                                        <p:attrNameLst>
                                          <p:attrName>ppt_x</p:attrName>
                                        </p:attrNameLst>
                                      </p:cBhvr>
                                      <p:tavLst>
                                        <p:tav tm="0">
                                          <p:val>
                                            <p:strVal val="#ppt_x"/>
                                          </p:val>
                                        </p:tav>
                                        <p:tav tm="100000">
                                          <p:val>
                                            <p:strVal val="#ppt_x"/>
                                          </p:val>
                                        </p:tav>
                                      </p:tavLst>
                                    </p:anim>
                                    <p:anim calcmode="lin" valueType="num">
                                      <p:cBhvr additive="base">
                                        <p:cTn dur="500" fill="hold" id="143"/>
                                        <p:tgtEl>
                                          <p:spTgt spid="79"/>
                                        </p:tgtEl>
                                        <p:attrNameLst>
                                          <p:attrName>ppt_y</p:attrName>
                                        </p:attrNameLst>
                                      </p:cBhvr>
                                      <p:tavLst>
                                        <p:tav tm="0">
                                          <p:val>
                                            <p:strVal val="1+#ppt_h/2"/>
                                          </p:val>
                                        </p:tav>
                                        <p:tav tm="100000">
                                          <p:val>
                                            <p:strVal val="#ppt_y"/>
                                          </p:val>
                                        </p:tav>
                                      </p:tavLst>
                                    </p:anim>
                                  </p:childTnLst>
                                </p:cTn>
                              </p:par>
                              <p:par>
                                <p:cTn fill="hold" grpId="0" id="144" nodeType="withEffect" presetClass="entr" presetID="2" presetSubtype="4">
                                  <p:stCondLst>
                                    <p:cond delay="0"/>
                                  </p:stCondLst>
                                  <p:childTnLst>
                                    <p:set>
                                      <p:cBhvr>
                                        <p:cTn dur="1" fill="hold" id="145">
                                          <p:stCondLst>
                                            <p:cond delay="0"/>
                                          </p:stCondLst>
                                        </p:cTn>
                                        <p:tgtEl>
                                          <p:spTgt spid="84"/>
                                        </p:tgtEl>
                                        <p:attrNameLst>
                                          <p:attrName>style.visibility</p:attrName>
                                        </p:attrNameLst>
                                      </p:cBhvr>
                                      <p:to>
                                        <p:strVal val="visible"/>
                                      </p:to>
                                    </p:set>
                                    <p:anim calcmode="lin" valueType="num">
                                      <p:cBhvr additive="base">
                                        <p:cTn dur="500" fill="hold" id="146"/>
                                        <p:tgtEl>
                                          <p:spTgt spid="84"/>
                                        </p:tgtEl>
                                        <p:attrNameLst>
                                          <p:attrName>ppt_x</p:attrName>
                                        </p:attrNameLst>
                                      </p:cBhvr>
                                      <p:tavLst>
                                        <p:tav tm="0">
                                          <p:val>
                                            <p:strVal val="#ppt_x"/>
                                          </p:val>
                                        </p:tav>
                                        <p:tav tm="100000">
                                          <p:val>
                                            <p:strVal val="#ppt_x"/>
                                          </p:val>
                                        </p:tav>
                                      </p:tavLst>
                                    </p:anim>
                                    <p:anim calcmode="lin" valueType="num">
                                      <p:cBhvr additive="base">
                                        <p:cTn dur="500" fill="hold" id="147"/>
                                        <p:tgtEl>
                                          <p:spTgt spid="84"/>
                                        </p:tgtEl>
                                        <p:attrNameLst>
                                          <p:attrName>ppt_y</p:attrName>
                                        </p:attrNameLst>
                                      </p:cBhvr>
                                      <p:tavLst>
                                        <p:tav tm="0">
                                          <p:val>
                                            <p:strVal val="1+#ppt_h/2"/>
                                          </p:val>
                                        </p:tav>
                                        <p:tav tm="100000">
                                          <p:val>
                                            <p:strVal val="#ppt_y"/>
                                          </p:val>
                                        </p:tav>
                                      </p:tavLst>
                                    </p:anim>
                                  </p:childTnLst>
                                </p:cTn>
                              </p:par>
                              <p:par>
                                <p:cTn fill="hold" grpId="0" id="148" nodeType="withEffect" presetClass="entr" presetID="2" presetSubtype="4">
                                  <p:stCondLst>
                                    <p:cond delay="0"/>
                                  </p:stCondLst>
                                  <p:childTnLst>
                                    <p:set>
                                      <p:cBhvr>
                                        <p:cTn dur="1" fill="hold" id="149">
                                          <p:stCondLst>
                                            <p:cond delay="0"/>
                                          </p:stCondLst>
                                        </p:cTn>
                                        <p:tgtEl>
                                          <p:spTgt spid="85"/>
                                        </p:tgtEl>
                                        <p:attrNameLst>
                                          <p:attrName>style.visibility</p:attrName>
                                        </p:attrNameLst>
                                      </p:cBhvr>
                                      <p:to>
                                        <p:strVal val="visible"/>
                                      </p:to>
                                    </p:set>
                                    <p:anim calcmode="lin" valueType="num">
                                      <p:cBhvr additive="base">
                                        <p:cTn dur="500" fill="hold" id="150"/>
                                        <p:tgtEl>
                                          <p:spTgt spid="85"/>
                                        </p:tgtEl>
                                        <p:attrNameLst>
                                          <p:attrName>ppt_x</p:attrName>
                                        </p:attrNameLst>
                                      </p:cBhvr>
                                      <p:tavLst>
                                        <p:tav tm="0">
                                          <p:val>
                                            <p:strVal val="#ppt_x"/>
                                          </p:val>
                                        </p:tav>
                                        <p:tav tm="100000">
                                          <p:val>
                                            <p:strVal val="#ppt_x"/>
                                          </p:val>
                                        </p:tav>
                                      </p:tavLst>
                                    </p:anim>
                                    <p:anim calcmode="lin" valueType="num">
                                      <p:cBhvr additive="base">
                                        <p:cTn dur="500" fill="hold" id="151"/>
                                        <p:tgtEl>
                                          <p:spTgt spid="85"/>
                                        </p:tgtEl>
                                        <p:attrNameLst>
                                          <p:attrName>ppt_y</p:attrName>
                                        </p:attrNameLst>
                                      </p:cBhvr>
                                      <p:tavLst>
                                        <p:tav tm="0">
                                          <p:val>
                                            <p:strVal val="1+#ppt_h/2"/>
                                          </p:val>
                                        </p:tav>
                                        <p:tav tm="100000">
                                          <p:val>
                                            <p:strVal val="#ppt_y"/>
                                          </p:val>
                                        </p:tav>
                                      </p:tavLst>
                                    </p:anim>
                                  </p:childTnLst>
                                </p:cTn>
                              </p:par>
                              <p:par>
                                <p:cTn fill="hold" id="152" nodeType="withEffect" presetClass="entr" presetID="2" presetSubtype="8">
                                  <p:stCondLst>
                                    <p:cond delay="0"/>
                                  </p:stCondLst>
                                  <p:childTnLst>
                                    <p:set>
                                      <p:cBhvr>
                                        <p:cTn dur="1" fill="hold" id="153">
                                          <p:stCondLst>
                                            <p:cond delay="0"/>
                                          </p:stCondLst>
                                        </p:cTn>
                                        <p:tgtEl>
                                          <p:spTgt spid="86"/>
                                        </p:tgtEl>
                                        <p:attrNameLst>
                                          <p:attrName>style.visibility</p:attrName>
                                        </p:attrNameLst>
                                      </p:cBhvr>
                                      <p:to>
                                        <p:strVal val="visible"/>
                                      </p:to>
                                    </p:set>
                                    <p:anim calcmode="lin" valueType="num">
                                      <p:cBhvr additive="base">
                                        <p:cTn dur="500" fill="hold" id="154"/>
                                        <p:tgtEl>
                                          <p:spTgt spid="86"/>
                                        </p:tgtEl>
                                        <p:attrNameLst>
                                          <p:attrName>ppt_x</p:attrName>
                                        </p:attrNameLst>
                                      </p:cBhvr>
                                      <p:tavLst>
                                        <p:tav tm="0">
                                          <p:val>
                                            <p:strVal val="0-#ppt_w/2"/>
                                          </p:val>
                                        </p:tav>
                                        <p:tav tm="100000">
                                          <p:val>
                                            <p:strVal val="#ppt_x"/>
                                          </p:val>
                                        </p:tav>
                                      </p:tavLst>
                                    </p:anim>
                                    <p:anim calcmode="lin" valueType="num">
                                      <p:cBhvr additive="base">
                                        <p:cTn dur="500" fill="hold" id="155"/>
                                        <p:tgtEl>
                                          <p:spTgt spid="86"/>
                                        </p:tgtEl>
                                        <p:attrNameLst>
                                          <p:attrName>ppt_y</p:attrName>
                                        </p:attrNameLst>
                                      </p:cBhvr>
                                      <p:tavLst>
                                        <p:tav tm="0">
                                          <p:val>
                                            <p:strVal val="#ppt_y"/>
                                          </p:val>
                                        </p:tav>
                                        <p:tav tm="100000">
                                          <p:val>
                                            <p:strVal val="#ppt_y"/>
                                          </p:val>
                                        </p:tav>
                                      </p:tavLst>
                                    </p:anim>
                                  </p:childTnLst>
                                </p:cTn>
                              </p:par>
                              <p:par>
                                <p:cTn fill="hold" grpId="0" id="156" nodeType="withEffect" presetClass="entr" presetID="2" presetSubtype="4">
                                  <p:stCondLst>
                                    <p:cond delay="0"/>
                                  </p:stCondLst>
                                  <p:childTnLst>
                                    <p:set>
                                      <p:cBhvr>
                                        <p:cTn dur="1" fill="hold" id="157">
                                          <p:stCondLst>
                                            <p:cond delay="0"/>
                                          </p:stCondLst>
                                        </p:cTn>
                                        <p:tgtEl>
                                          <p:spTgt spid="89"/>
                                        </p:tgtEl>
                                        <p:attrNameLst>
                                          <p:attrName>style.visibility</p:attrName>
                                        </p:attrNameLst>
                                      </p:cBhvr>
                                      <p:to>
                                        <p:strVal val="visible"/>
                                      </p:to>
                                    </p:set>
                                    <p:anim calcmode="lin" valueType="num">
                                      <p:cBhvr additive="base">
                                        <p:cTn dur="500" fill="hold" id="158"/>
                                        <p:tgtEl>
                                          <p:spTgt spid="89"/>
                                        </p:tgtEl>
                                        <p:attrNameLst>
                                          <p:attrName>ppt_x</p:attrName>
                                        </p:attrNameLst>
                                      </p:cBhvr>
                                      <p:tavLst>
                                        <p:tav tm="0">
                                          <p:val>
                                            <p:strVal val="#ppt_x"/>
                                          </p:val>
                                        </p:tav>
                                        <p:tav tm="100000">
                                          <p:val>
                                            <p:strVal val="#ppt_x"/>
                                          </p:val>
                                        </p:tav>
                                      </p:tavLst>
                                    </p:anim>
                                    <p:anim calcmode="lin" valueType="num">
                                      <p:cBhvr additive="base">
                                        <p:cTn dur="500" fill="hold" id="159"/>
                                        <p:tgtEl>
                                          <p:spTgt spid="89"/>
                                        </p:tgtEl>
                                        <p:attrNameLst>
                                          <p:attrName>ppt_y</p:attrName>
                                        </p:attrNameLst>
                                      </p:cBhvr>
                                      <p:tavLst>
                                        <p:tav tm="0">
                                          <p:val>
                                            <p:strVal val="1+#ppt_h/2"/>
                                          </p:val>
                                        </p:tav>
                                        <p:tav tm="100000">
                                          <p:val>
                                            <p:strVal val="#ppt_y"/>
                                          </p:val>
                                        </p:tav>
                                      </p:tavLst>
                                    </p:anim>
                                  </p:childTnLst>
                                </p:cTn>
                              </p:par>
                              <p:par>
                                <p:cTn fill="hold" grpId="0" id="160" nodeType="withEffect" presetClass="entr" presetID="2" presetSubtype="4">
                                  <p:stCondLst>
                                    <p:cond delay="0"/>
                                  </p:stCondLst>
                                  <p:childTnLst>
                                    <p:set>
                                      <p:cBhvr>
                                        <p:cTn dur="1" fill="hold" id="161">
                                          <p:stCondLst>
                                            <p:cond delay="0"/>
                                          </p:stCondLst>
                                        </p:cTn>
                                        <p:tgtEl>
                                          <p:spTgt spid="90"/>
                                        </p:tgtEl>
                                        <p:attrNameLst>
                                          <p:attrName>style.visibility</p:attrName>
                                        </p:attrNameLst>
                                      </p:cBhvr>
                                      <p:to>
                                        <p:strVal val="visible"/>
                                      </p:to>
                                    </p:set>
                                    <p:anim calcmode="lin" valueType="num">
                                      <p:cBhvr additive="base">
                                        <p:cTn dur="500" fill="hold" id="162"/>
                                        <p:tgtEl>
                                          <p:spTgt spid="90"/>
                                        </p:tgtEl>
                                        <p:attrNameLst>
                                          <p:attrName>ppt_x</p:attrName>
                                        </p:attrNameLst>
                                      </p:cBhvr>
                                      <p:tavLst>
                                        <p:tav tm="0">
                                          <p:val>
                                            <p:strVal val="#ppt_x"/>
                                          </p:val>
                                        </p:tav>
                                        <p:tav tm="100000">
                                          <p:val>
                                            <p:strVal val="#ppt_x"/>
                                          </p:val>
                                        </p:tav>
                                      </p:tavLst>
                                    </p:anim>
                                    <p:anim calcmode="lin" valueType="num">
                                      <p:cBhvr additive="base">
                                        <p:cTn dur="500" fill="hold" id="163"/>
                                        <p:tgtEl>
                                          <p:spTgt spid="90"/>
                                        </p:tgtEl>
                                        <p:attrNameLst>
                                          <p:attrName>ppt_y</p:attrName>
                                        </p:attrNameLst>
                                      </p:cBhvr>
                                      <p:tavLst>
                                        <p:tav tm="0">
                                          <p:val>
                                            <p:strVal val="1+#ppt_h/2"/>
                                          </p:val>
                                        </p:tav>
                                        <p:tav tm="100000">
                                          <p:val>
                                            <p:strVal val="#ppt_y"/>
                                          </p:val>
                                        </p:tav>
                                      </p:tavLst>
                                    </p:anim>
                                  </p:childTnLst>
                                </p:cTn>
                              </p:par>
                              <p:par>
                                <p:cTn fill="hold" grpId="0" id="164" nodeType="withEffect" presetClass="entr" presetID="2" presetSubtype="4">
                                  <p:stCondLst>
                                    <p:cond delay="0"/>
                                  </p:stCondLst>
                                  <p:childTnLst>
                                    <p:set>
                                      <p:cBhvr>
                                        <p:cTn dur="1" fill="hold" id="165">
                                          <p:stCondLst>
                                            <p:cond delay="0"/>
                                          </p:stCondLst>
                                        </p:cTn>
                                        <p:tgtEl>
                                          <p:spTgt spid="91"/>
                                        </p:tgtEl>
                                        <p:attrNameLst>
                                          <p:attrName>style.visibility</p:attrName>
                                        </p:attrNameLst>
                                      </p:cBhvr>
                                      <p:to>
                                        <p:strVal val="visible"/>
                                      </p:to>
                                    </p:set>
                                    <p:anim calcmode="lin" valueType="num">
                                      <p:cBhvr additive="base">
                                        <p:cTn dur="500" fill="hold" id="166"/>
                                        <p:tgtEl>
                                          <p:spTgt spid="91"/>
                                        </p:tgtEl>
                                        <p:attrNameLst>
                                          <p:attrName>ppt_x</p:attrName>
                                        </p:attrNameLst>
                                      </p:cBhvr>
                                      <p:tavLst>
                                        <p:tav tm="0">
                                          <p:val>
                                            <p:strVal val="#ppt_x"/>
                                          </p:val>
                                        </p:tav>
                                        <p:tav tm="100000">
                                          <p:val>
                                            <p:strVal val="#ppt_x"/>
                                          </p:val>
                                        </p:tav>
                                      </p:tavLst>
                                    </p:anim>
                                    <p:anim calcmode="lin" valueType="num">
                                      <p:cBhvr additive="base">
                                        <p:cTn dur="500" fill="hold" id="167"/>
                                        <p:tgtEl>
                                          <p:spTgt spid="91"/>
                                        </p:tgtEl>
                                        <p:attrNameLst>
                                          <p:attrName>ppt_y</p:attrName>
                                        </p:attrNameLst>
                                      </p:cBhvr>
                                      <p:tavLst>
                                        <p:tav tm="0">
                                          <p:val>
                                            <p:strVal val="1+#ppt_h/2"/>
                                          </p:val>
                                        </p:tav>
                                        <p:tav tm="100000">
                                          <p:val>
                                            <p:strVal val="#ppt_y"/>
                                          </p:val>
                                        </p:tav>
                                      </p:tavLst>
                                    </p:anim>
                                  </p:childTnLst>
                                </p:cTn>
                              </p:par>
                              <p:par>
                                <p:cTn fill="hold" grpId="0" id="168" nodeType="withEffect" presetClass="entr" presetID="2" presetSubtype="4">
                                  <p:stCondLst>
                                    <p:cond delay="0"/>
                                  </p:stCondLst>
                                  <p:childTnLst>
                                    <p:set>
                                      <p:cBhvr>
                                        <p:cTn dur="1" fill="hold" id="169">
                                          <p:stCondLst>
                                            <p:cond delay="0"/>
                                          </p:stCondLst>
                                        </p:cTn>
                                        <p:tgtEl>
                                          <p:spTgt spid="92"/>
                                        </p:tgtEl>
                                        <p:attrNameLst>
                                          <p:attrName>style.visibility</p:attrName>
                                        </p:attrNameLst>
                                      </p:cBhvr>
                                      <p:to>
                                        <p:strVal val="visible"/>
                                      </p:to>
                                    </p:set>
                                    <p:anim calcmode="lin" valueType="num">
                                      <p:cBhvr additive="base">
                                        <p:cTn dur="500" fill="hold" id="170"/>
                                        <p:tgtEl>
                                          <p:spTgt spid="92"/>
                                        </p:tgtEl>
                                        <p:attrNameLst>
                                          <p:attrName>ppt_x</p:attrName>
                                        </p:attrNameLst>
                                      </p:cBhvr>
                                      <p:tavLst>
                                        <p:tav tm="0">
                                          <p:val>
                                            <p:strVal val="#ppt_x"/>
                                          </p:val>
                                        </p:tav>
                                        <p:tav tm="100000">
                                          <p:val>
                                            <p:strVal val="#ppt_x"/>
                                          </p:val>
                                        </p:tav>
                                      </p:tavLst>
                                    </p:anim>
                                    <p:anim calcmode="lin" valueType="num">
                                      <p:cBhvr additive="base">
                                        <p:cTn dur="500" fill="hold" id="171"/>
                                        <p:tgtEl>
                                          <p:spTgt spid="92"/>
                                        </p:tgtEl>
                                        <p:attrNameLst>
                                          <p:attrName>ppt_y</p:attrName>
                                        </p:attrNameLst>
                                      </p:cBhvr>
                                      <p:tavLst>
                                        <p:tav tm="0">
                                          <p:val>
                                            <p:strVal val="1+#ppt_h/2"/>
                                          </p:val>
                                        </p:tav>
                                        <p:tav tm="100000">
                                          <p:val>
                                            <p:strVal val="#ppt_y"/>
                                          </p:val>
                                        </p:tav>
                                      </p:tavLst>
                                    </p:anim>
                                  </p:childTnLst>
                                </p:cTn>
                              </p:par>
                              <p:par>
                                <p:cTn fill="hold" grpId="0" id="172" nodeType="withEffect" presetClass="entr" presetID="2" presetSubtype="4">
                                  <p:stCondLst>
                                    <p:cond delay="0"/>
                                  </p:stCondLst>
                                  <p:childTnLst>
                                    <p:set>
                                      <p:cBhvr>
                                        <p:cTn dur="1" fill="hold" id="173">
                                          <p:stCondLst>
                                            <p:cond delay="0"/>
                                          </p:stCondLst>
                                        </p:cTn>
                                        <p:tgtEl>
                                          <p:spTgt spid="93"/>
                                        </p:tgtEl>
                                        <p:attrNameLst>
                                          <p:attrName>style.visibility</p:attrName>
                                        </p:attrNameLst>
                                      </p:cBhvr>
                                      <p:to>
                                        <p:strVal val="visible"/>
                                      </p:to>
                                    </p:set>
                                    <p:anim calcmode="lin" valueType="num">
                                      <p:cBhvr additive="base">
                                        <p:cTn dur="500" fill="hold" id="174"/>
                                        <p:tgtEl>
                                          <p:spTgt spid="93"/>
                                        </p:tgtEl>
                                        <p:attrNameLst>
                                          <p:attrName>ppt_x</p:attrName>
                                        </p:attrNameLst>
                                      </p:cBhvr>
                                      <p:tavLst>
                                        <p:tav tm="0">
                                          <p:val>
                                            <p:strVal val="#ppt_x"/>
                                          </p:val>
                                        </p:tav>
                                        <p:tav tm="100000">
                                          <p:val>
                                            <p:strVal val="#ppt_x"/>
                                          </p:val>
                                        </p:tav>
                                      </p:tavLst>
                                    </p:anim>
                                    <p:anim calcmode="lin" valueType="num">
                                      <p:cBhvr additive="base">
                                        <p:cTn dur="500" fill="hold" id="175"/>
                                        <p:tgtEl>
                                          <p:spTgt spid="93"/>
                                        </p:tgtEl>
                                        <p:attrNameLst>
                                          <p:attrName>ppt_y</p:attrName>
                                        </p:attrNameLst>
                                      </p:cBhvr>
                                      <p:tavLst>
                                        <p:tav tm="0">
                                          <p:val>
                                            <p:strVal val="1+#ppt_h/2"/>
                                          </p:val>
                                        </p:tav>
                                        <p:tav tm="100000">
                                          <p:val>
                                            <p:strVal val="#ppt_y"/>
                                          </p:val>
                                        </p:tav>
                                      </p:tavLst>
                                    </p:anim>
                                  </p:childTnLst>
                                </p:cTn>
                              </p:par>
                              <p:par>
                                <p:cTn fill="hold" grpId="0" id="176" nodeType="withEffect" presetClass="entr" presetID="2" presetSubtype="8">
                                  <p:stCondLst>
                                    <p:cond delay="0"/>
                                  </p:stCondLst>
                                  <p:childTnLst>
                                    <p:set>
                                      <p:cBhvr>
                                        <p:cTn dur="1" fill="hold" id="177">
                                          <p:stCondLst>
                                            <p:cond delay="0"/>
                                          </p:stCondLst>
                                        </p:cTn>
                                        <p:tgtEl>
                                          <p:spTgt spid="94"/>
                                        </p:tgtEl>
                                        <p:attrNameLst>
                                          <p:attrName>style.visibility</p:attrName>
                                        </p:attrNameLst>
                                      </p:cBhvr>
                                      <p:to>
                                        <p:strVal val="visible"/>
                                      </p:to>
                                    </p:set>
                                    <p:anim calcmode="lin" valueType="num">
                                      <p:cBhvr additive="base">
                                        <p:cTn dur="500" fill="hold" id="178"/>
                                        <p:tgtEl>
                                          <p:spTgt spid="94"/>
                                        </p:tgtEl>
                                        <p:attrNameLst>
                                          <p:attrName>ppt_x</p:attrName>
                                        </p:attrNameLst>
                                      </p:cBhvr>
                                      <p:tavLst>
                                        <p:tav tm="0">
                                          <p:val>
                                            <p:strVal val="0-#ppt_w/2"/>
                                          </p:val>
                                        </p:tav>
                                        <p:tav tm="100000">
                                          <p:val>
                                            <p:strVal val="#ppt_x"/>
                                          </p:val>
                                        </p:tav>
                                      </p:tavLst>
                                    </p:anim>
                                    <p:anim calcmode="lin" valueType="num">
                                      <p:cBhvr additive="base">
                                        <p:cTn dur="500" fill="hold" id="179"/>
                                        <p:tgtEl>
                                          <p:spTgt spid="94"/>
                                        </p:tgtEl>
                                        <p:attrNameLst>
                                          <p:attrName>ppt_y</p:attrName>
                                        </p:attrNameLst>
                                      </p:cBhvr>
                                      <p:tavLst>
                                        <p:tav tm="0">
                                          <p:val>
                                            <p:strVal val="#ppt_y"/>
                                          </p:val>
                                        </p:tav>
                                        <p:tav tm="100000">
                                          <p:val>
                                            <p:strVal val="#ppt_y"/>
                                          </p:val>
                                        </p:tav>
                                      </p:tavLst>
                                    </p:anim>
                                  </p:childTnLst>
                                </p:cTn>
                              </p:par>
                              <p:par>
                                <p:cTn fill="hold" grpId="0" id="180" nodeType="withEffect" presetClass="entr" presetID="2" presetSubtype="4">
                                  <p:stCondLst>
                                    <p:cond delay="0"/>
                                  </p:stCondLst>
                                  <p:childTnLst>
                                    <p:set>
                                      <p:cBhvr>
                                        <p:cTn dur="1" fill="hold" id="181">
                                          <p:stCondLst>
                                            <p:cond delay="0"/>
                                          </p:stCondLst>
                                        </p:cTn>
                                        <p:tgtEl>
                                          <p:spTgt spid="95"/>
                                        </p:tgtEl>
                                        <p:attrNameLst>
                                          <p:attrName>style.visibility</p:attrName>
                                        </p:attrNameLst>
                                      </p:cBhvr>
                                      <p:to>
                                        <p:strVal val="visible"/>
                                      </p:to>
                                    </p:set>
                                    <p:anim calcmode="lin" valueType="num">
                                      <p:cBhvr additive="base">
                                        <p:cTn dur="500" fill="hold" id="182"/>
                                        <p:tgtEl>
                                          <p:spTgt spid="95"/>
                                        </p:tgtEl>
                                        <p:attrNameLst>
                                          <p:attrName>ppt_x</p:attrName>
                                        </p:attrNameLst>
                                      </p:cBhvr>
                                      <p:tavLst>
                                        <p:tav tm="0">
                                          <p:val>
                                            <p:strVal val="#ppt_x"/>
                                          </p:val>
                                        </p:tav>
                                        <p:tav tm="100000">
                                          <p:val>
                                            <p:strVal val="#ppt_x"/>
                                          </p:val>
                                        </p:tav>
                                      </p:tavLst>
                                    </p:anim>
                                    <p:anim calcmode="lin" valueType="num">
                                      <p:cBhvr additive="base">
                                        <p:cTn dur="500" fill="hold" id="183"/>
                                        <p:tgtEl>
                                          <p:spTgt spid="95"/>
                                        </p:tgtEl>
                                        <p:attrNameLst>
                                          <p:attrName>ppt_y</p:attrName>
                                        </p:attrNameLst>
                                      </p:cBhvr>
                                      <p:tavLst>
                                        <p:tav tm="0">
                                          <p:val>
                                            <p:strVal val="1+#ppt_h/2"/>
                                          </p:val>
                                        </p:tav>
                                        <p:tav tm="100000">
                                          <p:val>
                                            <p:strVal val="#ppt_y"/>
                                          </p:val>
                                        </p:tav>
                                      </p:tavLst>
                                    </p:anim>
                                  </p:childTnLst>
                                </p:cTn>
                              </p:par>
                              <p:par>
                                <p:cTn fill="hold" grpId="0" id="184" nodeType="withEffect" presetClass="entr" presetID="2" presetSubtype="4">
                                  <p:stCondLst>
                                    <p:cond delay="0"/>
                                  </p:stCondLst>
                                  <p:childTnLst>
                                    <p:set>
                                      <p:cBhvr>
                                        <p:cTn dur="1" fill="hold" id="185">
                                          <p:stCondLst>
                                            <p:cond delay="0"/>
                                          </p:stCondLst>
                                        </p:cTn>
                                        <p:tgtEl>
                                          <p:spTgt spid="96"/>
                                        </p:tgtEl>
                                        <p:attrNameLst>
                                          <p:attrName>style.visibility</p:attrName>
                                        </p:attrNameLst>
                                      </p:cBhvr>
                                      <p:to>
                                        <p:strVal val="visible"/>
                                      </p:to>
                                    </p:set>
                                    <p:anim calcmode="lin" valueType="num">
                                      <p:cBhvr additive="base">
                                        <p:cTn dur="500" fill="hold" id="186"/>
                                        <p:tgtEl>
                                          <p:spTgt spid="96"/>
                                        </p:tgtEl>
                                        <p:attrNameLst>
                                          <p:attrName>ppt_x</p:attrName>
                                        </p:attrNameLst>
                                      </p:cBhvr>
                                      <p:tavLst>
                                        <p:tav tm="0">
                                          <p:val>
                                            <p:strVal val="#ppt_x"/>
                                          </p:val>
                                        </p:tav>
                                        <p:tav tm="100000">
                                          <p:val>
                                            <p:strVal val="#ppt_x"/>
                                          </p:val>
                                        </p:tav>
                                      </p:tavLst>
                                    </p:anim>
                                    <p:anim calcmode="lin" valueType="num">
                                      <p:cBhvr additive="base">
                                        <p:cTn dur="500" fill="hold" id="187"/>
                                        <p:tgtEl>
                                          <p:spTgt spid="96"/>
                                        </p:tgtEl>
                                        <p:attrNameLst>
                                          <p:attrName>ppt_y</p:attrName>
                                        </p:attrNameLst>
                                      </p:cBhvr>
                                      <p:tavLst>
                                        <p:tav tm="0">
                                          <p:val>
                                            <p:strVal val="1+#ppt_h/2"/>
                                          </p:val>
                                        </p:tav>
                                        <p:tav tm="100000">
                                          <p:val>
                                            <p:strVal val="#ppt_y"/>
                                          </p:val>
                                        </p:tav>
                                      </p:tavLst>
                                    </p:anim>
                                  </p:childTnLst>
                                </p:cTn>
                              </p:par>
                              <p:par>
                                <p:cTn fill="hold" grpId="0" id="188" nodeType="withEffect" presetClass="entr" presetID="2" presetSubtype="4">
                                  <p:stCondLst>
                                    <p:cond delay="0"/>
                                  </p:stCondLst>
                                  <p:childTnLst>
                                    <p:set>
                                      <p:cBhvr>
                                        <p:cTn dur="1" fill="hold" id="189">
                                          <p:stCondLst>
                                            <p:cond delay="0"/>
                                          </p:stCondLst>
                                        </p:cTn>
                                        <p:tgtEl>
                                          <p:spTgt spid="97"/>
                                        </p:tgtEl>
                                        <p:attrNameLst>
                                          <p:attrName>style.visibility</p:attrName>
                                        </p:attrNameLst>
                                      </p:cBhvr>
                                      <p:to>
                                        <p:strVal val="visible"/>
                                      </p:to>
                                    </p:set>
                                    <p:anim calcmode="lin" valueType="num">
                                      <p:cBhvr additive="base">
                                        <p:cTn dur="500" fill="hold" id="190"/>
                                        <p:tgtEl>
                                          <p:spTgt spid="97"/>
                                        </p:tgtEl>
                                        <p:attrNameLst>
                                          <p:attrName>ppt_x</p:attrName>
                                        </p:attrNameLst>
                                      </p:cBhvr>
                                      <p:tavLst>
                                        <p:tav tm="0">
                                          <p:val>
                                            <p:strVal val="#ppt_x"/>
                                          </p:val>
                                        </p:tav>
                                        <p:tav tm="100000">
                                          <p:val>
                                            <p:strVal val="#ppt_x"/>
                                          </p:val>
                                        </p:tav>
                                      </p:tavLst>
                                    </p:anim>
                                    <p:anim calcmode="lin" valueType="num">
                                      <p:cBhvr additive="base">
                                        <p:cTn dur="500" fill="hold" id="191"/>
                                        <p:tgtEl>
                                          <p:spTgt spid="97"/>
                                        </p:tgtEl>
                                        <p:attrNameLst>
                                          <p:attrName>ppt_y</p:attrName>
                                        </p:attrNameLst>
                                      </p:cBhvr>
                                      <p:tavLst>
                                        <p:tav tm="0">
                                          <p:val>
                                            <p:strVal val="1+#ppt_h/2"/>
                                          </p:val>
                                        </p:tav>
                                        <p:tav tm="100000">
                                          <p:val>
                                            <p:strVal val="#ppt_y"/>
                                          </p:val>
                                        </p:tav>
                                      </p:tavLst>
                                    </p:anim>
                                  </p:childTnLst>
                                </p:cTn>
                              </p:par>
                              <p:par>
                                <p:cTn fill="hold" grpId="0" id="192" nodeType="withEffect" presetClass="entr" presetID="2" presetSubtype="4">
                                  <p:stCondLst>
                                    <p:cond delay="0"/>
                                  </p:stCondLst>
                                  <p:childTnLst>
                                    <p:set>
                                      <p:cBhvr>
                                        <p:cTn dur="1" fill="hold" id="193">
                                          <p:stCondLst>
                                            <p:cond delay="0"/>
                                          </p:stCondLst>
                                        </p:cTn>
                                        <p:tgtEl>
                                          <p:spTgt spid="98"/>
                                        </p:tgtEl>
                                        <p:attrNameLst>
                                          <p:attrName>style.visibility</p:attrName>
                                        </p:attrNameLst>
                                      </p:cBhvr>
                                      <p:to>
                                        <p:strVal val="visible"/>
                                      </p:to>
                                    </p:set>
                                    <p:anim calcmode="lin" valueType="num">
                                      <p:cBhvr additive="base">
                                        <p:cTn dur="500" fill="hold" id="194"/>
                                        <p:tgtEl>
                                          <p:spTgt spid="98"/>
                                        </p:tgtEl>
                                        <p:attrNameLst>
                                          <p:attrName>ppt_x</p:attrName>
                                        </p:attrNameLst>
                                      </p:cBhvr>
                                      <p:tavLst>
                                        <p:tav tm="0">
                                          <p:val>
                                            <p:strVal val="#ppt_x"/>
                                          </p:val>
                                        </p:tav>
                                        <p:tav tm="100000">
                                          <p:val>
                                            <p:strVal val="#ppt_x"/>
                                          </p:val>
                                        </p:tav>
                                      </p:tavLst>
                                    </p:anim>
                                    <p:anim calcmode="lin" valueType="num">
                                      <p:cBhvr additive="base">
                                        <p:cTn dur="500" fill="hold" id="195"/>
                                        <p:tgtEl>
                                          <p:spTgt spid="98"/>
                                        </p:tgtEl>
                                        <p:attrNameLst>
                                          <p:attrName>ppt_y</p:attrName>
                                        </p:attrNameLst>
                                      </p:cBhvr>
                                      <p:tavLst>
                                        <p:tav tm="0">
                                          <p:val>
                                            <p:strVal val="1+#ppt_h/2"/>
                                          </p:val>
                                        </p:tav>
                                        <p:tav tm="100000">
                                          <p:val>
                                            <p:strVal val="#ppt_y"/>
                                          </p:val>
                                        </p:tav>
                                      </p:tavLst>
                                    </p:anim>
                                  </p:childTnLst>
                                </p:cTn>
                              </p:par>
                              <p:par>
                                <p:cTn fill="hold" grpId="0" id="196" nodeType="withEffect" presetClass="entr" presetID="2" presetSubtype="4">
                                  <p:stCondLst>
                                    <p:cond delay="0"/>
                                  </p:stCondLst>
                                  <p:childTnLst>
                                    <p:set>
                                      <p:cBhvr>
                                        <p:cTn dur="1" fill="hold" id="197">
                                          <p:stCondLst>
                                            <p:cond delay="0"/>
                                          </p:stCondLst>
                                        </p:cTn>
                                        <p:tgtEl>
                                          <p:spTgt spid="99"/>
                                        </p:tgtEl>
                                        <p:attrNameLst>
                                          <p:attrName>style.visibility</p:attrName>
                                        </p:attrNameLst>
                                      </p:cBhvr>
                                      <p:to>
                                        <p:strVal val="visible"/>
                                      </p:to>
                                    </p:set>
                                    <p:anim calcmode="lin" valueType="num">
                                      <p:cBhvr additive="base">
                                        <p:cTn dur="500" fill="hold" id="198"/>
                                        <p:tgtEl>
                                          <p:spTgt spid="99"/>
                                        </p:tgtEl>
                                        <p:attrNameLst>
                                          <p:attrName>ppt_x</p:attrName>
                                        </p:attrNameLst>
                                      </p:cBhvr>
                                      <p:tavLst>
                                        <p:tav tm="0">
                                          <p:val>
                                            <p:strVal val="#ppt_x"/>
                                          </p:val>
                                        </p:tav>
                                        <p:tav tm="100000">
                                          <p:val>
                                            <p:strVal val="#ppt_x"/>
                                          </p:val>
                                        </p:tav>
                                      </p:tavLst>
                                    </p:anim>
                                    <p:anim calcmode="lin" valueType="num">
                                      <p:cBhvr additive="base">
                                        <p:cTn dur="500" fill="hold" id="199"/>
                                        <p:tgtEl>
                                          <p:spTgt spid="99"/>
                                        </p:tgtEl>
                                        <p:attrNameLst>
                                          <p:attrName>ppt_y</p:attrName>
                                        </p:attrNameLst>
                                      </p:cBhvr>
                                      <p:tavLst>
                                        <p:tav tm="0">
                                          <p:val>
                                            <p:strVal val="1+#ppt_h/2"/>
                                          </p:val>
                                        </p:tav>
                                        <p:tav tm="100000">
                                          <p:val>
                                            <p:strVal val="#ppt_y"/>
                                          </p:val>
                                        </p:tav>
                                      </p:tavLst>
                                    </p:anim>
                                  </p:childTnLst>
                                </p:cTn>
                              </p:par>
                              <p:par>
                                <p:cTn fill="hold" grpId="0" id="200" nodeType="withEffect" presetClass="entr" presetID="2" presetSubtype="4">
                                  <p:stCondLst>
                                    <p:cond delay="0"/>
                                  </p:stCondLst>
                                  <p:childTnLst>
                                    <p:set>
                                      <p:cBhvr>
                                        <p:cTn dur="1" fill="hold" id="201">
                                          <p:stCondLst>
                                            <p:cond delay="0"/>
                                          </p:stCondLst>
                                        </p:cTn>
                                        <p:tgtEl>
                                          <p:spTgt spid="100"/>
                                        </p:tgtEl>
                                        <p:attrNameLst>
                                          <p:attrName>style.visibility</p:attrName>
                                        </p:attrNameLst>
                                      </p:cBhvr>
                                      <p:to>
                                        <p:strVal val="visible"/>
                                      </p:to>
                                    </p:set>
                                    <p:anim calcmode="lin" valueType="num">
                                      <p:cBhvr additive="base">
                                        <p:cTn dur="500" fill="hold" id="202"/>
                                        <p:tgtEl>
                                          <p:spTgt spid="100"/>
                                        </p:tgtEl>
                                        <p:attrNameLst>
                                          <p:attrName>ppt_x</p:attrName>
                                        </p:attrNameLst>
                                      </p:cBhvr>
                                      <p:tavLst>
                                        <p:tav tm="0">
                                          <p:val>
                                            <p:strVal val="#ppt_x"/>
                                          </p:val>
                                        </p:tav>
                                        <p:tav tm="100000">
                                          <p:val>
                                            <p:strVal val="#ppt_x"/>
                                          </p:val>
                                        </p:tav>
                                      </p:tavLst>
                                    </p:anim>
                                    <p:anim calcmode="lin" valueType="num">
                                      <p:cBhvr additive="base">
                                        <p:cTn dur="500" fill="hold" id="203"/>
                                        <p:tgtEl>
                                          <p:spTgt spid="100"/>
                                        </p:tgtEl>
                                        <p:attrNameLst>
                                          <p:attrName>ppt_y</p:attrName>
                                        </p:attrNameLst>
                                      </p:cBhvr>
                                      <p:tavLst>
                                        <p:tav tm="0">
                                          <p:val>
                                            <p:strVal val="1+#ppt_h/2"/>
                                          </p:val>
                                        </p:tav>
                                        <p:tav tm="100000">
                                          <p:val>
                                            <p:strVal val="#ppt_y"/>
                                          </p:val>
                                        </p:tav>
                                      </p:tavLst>
                                    </p:anim>
                                  </p:childTnLst>
                                </p:cTn>
                              </p:par>
                              <p:par>
                                <p:cTn fill="hold" grpId="0" id="204" nodeType="withEffect" presetClass="entr" presetID="2" presetSubtype="4">
                                  <p:stCondLst>
                                    <p:cond delay="0"/>
                                  </p:stCondLst>
                                  <p:childTnLst>
                                    <p:set>
                                      <p:cBhvr>
                                        <p:cTn dur="1" fill="hold" id="205">
                                          <p:stCondLst>
                                            <p:cond delay="0"/>
                                          </p:stCondLst>
                                        </p:cTn>
                                        <p:tgtEl>
                                          <p:spTgt spid="101"/>
                                        </p:tgtEl>
                                        <p:attrNameLst>
                                          <p:attrName>style.visibility</p:attrName>
                                        </p:attrNameLst>
                                      </p:cBhvr>
                                      <p:to>
                                        <p:strVal val="visible"/>
                                      </p:to>
                                    </p:set>
                                    <p:anim calcmode="lin" valueType="num">
                                      <p:cBhvr additive="base">
                                        <p:cTn dur="500" fill="hold" id="206"/>
                                        <p:tgtEl>
                                          <p:spTgt spid="101"/>
                                        </p:tgtEl>
                                        <p:attrNameLst>
                                          <p:attrName>ppt_x</p:attrName>
                                        </p:attrNameLst>
                                      </p:cBhvr>
                                      <p:tavLst>
                                        <p:tav tm="0">
                                          <p:val>
                                            <p:strVal val="#ppt_x"/>
                                          </p:val>
                                        </p:tav>
                                        <p:tav tm="100000">
                                          <p:val>
                                            <p:strVal val="#ppt_x"/>
                                          </p:val>
                                        </p:tav>
                                      </p:tavLst>
                                    </p:anim>
                                    <p:anim calcmode="lin" valueType="num">
                                      <p:cBhvr additive="base">
                                        <p:cTn dur="500" fill="hold" id="207"/>
                                        <p:tgtEl>
                                          <p:spTgt spid="101"/>
                                        </p:tgtEl>
                                        <p:attrNameLst>
                                          <p:attrName>ppt_y</p:attrName>
                                        </p:attrNameLst>
                                      </p:cBhvr>
                                      <p:tavLst>
                                        <p:tav tm="0">
                                          <p:val>
                                            <p:strVal val="1+#ppt_h/2"/>
                                          </p:val>
                                        </p:tav>
                                        <p:tav tm="100000">
                                          <p:val>
                                            <p:strVal val="#ppt_y"/>
                                          </p:val>
                                        </p:tav>
                                      </p:tavLst>
                                    </p:anim>
                                  </p:childTnLst>
                                </p:cTn>
                              </p:par>
                              <p:par>
                                <p:cTn fill="hold" grpId="0" id="208" nodeType="withEffect" presetClass="entr" presetID="2" presetSubtype="4">
                                  <p:stCondLst>
                                    <p:cond delay="0"/>
                                  </p:stCondLst>
                                  <p:childTnLst>
                                    <p:set>
                                      <p:cBhvr>
                                        <p:cTn dur="1" fill="hold" id="209">
                                          <p:stCondLst>
                                            <p:cond delay="0"/>
                                          </p:stCondLst>
                                        </p:cTn>
                                        <p:tgtEl>
                                          <p:spTgt spid="102"/>
                                        </p:tgtEl>
                                        <p:attrNameLst>
                                          <p:attrName>style.visibility</p:attrName>
                                        </p:attrNameLst>
                                      </p:cBhvr>
                                      <p:to>
                                        <p:strVal val="visible"/>
                                      </p:to>
                                    </p:set>
                                    <p:anim calcmode="lin" valueType="num">
                                      <p:cBhvr additive="base">
                                        <p:cTn dur="500" fill="hold" id="210"/>
                                        <p:tgtEl>
                                          <p:spTgt spid="102"/>
                                        </p:tgtEl>
                                        <p:attrNameLst>
                                          <p:attrName>ppt_x</p:attrName>
                                        </p:attrNameLst>
                                      </p:cBhvr>
                                      <p:tavLst>
                                        <p:tav tm="0">
                                          <p:val>
                                            <p:strVal val="#ppt_x"/>
                                          </p:val>
                                        </p:tav>
                                        <p:tav tm="100000">
                                          <p:val>
                                            <p:strVal val="#ppt_x"/>
                                          </p:val>
                                        </p:tav>
                                      </p:tavLst>
                                    </p:anim>
                                    <p:anim calcmode="lin" valueType="num">
                                      <p:cBhvr additive="base">
                                        <p:cTn dur="500" fill="hold" id="211"/>
                                        <p:tgtEl>
                                          <p:spTgt spid="102"/>
                                        </p:tgtEl>
                                        <p:attrNameLst>
                                          <p:attrName>ppt_y</p:attrName>
                                        </p:attrNameLst>
                                      </p:cBhvr>
                                      <p:tavLst>
                                        <p:tav tm="0">
                                          <p:val>
                                            <p:strVal val="1+#ppt_h/2"/>
                                          </p:val>
                                        </p:tav>
                                        <p:tav tm="100000">
                                          <p:val>
                                            <p:strVal val="#ppt_y"/>
                                          </p:val>
                                        </p:tav>
                                      </p:tavLst>
                                    </p:anim>
                                  </p:childTnLst>
                                </p:cTn>
                              </p:par>
                              <p:par>
                                <p:cTn fill="hold" grpId="0" id="212" nodeType="withEffect" presetClass="entr" presetID="2" presetSubtype="4">
                                  <p:stCondLst>
                                    <p:cond delay="0"/>
                                  </p:stCondLst>
                                  <p:childTnLst>
                                    <p:set>
                                      <p:cBhvr>
                                        <p:cTn dur="1" fill="hold" id="213">
                                          <p:stCondLst>
                                            <p:cond delay="0"/>
                                          </p:stCondLst>
                                        </p:cTn>
                                        <p:tgtEl>
                                          <p:spTgt spid="103"/>
                                        </p:tgtEl>
                                        <p:attrNameLst>
                                          <p:attrName>style.visibility</p:attrName>
                                        </p:attrNameLst>
                                      </p:cBhvr>
                                      <p:to>
                                        <p:strVal val="visible"/>
                                      </p:to>
                                    </p:set>
                                    <p:anim calcmode="lin" valueType="num">
                                      <p:cBhvr additive="base">
                                        <p:cTn dur="500" fill="hold" id="214"/>
                                        <p:tgtEl>
                                          <p:spTgt spid="103"/>
                                        </p:tgtEl>
                                        <p:attrNameLst>
                                          <p:attrName>ppt_x</p:attrName>
                                        </p:attrNameLst>
                                      </p:cBhvr>
                                      <p:tavLst>
                                        <p:tav tm="0">
                                          <p:val>
                                            <p:strVal val="#ppt_x"/>
                                          </p:val>
                                        </p:tav>
                                        <p:tav tm="100000">
                                          <p:val>
                                            <p:strVal val="#ppt_x"/>
                                          </p:val>
                                        </p:tav>
                                      </p:tavLst>
                                    </p:anim>
                                    <p:anim calcmode="lin" valueType="num">
                                      <p:cBhvr additive="base">
                                        <p:cTn dur="500" fill="hold" id="215"/>
                                        <p:tgtEl>
                                          <p:spTgt spid="103"/>
                                        </p:tgtEl>
                                        <p:attrNameLst>
                                          <p:attrName>ppt_y</p:attrName>
                                        </p:attrNameLst>
                                      </p:cBhvr>
                                      <p:tavLst>
                                        <p:tav tm="0">
                                          <p:val>
                                            <p:strVal val="1+#ppt_h/2"/>
                                          </p:val>
                                        </p:tav>
                                        <p:tav tm="100000">
                                          <p:val>
                                            <p:strVal val="#ppt_y"/>
                                          </p:val>
                                        </p:tav>
                                      </p:tavLst>
                                    </p:anim>
                                  </p:childTnLst>
                                </p:cTn>
                              </p:par>
                              <p:par>
                                <p:cTn fill="hold" grpId="0" id="216" nodeType="withEffect" presetClass="entr" presetID="2" presetSubtype="4">
                                  <p:stCondLst>
                                    <p:cond delay="0"/>
                                  </p:stCondLst>
                                  <p:childTnLst>
                                    <p:set>
                                      <p:cBhvr>
                                        <p:cTn dur="1" fill="hold" id="217">
                                          <p:stCondLst>
                                            <p:cond delay="0"/>
                                          </p:stCondLst>
                                        </p:cTn>
                                        <p:tgtEl>
                                          <p:spTgt spid="104"/>
                                        </p:tgtEl>
                                        <p:attrNameLst>
                                          <p:attrName>style.visibility</p:attrName>
                                        </p:attrNameLst>
                                      </p:cBhvr>
                                      <p:to>
                                        <p:strVal val="visible"/>
                                      </p:to>
                                    </p:set>
                                    <p:anim calcmode="lin" valueType="num">
                                      <p:cBhvr additive="base">
                                        <p:cTn dur="500" fill="hold" id="218"/>
                                        <p:tgtEl>
                                          <p:spTgt spid="104"/>
                                        </p:tgtEl>
                                        <p:attrNameLst>
                                          <p:attrName>ppt_x</p:attrName>
                                        </p:attrNameLst>
                                      </p:cBhvr>
                                      <p:tavLst>
                                        <p:tav tm="0">
                                          <p:val>
                                            <p:strVal val="#ppt_x"/>
                                          </p:val>
                                        </p:tav>
                                        <p:tav tm="100000">
                                          <p:val>
                                            <p:strVal val="#ppt_x"/>
                                          </p:val>
                                        </p:tav>
                                      </p:tavLst>
                                    </p:anim>
                                    <p:anim calcmode="lin" valueType="num">
                                      <p:cBhvr additive="base">
                                        <p:cTn dur="500" fill="hold" id="219"/>
                                        <p:tgtEl>
                                          <p:spTgt spid="104"/>
                                        </p:tgtEl>
                                        <p:attrNameLst>
                                          <p:attrName>ppt_y</p:attrName>
                                        </p:attrNameLst>
                                      </p:cBhvr>
                                      <p:tavLst>
                                        <p:tav tm="0">
                                          <p:val>
                                            <p:strVal val="1+#ppt_h/2"/>
                                          </p:val>
                                        </p:tav>
                                        <p:tav tm="100000">
                                          <p:val>
                                            <p:strVal val="#ppt_y"/>
                                          </p:val>
                                        </p:tav>
                                      </p:tavLst>
                                    </p:anim>
                                  </p:childTnLst>
                                </p:cTn>
                              </p:par>
                              <p:par>
                                <p:cTn fill="hold" grpId="0" id="220" nodeType="withEffect" presetClass="entr" presetID="2" presetSubtype="4">
                                  <p:stCondLst>
                                    <p:cond delay="0"/>
                                  </p:stCondLst>
                                  <p:childTnLst>
                                    <p:set>
                                      <p:cBhvr>
                                        <p:cTn dur="1" fill="hold" id="221">
                                          <p:stCondLst>
                                            <p:cond delay="0"/>
                                          </p:stCondLst>
                                        </p:cTn>
                                        <p:tgtEl>
                                          <p:spTgt spid="105"/>
                                        </p:tgtEl>
                                        <p:attrNameLst>
                                          <p:attrName>style.visibility</p:attrName>
                                        </p:attrNameLst>
                                      </p:cBhvr>
                                      <p:to>
                                        <p:strVal val="visible"/>
                                      </p:to>
                                    </p:set>
                                    <p:anim calcmode="lin" valueType="num">
                                      <p:cBhvr additive="base">
                                        <p:cTn dur="500" fill="hold" id="222"/>
                                        <p:tgtEl>
                                          <p:spTgt spid="105"/>
                                        </p:tgtEl>
                                        <p:attrNameLst>
                                          <p:attrName>ppt_x</p:attrName>
                                        </p:attrNameLst>
                                      </p:cBhvr>
                                      <p:tavLst>
                                        <p:tav tm="0">
                                          <p:val>
                                            <p:strVal val="#ppt_x"/>
                                          </p:val>
                                        </p:tav>
                                        <p:tav tm="100000">
                                          <p:val>
                                            <p:strVal val="#ppt_x"/>
                                          </p:val>
                                        </p:tav>
                                      </p:tavLst>
                                    </p:anim>
                                    <p:anim calcmode="lin" valueType="num">
                                      <p:cBhvr additive="base">
                                        <p:cTn dur="500" fill="hold" id="223"/>
                                        <p:tgtEl>
                                          <p:spTgt spid="105"/>
                                        </p:tgtEl>
                                        <p:attrNameLst>
                                          <p:attrName>ppt_y</p:attrName>
                                        </p:attrNameLst>
                                      </p:cBhvr>
                                      <p:tavLst>
                                        <p:tav tm="0">
                                          <p:val>
                                            <p:strVal val="1+#ppt_h/2"/>
                                          </p:val>
                                        </p:tav>
                                        <p:tav tm="100000">
                                          <p:val>
                                            <p:strVal val="#ppt_y"/>
                                          </p:val>
                                        </p:tav>
                                      </p:tavLst>
                                    </p:anim>
                                  </p:childTnLst>
                                </p:cTn>
                              </p:par>
                              <p:par>
                                <p:cTn fill="hold" grpId="0" id="224" nodeType="withEffect" presetClass="entr" presetID="2" presetSubtype="4">
                                  <p:stCondLst>
                                    <p:cond delay="0"/>
                                  </p:stCondLst>
                                  <p:childTnLst>
                                    <p:set>
                                      <p:cBhvr>
                                        <p:cTn dur="1" fill="hold" id="225">
                                          <p:stCondLst>
                                            <p:cond delay="0"/>
                                          </p:stCondLst>
                                        </p:cTn>
                                        <p:tgtEl>
                                          <p:spTgt spid="106"/>
                                        </p:tgtEl>
                                        <p:attrNameLst>
                                          <p:attrName>style.visibility</p:attrName>
                                        </p:attrNameLst>
                                      </p:cBhvr>
                                      <p:to>
                                        <p:strVal val="visible"/>
                                      </p:to>
                                    </p:set>
                                    <p:anim calcmode="lin" valueType="num">
                                      <p:cBhvr additive="base">
                                        <p:cTn dur="500" fill="hold" id="226"/>
                                        <p:tgtEl>
                                          <p:spTgt spid="106"/>
                                        </p:tgtEl>
                                        <p:attrNameLst>
                                          <p:attrName>ppt_x</p:attrName>
                                        </p:attrNameLst>
                                      </p:cBhvr>
                                      <p:tavLst>
                                        <p:tav tm="0">
                                          <p:val>
                                            <p:strVal val="#ppt_x"/>
                                          </p:val>
                                        </p:tav>
                                        <p:tav tm="100000">
                                          <p:val>
                                            <p:strVal val="#ppt_x"/>
                                          </p:val>
                                        </p:tav>
                                      </p:tavLst>
                                    </p:anim>
                                    <p:anim calcmode="lin" valueType="num">
                                      <p:cBhvr additive="base">
                                        <p:cTn dur="500" fill="hold" id="227"/>
                                        <p:tgtEl>
                                          <p:spTgt spid="106"/>
                                        </p:tgtEl>
                                        <p:attrNameLst>
                                          <p:attrName>ppt_y</p:attrName>
                                        </p:attrNameLst>
                                      </p:cBhvr>
                                      <p:tavLst>
                                        <p:tav tm="0">
                                          <p:val>
                                            <p:strVal val="1+#ppt_h/2"/>
                                          </p:val>
                                        </p:tav>
                                        <p:tav tm="100000">
                                          <p:val>
                                            <p:strVal val="#ppt_y"/>
                                          </p:val>
                                        </p:tav>
                                      </p:tavLst>
                                    </p:anim>
                                  </p:childTnLst>
                                </p:cTn>
                              </p:par>
                              <p:par>
                                <p:cTn fill="hold" grpId="0" id="228" nodeType="withEffect" presetClass="entr" presetID="2" presetSubtype="4">
                                  <p:stCondLst>
                                    <p:cond delay="0"/>
                                  </p:stCondLst>
                                  <p:childTnLst>
                                    <p:set>
                                      <p:cBhvr>
                                        <p:cTn dur="1" fill="hold" id="229">
                                          <p:stCondLst>
                                            <p:cond delay="0"/>
                                          </p:stCondLst>
                                        </p:cTn>
                                        <p:tgtEl>
                                          <p:spTgt spid="107"/>
                                        </p:tgtEl>
                                        <p:attrNameLst>
                                          <p:attrName>style.visibility</p:attrName>
                                        </p:attrNameLst>
                                      </p:cBhvr>
                                      <p:to>
                                        <p:strVal val="visible"/>
                                      </p:to>
                                    </p:set>
                                    <p:anim calcmode="lin" valueType="num">
                                      <p:cBhvr additive="base">
                                        <p:cTn dur="500" fill="hold" id="230"/>
                                        <p:tgtEl>
                                          <p:spTgt spid="107"/>
                                        </p:tgtEl>
                                        <p:attrNameLst>
                                          <p:attrName>ppt_x</p:attrName>
                                        </p:attrNameLst>
                                      </p:cBhvr>
                                      <p:tavLst>
                                        <p:tav tm="0">
                                          <p:val>
                                            <p:strVal val="#ppt_x"/>
                                          </p:val>
                                        </p:tav>
                                        <p:tav tm="100000">
                                          <p:val>
                                            <p:strVal val="#ppt_x"/>
                                          </p:val>
                                        </p:tav>
                                      </p:tavLst>
                                    </p:anim>
                                    <p:anim calcmode="lin" valueType="num">
                                      <p:cBhvr additive="base">
                                        <p:cTn dur="500" fill="hold" id="231"/>
                                        <p:tgtEl>
                                          <p:spTgt spid="107"/>
                                        </p:tgtEl>
                                        <p:attrNameLst>
                                          <p:attrName>ppt_y</p:attrName>
                                        </p:attrNameLst>
                                      </p:cBhvr>
                                      <p:tavLst>
                                        <p:tav tm="0">
                                          <p:val>
                                            <p:strVal val="1+#ppt_h/2"/>
                                          </p:val>
                                        </p:tav>
                                        <p:tav tm="100000">
                                          <p:val>
                                            <p:strVal val="#ppt_y"/>
                                          </p:val>
                                        </p:tav>
                                      </p:tavLst>
                                    </p:anim>
                                  </p:childTnLst>
                                </p:cTn>
                              </p:par>
                              <p:par>
                                <p:cTn fill="hold" grpId="0" id="232" nodeType="withEffect" presetClass="entr" presetID="2" presetSubtype="4">
                                  <p:stCondLst>
                                    <p:cond delay="0"/>
                                  </p:stCondLst>
                                  <p:childTnLst>
                                    <p:set>
                                      <p:cBhvr>
                                        <p:cTn dur="1" fill="hold" id="233">
                                          <p:stCondLst>
                                            <p:cond delay="0"/>
                                          </p:stCondLst>
                                        </p:cTn>
                                        <p:tgtEl>
                                          <p:spTgt spid="108"/>
                                        </p:tgtEl>
                                        <p:attrNameLst>
                                          <p:attrName>style.visibility</p:attrName>
                                        </p:attrNameLst>
                                      </p:cBhvr>
                                      <p:to>
                                        <p:strVal val="visible"/>
                                      </p:to>
                                    </p:set>
                                    <p:anim calcmode="lin" valueType="num">
                                      <p:cBhvr additive="base">
                                        <p:cTn dur="500" fill="hold" id="234"/>
                                        <p:tgtEl>
                                          <p:spTgt spid="108"/>
                                        </p:tgtEl>
                                        <p:attrNameLst>
                                          <p:attrName>ppt_x</p:attrName>
                                        </p:attrNameLst>
                                      </p:cBhvr>
                                      <p:tavLst>
                                        <p:tav tm="0">
                                          <p:val>
                                            <p:strVal val="#ppt_x"/>
                                          </p:val>
                                        </p:tav>
                                        <p:tav tm="100000">
                                          <p:val>
                                            <p:strVal val="#ppt_x"/>
                                          </p:val>
                                        </p:tav>
                                      </p:tavLst>
                                    </p:anim>
                                    <p:anim calcmode="lin" valueType="num">
                                      <p:cBhvr additive="base">
                                        <p:cTn dur="500" fill="hold" id="235"/>
                                        <p:tgtEl>
                                          <p:spTgt spid="108"/>
                                        </p:tgtEl>
                                        <p:attrNameLst>
                                          <p:attrName>ppt_y</p:attrName>
                                        </p:attrNameLst>
                                      </p:cBhvr>
                                      <p:tavLst>
                                        <p:tav tm="0">
                                          <p:val>
                                            <p:strVal val="1+#ppt_h/2"/>
                                          </p:val>
                                        </p:tav>
                                        <p:tav tm="100000">
                                          <p:val>
                                            <p:strVal val="#ppt_y"/>
                                          </p:val>
                                        </p:tav>
                                      </p:tavLst>
                                    </p:anim>
                                  </p:childTnLst>
                                </p:cTn>
                              </p:par>
                              <p:par>
                                <p:cTn fill="hold" grpId="0" id="236" nodeType="withEffect" presetClass="entr" presetID="2" presetSubtype="1">
                                  <p:stCondLst>
                                    <p:cond delay="0"/>
                                  </p:stCondLst>
                                  <p:childTnLst>
                                    <p:set>
                                      <p:cBhvr>
                                        <p:cTn dur="1" fill="hold" id="237">
                                          <p:stCondLst>
                                            <p:cond delay="0"/>
                                          </p:stCondLst>
                                        </p:cTn>
                                        <p:tgtEl>
                                          <p:spTgt spid="109"/>
                                        </p:tgtEl>
                                        <p:attrNameLst>
                                          <p:attrName>style.visibility</p:attrName>
                                        </p:attrNameLst>
                                      </p:cBhvr>
                                      <p:to>
                                        <p:strVal val="visible"/>
                                      </p:to>
                                    </p:set>
                                    <p:anim calcmode="lin" valueType="num">
                                      <p:cBhvr additive="base">
                                        <p:cTn dur="500" fill="hold" id="238"/>
                                        <p:tgtEl>
                                          <p:spTgt spid="109"/>
                                        </p:tgtEl>
                                        <p:attrNameLst>
                                          <p:attrName>ppt_x</p:attrName>
                                        </p:attrNameLst>
                                      </p:cBhvr>
                                      <p:tavLst>
                                        <p:tav tm="0">
                                          <p:val>
                                            <p:strVal val="#ppt_x"/>
                                          </p:val>
                                        </p:tav>
                                        <p:tav tm="100000">
                                          <p:val>
                                            <p:strVal val="#ppt_x"/>
                                          </p:val>
                                        </p:tav>
                                      </p:tavLst>
                                    </p:anim>
                                    <p:anim calcmode="lin" valueType="num">
                                      <p:cBhvr additive="base">
                                        <p:cTn dur="500" fill="hold" id="239"/>
                                        <p:tgtEl>
                                          <p:spTgt spid="109"/>
                                        </p:tgtEl>
                                        <p:attrNameLst>
                                          <p:attrName>ppt_y</p:attrName>
                                        </p:attrNameLst>
                                      </p:cBhvr>
                                      <p:tavLst>
                                        <p:tav tm="0">
                                          <p:val>
                                            <p:strVal val="0-#ppt_h/2"/>
                                          </p:val>
                                        </p:tav>
                                        <p:tav tm="100000">
                                          <p:val>
                                            <p:strVal val="#ppt_y"/>
                                          </p:val>
                                        </p:tav>
                                      </p:tavLst>
                                    </p:anim>
                                  </p:childTnLst>
                                </p:cTn>
                              </p:par>
                              <p:par>
                                <p:cTn fill="hold" grpId="0" id="240" nodeType="withEffect" presetClass="entr" presetID="2" presetSubtype="4">
                                  <p:stCondLst>
                                    <p:cond delay="0"/>
                                  </p:stCondLst>
                                  <p:childTnLst>
                                    <p:set>
                                      <p:cBhvr>
                                        <p:cTn dur="1" fill="hold" id="241">
                                          <p:stCondLst>
                                            <p:cond delay="0"/>
                                          </p:stCondLst>
                                        </p:cTn>
                                        <p:tgtEl>
                                          <p:spTgt spid="110"/>
                                        </p:tgtEl>
                                        <p:attrNameLst>
                                          <p:attrName>style.visibility</p:attrName>
                                        </p:attrNameLst>
                                      </p:cBhvr>
                                      <p:to>
                                        <p:strVal val="visible"/>
                                      </p:to>
                                    </p:set>
                                    <p:anim calcmode="lin" valueType="num">
                                      <p:cBhvr additive="base">
                                        <p:cTn dur="500" fill="hold" id="242"/>
                                        <p:tgtEl>
                                          <p:spTgt spid="110"/>
                                        </p:tgtEl>
                                        <p:attrNameLst>
                                          <p:attrName>ppt_x</p:attrName>
                                        </p:attrNameLst>
                                      </p:cBhvr>
                                      <p:tavLst>
                                        <p:tav tm="0">
                                          <p:val>
                                            <p:strVal val="#ppt_x"/>
                                          </p:val>
                                        </p:tav>
                                        <p:tav tm="100000">
                                          <p:val>
                                            <p:strVal val="#ppt_x"/>
                                          </p:val>
                                        </p:tav>
                                      </p:tavLst>
                                    </p:anim>
                                    <p:anim calcmode="lin" valueType="num">
                                      <p:cBhvr additive="base">
                                        <p:cTn dur="500" fill="hold" id="243"/>
                                        <p:tgtEl>
                                          <p:spTgt spid="110"/>
                                        </p:tgtEl>
                                        <p:attrNameLst>
                                          <p:attrName>ppt_y</p:attrName>
                                        </p:attrNameLst>
                                      </p:cBhvr>
                                      <p:tavLst>
                                        <p:tav tm="0">
                                          <p:val>
                                            <p:strVal val="1+#ppt_h/2"/>
                                          </p:val>
                                        </p:tav>
                                        <p:tav tm="100000">
                                          <p:val>
                                            <p:strVal val="#ppt_y"/>
                                          </p:val>
                                        </p:tav>
                                      </p:tavLst>
                                    </p:anim>
                                  </p:childTnLst>
                                </p:cTn>
                              </p:par>
                              <p:par>
                                <p:cTn fill="hold" grpId="0" id="244" nodeType="withEffect" presetClass="entr" presetID="2" presetSubtype="4">
                                  <p:stCondLst>
                                    <p:cond delay="0"/>
                                  </p:stCondLst>
                                  <p:childTnLst>
                                    <p:set>
                                      <p:cBhvr>
                                        <p:cTn dur="1" fill="hold" id="245">
                                          <p:stCondLst>
                                            <p:cond delay="0"/>
                                          </p:stCondLst>
                                        </p:cTn>
                                        <p:tgtEl>
                                          <p:spTgt spid="111"/>
                                        </p:tgtEl>
                                        <p:attrNameLst>
                                          <p:attrName>style.visibility</p:attrName>
                                        </p:attrNameLst>
                                      </p:cBhvr>
                                      <p:to>
                                        <p:strVal val="visible"/>
                                      </p:to>
                                    </p:set>
                                    <p:anim calcmode="lin" valueType="num">
                                      <p:cBhvr additive="base">
                                        <p:cTn dur="500" fill="hold" id="246"/>
                                        <p:tgtEl>
                                          <p:spTgt spid="111"/>
                                        </p:tgtEl>
                                        <p:attrNameLst>
                                          <p:attrName>ppt_x</p:attrName>
                                        </p:attrNameLst>
                                      </p:cBhvr>
                                      <p:tavLst>
                                        <p:tav tm="0">
                                          <p:val>
                                            <p:strVal val="#ppt_x"/>
                                          </p:val>
                                        </p:tav>
                                        <p:tav tm="100000">
                                          <p:val>
                                            <p:strVal val="#ppt_x"/>
                                          </p:val>
                                        </p:tav>
                                      </p:tavLst>
                                    </p:anim>
                                    <p:anim calcmode="lin" valueType="num">
                                      <p:cBhvr additive="base">
                                        <p:cTn dur="500" fill="hold" id="247"/>
                                        <p:tgtEl>
                                          <p:spTgt spid="111"/>
                                        </p:tgtEl>
                                        <p:attrNameLst>
                                          <p:attrName>ppt_y</p:attrName>
                                        </p:attrNameLst>
                                      </p:cBhvr>
                                      <p:tavLst>
                                        <p:tav tm="0">
                                          <p:val>
                                            <p:strVal val="1+#ppt_h/2"/>
                                          </p:val>
                                        </p:tav>
                                        <p:tav tm="100000">
                                          <p:val>
                                            <p:strVal val="#ppt_y"/>
                                          </p:val>
                                        </p:tav>
                                      </p:tavLst>
                                    </p:anim>
                                  </p:childTnLst>
                                </p:cTn>
                              </p:par>
                              <p:par>
                                <p:cTn fill="hold" grpId="0" id="248" nodeType="withEffect" presetClass="entr" presetID="2" presetSubtype="3">
                                  <p:stCondLst>
                                    <p:cond delay="0"/>
                                  </p:stCondLst>
                                  <p:childTnLst>
                                    <p:set>
                                      <p:cBhvr>
                                        <p:cTn dur="1" fill="hold" id="249">
                                          <p:stCondLst>
                                            <p:cond delay="0"/>
                                          </p:stCondLst>
                                        </p:cTn>
                                        <p:tgtEl>
                                          <p:spTgt spid="112"/>
                                        </p:tgtEl>
                                        <p:attrNameLst>
                                          <p:attrName>style.visibility</p:attrName>
                                        </p:attrNameLst>
                                      </p:cBhvr>
                                      <p:to>
                                        <p:strVal val="visible"/>
                                      </p:to>
                                    </p:set>
                                    <p:anim calcmode="lin" valueType="num">
                                      <p:cBhvr additive="base">
                                        <p:cTn dur="500" fill="hold" id="250"/>
                                        <p:tgtEl>
                                          <p:spTgt spid="112"/>
                                        </p:tgtEl>
                                        <p:attrNameLst>
                                          <p:attrName>ppt_x</p:attrName>
                                        </p:attrNameLst>
                                      </p:cBhvr>
                                      <p:tavLst>
                                        <p:tav tm="0">
                                          <p:val>
                                            <p:strVal val="1+#ppt_w/2"/>
                                          </p:val>
                                        </p:tav>
                                        <p:tav tm="100000">
                                          <p:val>
                                            <p:strVal val="#ppt_x"/>
                                          </p:val>
                                        </p:tav>
                                      </p:tavLst>
                                    </p:anim>
                                    <p:anim calcmode="lin" valueType="num">
                                      <p:cBhvr additive="base">
                                        <p:cTn dur="500" fill="hold" id="251"/>
                                        <p:tgtEl>
                                          <p:spTgt spid="112"/>
                                        </p:tgtEl>
                                        <p:attrNameLst>
                                          <p:attrName>ppt_y</p:attrName>
                                        </p:attrNameLst>
                                      </p:cBhvr>
                                      <p:tavLst>
                                        <p:tav tm="0">
                                          <p:val>
                                            <p:strVal val="0-#ppt_h/2"/>
                                          </p:val>
                                        </p:tav>
                                        <p:tav tm="100000">
                                          <p:val>
                                            <p:strVal val="#ppt_y"/>
                                          </p:val>
                                        </p:tav>
                                      </p:tavLst>
                                    </p:anim>
                                  </p:childTnLst>
                                </p:cTn>
                              </p:par>
                              <p:par>
                                <p:cTn fill="hold" grpId="0" id="252" nodeType="withEffect" presetClass="entr" presetID="2" presetSubtype="2">
                                  <p:stCondLst>
                                    <p:cond delay="0"/>
                                  </p:stCondLst>
                                  <p:childTnLst>
                                    <p:set>
                                      <p:cBhvr>
                                        <p:cTn dur="1" fill="hold" id="253">
                                          <p:stCondLst>
                                            <p:cond delay="0"/>
                                          </p:stCondLst>
                                        </p:cTn>
                                        <p:tgtEl>
                                          <p:spTgt spid="113"/>
                                        </p:tgtEl>
                                        <p:attrNameLst>
                                          <p:attrName>style.visibility</p:attrName>
                                        </p:attrNameLst>
                                      </p:cBhvr>
                                      <p:to>
                                        <p:strVal val="visible"/>
                                      </p:to>
                                    </p:set>
                                    <p:anim calcmode="lin" valueType="num">
                                      <p:cBhvr additive="base">
                                        <p:cTn dur="500" fill="hold" id="254"/>
                                        <p:tgtEl>
                                          <p:spTgt spid="113"/>
                                        </p:tgtEl>
                                        <p:attrNameLst>
                                          <p:attrName>ppt_x</p:attrName>
                                        </p:attrNameLst>
                                      </p:cBhvr>
                                      <p:tavLst>
                                        <p:tav tm="0">
                                          <p:val>
                                            <p:strVal val="1+#ppt_w/2"/>
                                          </p:val>
                                        </p:tav>
                                        <p:tav tm="100000">
                                          <p:val>
                                            <p:strVal val="#ppt_x"/>
                                          </p:val>
                                        </p:tav>
                                      </p:tavLst>
                                    </p:anim>
                                    <p:anim calcmode="lin" valueType="num">
                                      <p:cBhvr additive="base">
                                        <p:cTn dur="500" fill="hold" id="255"/>
                                        <p:tgtEl>
                                          <p:spTgt spid="113"/>
                                        </p:tgtEl>
                                        <p:attrNameLst>
                                          <p:attrName>ppt_y</p:attrName>
                                        </p:attrNameLst>
                                      </p:cBhvr>
                                      <p:tavLst>
                                        <p:tav tm="0">
                                          <p:val>
                                            <p:strVal val="#ppt_y"/>
                                          </p:val>
                                        </p:tav>
                                        <p:tav tm="100000">
                                          <p:val>
                                            <p:strVal val="#ppt_y"/>
                                          </p:val>
                                        </p:tav>
                                      </p:tavLst>
                                    </p:anim>
                                  </p:childTnLst>
                                </p:cTn>
                              </p:par>
                              <p:par>
                                <p:cTn fill="hold" grpId="0" id="256" nodeType="withEffect" presetClass="entr" presetID="2" presetSubtype="12">
                                  <p:stCondLst>
                                    <p:cond delay="0"/>
                                  </p:stCondLst>
                                  <p:childTnLst>
                                    <p:set>
                                      <p:cBhvr>
                                        <p:cTn dur="1" fill="hold" id="257">
                                          <p:stCondLst>
                                            <p:cond delay="0"/>
                                          </p:stCondLst>
                                        </p:cTn>
                                        <p:tgtEl>
                                          <p:spTgt spid="114"/>
                                        </p:tgtEl>
                                        <p:attrNameLst>
                                          <p:attrName>style.visibility</p:attrName>
                                        </p:attrNameLst>
                                      </p:cBhvr>
                                      <p:to>
                                        <p:strVal val="visible"/>
                                      </p:to>
                                    </p:set>
                                    <p:anim calcmode="lin" valueType="num">
                                      <p:cBhvr additive="base">
                                        <p:cTn dur="500" fill="hold" id="258"/>
                                        <p:tgtEl>
                                          <p:spTgt spid="114"/>
                                        </p:tgtEl>
                                        <p:attrNameLst>
                                          <p:attrName>ppt_x</p:attrName>
                                        </p:attrNameLst>
                                      </p:cBhvr>
                                      <p:tavLst>
                                        <p:tav tm="0">
                                          <p:val>
                                            <p:strVal val="0-#ppt_w/2"/>
                                          </p:val>
                                        </p:tav>
                                        <p:tav tm="100000">
                                          <p:val>
                                            <p:strVal val="#ppt_x"/>
                                          </p:val>
                                        </p:tav>
                                      </p:tavLst>
                                    </p:anim>
                                    <p:anim calcmode="lin" valueType="num">
                                      <p:cBhvr additive="base">
                                        <p:cTn dur="500" fill="hold" id="259"/>
                                        <p:tgtEl>
                                          <p:spTgt spid="114"/>
                                        </p:tgtEl>
                                        <p:attrNameLst>
                                          <p:attrName>ppt_y</p:attrName>
                                        </p:attrNameLst>
                                      </p:cBhvr>
                                      <p:tavLst>
                                        <p:tav tm="0">
                                          <p:val>
                                            <p:strVal val="1+#ppt_h/2"/>
                                          </p:val>
                                        </p:tav>
                                        <p:tav tm="100000">
                                          <p:val>
                                            <p:strVal val="#ppt_y"/>
                                          </p:val>
                                        </p:tav>
                                      </p:tavLst>
                                    </p:anim>
                                  </p:childTnLst>
                                </p:cTn>
                              </p:par>
                              <p:par>
                                <p:cTn fill="hold" grpId="0" id="260" nodeType="withEffect" presetClass="entr" presetID="2" presetSubtype="4">
                                  <p:stCondLst>
                                    <p:cond delay="0"/>
                                  </p:stCondLst>
                                  <p:childTnLst>
                                    <p:set>
                                      <p:cBhvr>
                                        <p:cTn dur="1" fill="hold" id="261">
                                          <p:stCondLst>
                                            <p:cond delay="0"/>
                                          </p:stCondLst>
                                        </p:cTn>
                                        <p:tgtEl>
                                          <p:spTgt spid="115"/>
                                        </p:tgtEl>
                                        <p:attrNameLst>
                                          <p:attrName>style.visibility</p:attrName>
                                        </p:attrNameLst>
                                      </p:cBhvr>
                                      <p:to>
                                        <p:strVal val="visible"/>
                                      </p:to>
                                    </p:set>
                                    <p:anim calcmode="lin" valueType="num">
                                      <p:cBhvr additive="base">
                                        <p:cTn dur="500" fill="hold" id="262"/>
                                        <p:tgtEl>
                                          <p:spTgt spid="115"/>
                                        </p:tgtEl>
                                        <p:attrNameLst>
                                          <p:attrName>ppt_x</p:attrName>
                                        </p:attrNameLst>
                                      </p:cBhvr>
                                      <p:tavLst>
                                        <p:tav tm="0">
                                          <p:val>
                                            <p:strVal val="#ppt_x"/>
                                          </p:val>
                                        </p:tav>
                                        <p:tav tm="100000">
                                          <p:val>
                                            <p:strVal val="#ppt_x"/>
                                          </p:val>
                                        </p:tav>
                                      </p:tavLst>
                                    </p:anim>
                                    <p:anim calcmode="lin" valueType="num">
                                      <p:cBhvr additive="base">
                                        <p:cTn dur="500" fill="hold" id="263"/>
                                        <p:tgtEl>
                                          <p:spTgt spid="115"/>
                                        </p:tgtEl>
                                        <p:attrNameLst>
                                          <p:attrName>ppt_y</p:attrName>
                                        </p:attrNameLst>
                                      </p:cBhvr>
                                      <p:tavLst>
                                        <p:tav tm="0">
                                          <p:val>
                                            <p:strVal val="1+#ppt_h/2"/>
                                          </p:val>
                                        </p:tav>
                                        <p:tav tm="100000">
                                          <p:val>
                                            <p:strVal val="#ppt_y"/>
                                          </p:val>
                                        </p:tav>
                                      </p:tavLst>
                                    </p:anim>
                                  </p:childTnLst>
                                </p:cTn>
                              </p:par>
                              <p:par>
                                <p:cTn fill="hold" grpId="0" id="264" nodeType="withEffect" presetClass="entr" presetID="2" presetSubtype="4">
                                  <p:stCondLst>
                                    <p:cond delay="0"/>
                                  </p:stCondLst>
                                  <p:childTnLst>
                                    <p:set>
                                      <p:cBhvr>
                                        <p:cTn dur="1" fill="hold" id="265">
                                          <p:stCondLst>
                                            <p:cond delay="0"/>
                                          </p:stCondLst>
                                        </p:cTn>
                                        <p:tgtEl>
                                          <p:spTgt spid="116"/>
                                        </p:tgtEl>
                                        <p:attrNameLst>
                                          <p:attrName>style.visibility</p:attrName>
                                        </p:attrNameLst>
                                      </p:cBhvr>
                                      <p:to>
                                        <p:strVal val="visible"/>
                                      </p:to>
                                    </p:set>
                                    <p:anim calcmode="lin" valueType="num">
                                      <p:cBhvr additive="base">
                                        <p:cTn dur="500" fill="hold" id="266"/>
                                        <p:tgtEl>
                                          <p:spTgt spid="116"/>
                                        </p:tgtEl>
                                        <p:attrNameLst>
                                          <p:attrName>ppt_x</p:attrName>
                                        </p:attrNameLst>
                                      </p:cBhvr>
                                      <p:tavLst>
                                        <p:tav tm="0">
                                          <p:val>
                                            <p:strVal val="#ppt_x"/>
                                          </p:val>
                                        </p:tav>
                                        <p:tav tm="100000">
                                          <p:val>
                                            <p:strVal val="#ppt_x"/>
                                          </p:val>
                                        </p:tav>
                                      </p:tavLst>
                                    </p:anim>
                                    <p:anim calcmode="lin" valueType="num">
                                      <p:cBhvr additive="base">
                                        <p:cTn dur="500" fill="hold" id="267"/>
                                        <p:tgtEl>
                                          <p:spTgt spid="116"/>
                                        </p:tgtEl>
                                        <p:attrNameLst>
                                          <p:attrName>ppt_y</p:attrName>
                                        </p:attrNameLst>
                                      </p:cBhvr>
                                      <p:tavLst>
                                        <p:tav tm="0">
                                          <p:val>
                                            <p:strVal val="1+#ppt_h/2"/>
                                          </p:val>
                                        </p:tav>
                                        <p:tav tm="100000">
                                          <p:val>
                                            <p:strVal val="#ppt_y"/>
                                          </p:val>
                                        </p:tav>
                                      </p:tavLst>
                                    </p:anim>
                                  </p:childTnLst>
                                </p:cTn>
                              </p:par>
                              <p:par>
                                <p:cTn fill="hold" grpId="0" id="268" nodeType="withEffect" presetClass="entr" presetID="2" presetSubtype="4">
                                  <p:stCondLst>
                                    <p:cond delay="0"/>
                                  </p:stCondLst>
                                  <p:childTnLst>
                                    <p:set>
                                      <p:cBhvr>
                                        <p:cTn dur="1" fill="hold" id="269">
                                          <p:stCondLst>
                                            <p:cond delay="0"/>
                                          </p:stCondLst>
                                        </p:cTn>
                                        <p:tgtEl>
                                          <p:spTgt spid="117"/>
                                        </p:tgtEl>
                                        <p:attrNameLst>
                                          <p:attrName>style.visibility</p:attrName>
                                        </p:attrNameLst>
                                      </p:cBhvr>
                                      <p:to>
                                        <p:strVal val="visible"/>
                                      </p:to>
                                    </p:set>
                                    <p:anim calcmode="lin" valueType="num">
                                      <p:cBhvr additive="base">
                                        <p:cTn dur="500" fill="hold" id="270"/>
                                        <p:tgtEl>
                                          <p:spTgt spid="117"/>
                                        </p:tgtEl>
                                        <p:attrNameLst>
                                          <p:attrName>ppt_x</p:attrName>
                                        </p:attrNameLst>
                                      </p:cBhvr>
                                      <p:tavLst>
                                        <p:tav tm="0">
                                          <p:val>
                                            <p:strVal val="#ppt_x"/>
                                          </p:val>
                                        </p:tav>
                                        <p:tav tm="100000">
                                          <p:val>
                                            <p:strVal val="#ppt_x"/>
                                          </p:val>
                                        </p:tav>
                                      </p:tavLst>
                                    </p:anim>
                                    <p:anim calcmode="lin" valueType="num">
                                      <p:cBhvr additive="base">
                                        <p:cTn dur="500" fill="hold" id="271"/>
                                        <p:tgtEl>
                                          <p:spTgt spid="117"/>
                                        </p:tgtEl>
                                        <p:attrNameLst>
                                          <p:attrName>ppt_y</p:attrName>
                                        </p:attrNameLst>
                                      </p:cBhvr>
                                      <p:tavLst>
                                        <p:tav tm="0">
                                          <p:val>
                                            <p:strVal val="1+#ppt_h/2"/>
                                          </p:val>
                                        </p:tav>
                                        <p:tav tm="100000">
                                          <p:val>
                                            <p:strVal val="#ppt_y"/>
                                          </p:val>
                                        </p:tav>
                                      </p:tavLst>
                                    </p:anim>
                                  </p:childTnLst>
                                </p:cTn>
                              </p:par>
                              <p:par>
                                <p:cTn fill="hold" grpId="0" id="272" nodeType="withEffect" presetClass="entr" presetID="2" presetSubtype="8">
                                  <p:stCondLst>
                                    <p:cond delay="0"/>
                                  </p:stCondLst>
                                  <p:childTnLst>
                                    <p:set>
                                      <p:cBhvr>
                                        <p:cTn dur="1" fill="hold" id="273">
                                          <p:stCondLst>
                                            <p:cond delay="0"/>
                                          </p:stCondLst>
                                        </p:cTn>
                                        <p:tgtEl>
                                          <p:spTgt spid="118"/>
                                        </p:tgtEl>
                                        <p:attrNameLst>
                                          <p:attrName>style.visibility</p:attrName>
                                        </p:attrNameLst>
                                      </p:cBhvr>
                                      <p:to>
                                        <p:strVal val="visible"/>
                                      </p:to>
                                    </p:set>
                                    <p:anim calcmode="lin" valueType="num">
                                      <p:cBhvr additive="base">
                                        <p:cTn dur="500" fill="hold" id="274"/>
                                        <p:tgtEl>
                                          <p:spTgt spid="118"/>
                                        </p:tgtEl>
                                        <p:attrNameLst>
                                          <p:attrName>ppt_x</p:attrName>
                                        </p:attrNameLst>
                                      </p:cBhvr>
                                      <p:tavLst>
                                        <p:tav tm="0">
                                          <p:val>
                                            <p:strVal val="0-#ppt_w/2"/>
                                          </p:val>
                                        </p:tav>
                                        <p:tav tm="100000">
                                          <p:val>
                                            <p:strVal val="#ppt_x"/>
                                          </p:val>
                                        </p:tav>
                                      </p:tavLst>
                                    </p:anim>
                                    <p:anim calcmode="lin" valueType="num">
                                      <p:cBhvr additive="base">
                                        <p:cTn dur="500" fill="hold" id="275"/>
                                        <p:tgtEl>
                                          <p:spTgt spid="118"/>
                                        </p:tgtEl>
                                        <p:attrNameLst>
                                          <p:attrName>ppt_y</p:attrName>
                                        </p:attrNameLst>
                                      </p:cBhvr>
                                      <p:tavLst>
                                        <p:tav tm="0">
                                          <p:val>
                                            <p:strVal val="#ppt_y"/>
                                          </p:val>
                                        </p:tav>
                                        <p:tav tm="100000">
                                          <p:val>
                                            <p:strVal val="#ppt_y"/>
                                          </p:val>
                                        </p:tav>
                                      </p:tavLst>
                                    </p:anim>
                                  </p:childTnLst>
                                </p:cTn>
                              </p:par>
                              <p:par>
                                <p:cTn fill="hold" grpId="0" id="276" nodeType="withEffect" presetClass="entr" presetID="2" presetSubtype="4">
                                  <p:stCondLst>
                                    <p:cond delay="0"/>
                                  </p:stCondLst>
                                  <p:childTnLst>
                                    <p:set>
                                      <p:cBhvr>
                                        <p:cTn dur="1" fill="hold" id="277">
                                          <p:stCondLst>
                                            <p:cond delay="0"/>
                                          </p:stCondLst>
                                        </p:cTn>
                                        <p:tgtEl>
                                          <p:spTgt spid="119"/>
                                        </p:tgtEl>
                                        <p:attrNameLst>
                                          <p:attrName>style.visibility</p:attrName>
                                        </p:attrNameLst>
                                      </p:cBhvr>
                                      <p:to>
                                        <p:strVal val="visible"/>
                                      </p:to>
                                    </p:set>
                                    <p:anim calcmode="lin" valueType="num">
                                      <p:cBhvr additive="base">
                                        <p:cTn dur="500" fill="hold" id="278"/>
                                        <p:tgtEl>
                                          <p:spTgt spid="119"/>
                                        </p:tgtEl>
                                        <p:attrNameLst>
                                          <p:attrName>ppt_x</p:attrName>
                                        </p:attrNameLst>
                                      </p:cBhvr>
                                      <p:tavLst>
                                        <p:tav tm="0">
                                          <p:val>
                                            <p:strVal val="#ppt_x"/>
                                          </p:val>
                                        </p:tav>
                                        <p:tav tm="100000">
                                          <p:val>
                                            <p:strVal val="#ppt_x"/>
                                          </p:val>
                                        </p:tav>
                                      </p:tavLst>
                                    </p:anim>
                                    <p:anim calcmode="lin" valueType="num">
                                      <p:cBhvr additive="base">
                                        <p:cTn dur="500" fill="hold" id="279"/>
                                        <p:tgtEl>
                                          <p:spTgt spid="119"/>
                                        </p:tgtEl>
                                        <p:attrNameLst>
                                          <p:attrName>ppt_y</p:attrName>
                                        </p:attrNameLst>
                                      </p:cBhvr>
                                      <p:tavLst>
                                        <p:tav tm="0">
                                          <p:val>
                                            <p:strVal val="1+#ppt_h/2"/>
                                          </p:val>
                                        </p:tav>
                                        <p:tav tm="100000">
                                          <p:val>
                                            <p:strVal val="#ppt_y"/>
                                          </p:val>
                                        </p:tav>
                                      </p:tavLst>
                                    </p:anim>
                                  </p:childTnLst>
                                </p:cTn>
                              </p:par>
                              <p:par>
                                <p:cTn fill="hold" grpId="0" id="280" nodeType="withEffect" presetClass="entr" presetID="2" presetSubtype="4">
                                  <p:stCondLst>
                                    <p:cond delay="0"/>
                                  </p:stCondLst>
                                  <p:childTnLst>
                                    <p:set>
                                      <p:cBhvr>
                                        <p:cTn dur="1" fill="hold" id="281">
                                          <p:stCondLst>
                                            <p:cond delay="0"/>
                                          </p:stCondLst>
                                        </p:cTn>
                                        <p:tgtEl>
                                          <p:spTgt spid="120"/>
                                        </p:tgtEl>
                                        <p:attrNameLst>
                                          <p:attrName>style.visibility</p:attrName>
                                        </p:attrNameLst>
                                      </p:cBhvr>
                                      <p:to>
                                        <p:strVal val="visible"/>
                                      </p:to>
                                    </p:set>
                                    <p:anim calcmode="lin" valueType="num">
                                      <p:cBhvr additive="base">
                                        <p:cTn dur="500" fill="hold" id="282"/>
                                        <p:tgtEl>
                                          <p:spTgt spid="120"/>
                                        </p:tgtEl>
                                        <p:attrNameLst>
                                          <p:attrName>ppt_x</p:attrName>
                                        </p:attrNameLst>
                                      </p:cBhvr>
                                      <p:tavLst>
                                        <p:tav tm="0">
                                          <p:val>
                                            <p:strVal val="#ppt_x"/>
                                          </p:val>
                                        </p:tav>
                                        <p:tav tm="100000">
                                          <p:val>
                                            <p:strVal val="#ppt_x"/>
                                          </p:val>
                                        </p:tav>
                                      </p:tavLst>
                                    </p:anim>
                                    <p:anim calcmode="lin" valueType="num">
                                      <p:cBhvr additive="base">
                                        <p:cTn dur="500" fill="hold" id="283"/>
                                        <p:tgtEl>
                                          <p:spTgt spid="120"/>
                                        </p:tgtEl>
                                        <p:attrNameLst>
                                          <p:attrName>ppt_y</p:attrName>
                                        </p:attrNameLst>
                                      </p:cBhvr>
                                      <p:tavLst>
                                        <p:tav tm="0">
                                          <p:val>
                                            <p:strVal val="1+#ppt_h/2"/>
                                          </p:val>
                                        </p:tav>
                                        <p:tav tm="100000">
                                          <p:val>
                                            <p:strVal val="#ppt_y"/>
                                          </p:val>
                                        </p:tav>
                                      </p:tavLst>
                                    </p:anim>
                                  </p:childTnLst>
                                </p:cTn>
                              </p:par>
                              <p:par>
                                <p:cTn fill="hold" grpId="0" id="284" nodeType="withEffect" presetClass="entr" presetID="2" presetSubtype="4">
                                  <p:stCondLst>
                                    <p:cond delay="0"/>
                                  </p:stCondLst>
                                  <p:childTnLst>
                                    <p:set>
                                      <p:cBhvr>
                                        <p:cTn dur="1" fill="hold" id="285">
                                          <p:stCondLst>
                                            <p:cond delay="0"/>
                                          </p:stCondLst>
                                        </p:cTn>
                                        <p:tgtEl>
                                          <p:spTgt spid="121"/>
                                        </p:tgtEl>
                                        <p:attrNameLst>
                                          <p:attrName>style.visibility</p:attrName>
                                        </p:attrNameLst>
                                      </p:cBhvr>
                                      <p:to>
                                        <p:strVal val="visible"/>
                                      </p:to>
                                    </p:set>
                                    <p:anim calcmode="lin" valueType="num">
                                      <p:cBhvr additive="base">
                                        <p:cTn dur="500" fill="hold" id="286"/>
                                        <p:tgtEl>
                                          <p:spTgt spid="121"/>
                                        </p:tgtEl>
                                        <p:attrNameLst>
                                          <p:attrName>ppt_x</p:attrName>
                                        </p:attrNameLst>
                                      </p:cBhvr>
                                      <p:tavLst>
                                        <p:tav tm="0">
                                          <p:val>
                                            <p:strVal val="#ppt_x"/>
                                          </p:val>
                                        </p:tav>
                                        <p:tav tm="100000">
                                          <p:val>
                                            <p:strVal val="#ppt_x"/>
                                          </p:val>
                                        </p:tav>
                                      </p:tavLst>
                                    </p:anim>
                                    <p:anim calcmode="lin" valueType="num">
                                      <p:cBhvr additive="base">
                                        <p:cTn dur="500" fill="hold" id="287"/>
                                        <p:tgtEl>
                                          <p:spTgt spid="121"/>
                                        </p:tgtEl>
                                        <p:attrNameLst>
                                          <p:attrName>ppt_y</p:attrName>
                                        </p:attrNameLst>
                                      </p:cBhvr>
                                      <p:tavLst>
                                        <p:tav tm="0">
                                          <p:val>
                                            <p:strVal val="1+#ppt_h/2"/>
                                          </p:val>
                                        </p:tav>
                                        <p:tav tm="100000">
                                          <p:val>
                                            <p:strVal val="#ppt_y"/>
                                          </p:val>
                                        </p:tav>
                                      </p:tavLst>
                                    </p:anim>
                                  </p:childTnLst>
                                </p:cTn>
                              </p:par>
                              <p:par>
                                <p:cTn fill="hold" grpId="0" id="288" nodeType="withEffect" presetClass="entr" presetID="2" presetSubtype="4">
                                  <p:stCondLst>
                                    <p:cond delay="0"/>
                                  </p:stCondLst>
                                  <p:childTnLst>
                                    <p:set>
                                      <p:cBhvr>
                                        <p:cTn dur="1" fill="hold" id="289">
                                          <p:stCondLst>
                                            <p:cond delay="0"/>
                                          </p:stCondLst>
                                        </p:cTn>
                                        <p:tgtEl>
                                          <p:spTgt spid="122"/>
                                        </p:tgtEl>
                                        <p:attrNameLst>
                                          <p:attrName>style.visibility</p:attrName>
                                        </p:attrNameLst>
                                      </p:cBhvr>
                                      <p:to>
                                        <p:strVal val="visible"/>
                                      </p:to>
                                    </p:set>
                                    <p:anim calcmode="lin" valueType="num">
                                      <p:cBhvr additive="base">
                                        <p:cTn dur="500" fill="hold" id="290"/>
                                        <p:tgtEl>
                                          <p:spTgt spid="122"/>
                                        </p:tgtEl>
                                        <p:attrNameLst>
                                          <p:attrName>ppt_x</p:attrName>
                                        </p:attrNameLst>
                                      </p:cBhvr>
                                      <p:tavLst>
                                        <p:tav tm="0">
                                          <p:val>
                                            <p:strVal val="#ppt_x"/>
                                          </p:val>
                                        </p:tav>
                                        <p:tav tm="100000">
                                          <p:val>
                                            <p:strVal val="#ppt_x"/>
                                          </p:val>
                                        </p:tav>
                                      </p:tavLst>
                                    </p:anim>
                                    <p:anim calcmode="lin" valueType="num">
                                      <p:cBhvr additive="base">
                                        <p:cTn dur="500" fill="hold" id="291"/>
                                        <p:tgtEl>
                                          <p:spTgt spid="122"/>
                                        </p:tgtEl>
                                        <p:attrNameLst>
                                          <p:attrName>ppt_y</p:attrName>
                                        </p:attrNameLst>
                                      </p:cBhvr>
                                      <p:tavLst>
                                        <p:tav tm="0">
                                          <p:val>
                                            <p:strVal val="1+#ppt_h/2"/>
                                          </p:val>
                                        </p:tav>
                                        <p:tav tm="100000">
                                          <p:val>
                                            <p:strVal val="#ppt_y"/>
                                          </p:val>
                                        </p:tav>
                                      </p:tavLst>
                                    </p:anim>
                                  </p:childTnLst>
                                </p:cTn>
                              </p:par>
                              <p:par>
                                <p:cTn fill="hold" grpId="0" id="292" nodeType="withEffect" presetClass="entr" presetID="2" presetSubtype="4">
                                  <p:stCondLst>
                                    <p:cond delay="0"/>
                                  </p:stCondLst>
                                  <p:childTnLst>
                                    <p:set>
                                      <p:cBhvr>
                                        <p:cTn dur="1" fill="hold" id="293">
                                          <p:stCondLst>
                                            <p:cond delay="0"/>
                                          </p:stCondLst>
                                        </p:cTn>
                                        <p:tgtEl>
                                          <p:spTgt spid="123"/>
                                        </p:tgtEl>
                                        <p:attrNameLst>
                                          <p:attrName>style.visibility</p:attrName>
                                        </p:attrNameLst>
                                      </p:cBhvr>
                                      <p:to>
                                        <p:strVal val="visible"/>
                                      </p:to>
                                    </p:set>
                                    <p:anim calcmode="lin" valueType="num">
                                      <p:cBhvr additive="base">
                                        <p:cTn dur="500" fill="hold" id="294"/>
                                        <p:tgtEl>
                                          <p:spTgt spid="123"/>
                                        </p:tgtEl>
                                        <p:attrNameLst>
                                          <p:attrName>ppt_x</p:attrName>
                                        </p:attrNameLst>
                                      </p:cBhvr>
                                      <p:tavLst>
                                        <p:tav tm="0">
                                          <p:val>
                                            <p:strVal val="#ppt_x"/>
                                          </p:val>
                                        </p:tav>
                                        <p:tav tm="100000">
                                          <p:val>
                                            <p:strVal val="#ppt_x"/>
                                          </p:val>
                                        </p:tav>
                                      </p:tavLst>
                                    </p:anim>
                                    <p:anim calcmode="lin" valueType="num">
                                      <p:cBhvr additive="base">
                                        <p:cTn dur="500" fill="hold" id="295"/>
                                        <p:tgtEl>
                                          <p:spTgt spid="123"/>
                                        </p:tgtEl>
                                        <p:attrNameLst>
                                          <p:attrName>ppt_y</p:attrName>
                                        </p:attrNameLst>
                                      </p:cBhvr>
                                      <p:tavLst>
                                        <p:tav tm="0">
                                          <p:val>
                                            <p:strVal val="1+#ppt_h/2"/>
                                          </p:val>
                                        </p:tav>
                                        <p:tav tm="100000">
                                          <p:val>
                                            <p:strVal val="#ppt_y"/>
                                          </p:val>
                                        </p:tav>
                                      </p:tavLst>
                                    </p:anim>
                                  </p:childTnLst>
                                </p:cTn>
                              </p:par>
                              <p:par>
                                <p:cTn fill="hold" grpId="0" id="296" nodeType="withEffect" presetClass="entr" presetID="2" presetSubtype="4">
                                  <p:stCondLst>
                                    <p:cond delay="0"/>
                                  </p:stCondLst>
                                  <p:childTnLst>
                                    <p:set>
                                      <p:cBhvr>
                                        <p:cTn dur="1" fill="hold" id="297">
                                          <p:stCondLst>
                                            <p:cond delay="0"/>
                                          </p:stCondLst>
                                        </p:cTn>
                                        <p:tgtEl>
                                          <p:spTgt spid="124"/>
                                        </p:tgtEl>
                                        <p:attrNameLst>
                                          <p:attrName>style.visibility</p:attrName>
                                        </p:attrNameLst>
                                      </p:cBhvr>
                                      <p:to>
                                        <p:strVal val="visible"/>
                                      </p:to>
                                    </p:set>
                                    <p:anim calcmode="lin" valueType="num">
                                      <p:cBhvr additive="base">
                                        <p:cTn dur="500" fill="hold" id="298"/>
                                        <p:tgtEl>
                                          <p:spTgt spid="124"/>
                                        </p:tgtEl>
                                        <p:attrNameLst>
                                          <p:attrName>ppt_x</p:attrName>
                                        </p:attrNameLst>
                                      </p:cBhvr>
                                      <p:tavLst>
                                        <p:tav tm="0">
                                          <p:val>
                                            <p:strVal val="#ppt_x"/>
                                          </p:val>
                                        </p:tav>
                                        <p:tav tm="100000">
                                          <p:val>
                                            <p:strVal val="#ppt_x"/>
                                          </p:val>
                                        </p:tav>
                                      </p:tavLst>
                                    </p:anim>
                                    <p:anim calcmode="lin" valueType="num">
                                      <p:cBhvr additive="base">
                                        <p:cTn dur="500" fill="hold" id="299"/>
                                        <p:tgtEl>
                                          <p:spTgt spid="124"/>
                                        </p:tgtEl>
                                        <p:attrNameLst>
                                          <p:attrName>ppt_y</p:attrName>
                                        </p:attrNameLst>
                                      </p:cBhvr>
                                      <p:tavLst>
                                        <p:tav tm="0">
                                          <p:val>
                                            <p:strVal val="1+#ppt_h/2"/>
                                          </p:val>
                                        </p:tav>
                                        <p:tav tm="100000">
                                          <p:val>
                                            <p:strVal val="#ppt_y"/>
                                          </p:val>
                                        </p:tav>
                                      </p:tavLst>
                                    </p:anim>
                                  </p:childTnLst>
                                </p:cTn>
                              </p:par>
                              <p:par>
                                <p:cTn fill="hold" grpId="0" id="300" nodeType="withEffect" presetClass="entr" presetID="2" presetSubtype="4">
                                  <p:stCondLst>
                                    <p:cond delay="0"/>
                                  </p:stCondLst>
                                  <p:childTnLst>
                                    <p:set>
                                      <p:cBhvr>
                                        <p:cTn dur="1" fill="hold" id="301">
                                          <p:stCondLst>
                                            <p:cond delay="0"/>
                                          </p:stCondLst>
                                        </p:cTn>
                                        <p:tgtEl>
                                          <p:spTgt spid="125"/>
                                        </p:tgtEl>
                                        <p:attrNameLst>
                                          <p:attrName>style.visibility</p:attrName>
                                        </p:attrNameLst>
                                      </p:cBhvr>
                                      <p:to>
                                        <p:strVal val="visible"/>
                                      </p:to>
                                    </p:set>
                                    <p:anim calcmode="lin" valueType="num">
                                      <p:cBhvr additive="base">
                                        <p:cTn dur="500" fill="hold" id="302"/>
                                        <p:tgtEl>
                                          <p:spTgt spid="125"/>
                                        </p:tgtEl>
                                        <p:attrNameLst>
                                          <p:attrName>ppt_x</p:attrName>
                                        </p:attrNameLst>
                                      </p:cBhvr>
                                      <p:tavLst>
                                        <p:tav tm="0">
                                          <p:val>
                                            <p:strVal val="#ppt_x"/>
                                          </p:val>
                                        </p:tav>
                                        <p:tav tm="100000">
                                          <p:val>
                                            <p:strVal val="#ppt_x"/>
                                          </p:val>
                                        </p:tav>
                                      </p:tavLst>
                                    </p:anim>
                                    <p:anim calcmode="lin" valueType="num">
                                      <p:cBhvr additive="base">
                                        <p:cTn dur="500" fill="hold" id="303"/>
                                        <p:tgtEl>
                                          <p:spTgt spid="125"/>
                                        </p:tgtEl>
                                        <p:attrNameLst>
                                          <p:attrName>ppt_y</p:attrName>
                                        </p:attrNameLst>
                                      </p:cBhvr>
                                      <p:tavLst>
                                        <p:tav tm="0">
                                          <p:val>
                                            <p:strVal val="1+#ppt_h/2"/>
                                          </p:val>
                                        </p:tav>
                                        <p:tav tm="100000">
                                          <p:val>
                                            <p:strVal val="#ppt_y"/>
                                          </p:val>
                                        </p:tav>
                                      </p:tavLst>
                                    </p:anim>
                                  </p:childTnLst>
                                </p:cTn>
                              </p:par>
                              <p:par>
                                <p:cTn fill="hold" grpId="0" id="304" nodeType="withEffect" presetClass="entr" presetID="2" presetSubtype="4">
                                  <p:stCondLst>
                                    <p:cond delay="0"/>
                                  </p:stCondLst>
                                  <p:childTnLst>
                                    <p:set>
                                      <p:cBhvr>
                                        <p:cTn dur="1" fill="hold" id="305">
                                          <p:stCondLst>
                                            <p:cond delay="0"/>
                                          </p:stCondLst>
                                        </p:cTn>
                                        <p:tgtEl>
                                          <p:spTgt spid="126"/>
                                        </p:tgtEl>
                                        <p:attrNameLst>
                                          <p:attrName>style.visibility</p:attrName>
                                        </p:attrNameLst>
                                      </p:cBhvr>
                                      <p:to>
                                        <p:strVal val="visible"/>
                                      </p:to>
                                    </p:set>
                                    <p:anim calcmode="lin" valueType="num">
                                      <p:cBhvr additive="base">
                                        <p:cTn dur="500" fill="hold" id="306"/>
                                        <p:tgtEl>
                                          <p:spTgt spid="126"/>
                                        </p:tgtEl>
                                        <p:attrNameLst>
                                          <p:attrName>ppt_x</p:attrName>
                                        </p:attrNameLst>
                                      </p:cBhvr>
                                      <p:tavLst>
                                        <p:tav tm="0">
                                          <p:val>
                                            <p:strVal val="#ppt_x"/>
                                          </p:val>
                                        </p:tav>
                                        <p:tav tm="100000">
                                          <p:val>
                                            <p:strVal val="#ppt_x"/>
                                          </p:val>
                                        </p:tav>
                                      </p:tavLst>
                                    </p:anim>
                                    <p:anim calcmode="lin" valueType="num">
                                      <p:cBhvr additive="base">
                                        <p:cTn dur="500" fill="hold" id="307"/>
                                        <p:tgtEl>
                                          <p:spTgt spid="126"/>
                                        </p:tgtEl>
                                        <p:attrNameLst>
                                          <p:attrName>ppt_y</p:attrName>
                                        </p:attrNameLst>
                                      </p:cBhvr>
                                      <p:tavLst>
                                        <p:tav tm="0">
                                          <p:val>
                                            <p:strVal val="1+#ppt_h/2"/>
                                          </p:val>
                                        </p:tav>
                                        <p:tav tm="100000">
                                          <p:val>
                                            <p:strVal val="#ppt_y"/>
                                          </p:val>
                                        </p:tav>
                                      </p:tavLst>
                                    </p:anim>
                                  </p:childTnLst>
                                </p:cTn>
                              </p:par>
                              <p:par>
                                <p:cTn fill="hold" grpId="0" id="308" nodeType="withEffect" presetClass="entr" presetID="2" presetSubtype="4">
                                  <p:stCondLst>
                                    <p:cond delay="0"/>
                                  </p:stCondLst>
                                  <p:childTnLst>
                                    <p:set>
                                      <p:cBhvr>
                                        <p:cTn dur="1" fill="hold" id="309">
                                          <p:stCondLst>
                                            <p:cond delay="0"/>
                                          </p:stCondLst>
                                        </p:cTn>
                                        <p:tgtEl>
                                          <p:spTgt spid="127"/>
                                        </p:tgtEl>
                                        <p:attrNameLst>
                                          <p:attrName>style.visibility</p:attrName>
                                        </p:attrNameLst>
                                      </p:cBhvr>
                                      <p:to>
                                        <p:strVal val="visible"/>
                                      </p:to>
                                    </p:set>
                                    <p:anim calcmode="lin" valueType="num">
                                      <p:cBhvr additive="base">
                                        <p:cTn dur="500" fill="hold" id="310"/>
                                        <p:tgtEl>
                                          <p:spTgt spid="127"/>
                                        </p:tgtEl>
                                        <p:attrNameLst>
                                          <p:attrName>ppt_x</p:attrName>
                                        </p:attrNameLst>
                                      </p:cBhvr>
                                      <p:tavLst>
                                        <p:tav tm="0">
                                          <p:val>
                                            <p:strVal val="#ppt_x"/>
                                          </p:val>
                                        </p:tav>
                                        <p:tav tm="100000">
                                          <p:val>
                                            <p:strVal val="#ppt_x"/>
                                          </p:val>
                                        </p:tav>
                                      </p:tavLst>
                                    </p:anim>
                                    <p:anim calcmode="lin" valueType="num">
                                      <p:cBhvr additive="base">
                                        <p:cTn dur="500" fill="hold" id="311"/>
                                        <p:tgtEl>
                                          <p:spTgt spid="127"/>
                                        </p:tgtEl>
                                        <p:attrNameLst>
                                          <p:attrName>ppt_y</p:attrName>
                                        </p:attrNameLst>
                                      </p:cBhvr>
                                      <p:tavLst>
                                        <p:tav tm="0">
                                          <p:val>
                                            <p:strVal val="1+#ppt_h/2"/>
                                          </p:val>
                                        </p:tav>
                                        <p:tav tm="100000">
                                          <p:val>
                                            <p:strVal val="#ppt_y"/>
                                          </p:val>
                                        </p:tav>
                                      </p:tavLst>
                                    </p:anim>
                                  </p:childTnLst>
                                </p:cTn>
                              </p:par>
                              <p:par>
                                <p:cTn fill="hold" grpId="0" id="312" nodeType="withEffect" presetClass="entr" presetID="2" presetSubtype="4">
                                  <p:stCondLst>
                                    <p:cond delay="0"/>
                                  </p:stCondLst>
                                  <p:childTnLst>
                                    <p:set>
                                      <p:cBhvr>
                                        <p:cTn dur="1" fill="hold" id="313">
                                          <p:stCondLst>
                                            <p:cond delay="0"/>
                                          </p:stCondLst>
                                        </p:cTn>
                                        <p:tgtEl>
                                          <p:spTgt spid="128"/>
                                        </p:tgtEl>
                                        <p:attrNameLst>
                                          <p:attrName>style.visibility</p:attrName>
                                        </p:attrNameLst>
                                      </p:cBhvr>
                                      <p:to>
                                        <p:strVal val="visible"/>
                                      </p:to>
                                    </p:set>
                                    <p:anim calcmode="lin" valueType="num">
                                      <p:cBhvr additive="base">
                                        <p:cTn dur="500" fill="hold" id="314"/>
                                        <p:tgtEl>
                                          <p:spTgt spid="128"/>
                                        </p:tgtEl>
                                        <p:attrNameLst>
                                          <p:attrName>ppt_x</p:attrName>
                                        </p:attrNameLst>
                                      </p:cBhvr>
                                      <p:tavLst>
                                        <p:tav tm="0">
                                          <p:val>
                                            <p:strVal val="#ppt_x"/>
                                          </p:val>
                                        </p:tav>
                                        <p:tav tm="100000">
                                          <p:val>
                                            <p:strVal val="#ppt_x"/>
                                          </p:val>
                                        </p:tav>
                                      </p:tavLst>
                                    </p:anim>
                                    <p:anim calcmode="lin" valueType="num">
                                      <p:cBhvr additive="base">
                                        <p:cTn dur="500" fill="hold" id="315"/>
                                        <p:tgtEl>
                                          <p:spTgt spid="128"/>
                                        </p:tgtEl>
                                        <p:attrNameLst>
                                          <p:attrName>ppt_y</p:attrName>
                                        </p:attrNameLst>
                                      </p:cBhvr>
                                      <p:tavLst>
                                        <p:tav tm="0">
                                          <p:val>
                                            <p:strVal val="1+#ppt_h/2"/>
                                          </p:val>
                                        </p:tav>
                                        <p:tav tm="100000">
                                          <p:val>
                                            <p:strVal val="#ppt_y"/>
                                          </p:val>
                                        </p:tav>
                                      </p:tavLst>
                                    </p:anim>
                                  </p:childTnLst>
                                </p:cTn>
                              </p:par>
                              <p:par>
                                <p:cTn fill="hold" grpId="0" id="316" nodeType="withEffect" presetClass="entr" presetID="2" presetSubtype="4">
                                  <p:stCondLst>
                                    <p:cond delay="0"/>
                                  </p:stCondLst>
                                  <p:childTnLst>
                                    <p:set>
                                      <p:cBhvr>
                                        <p:cTn dur="1" fill="hold" id="317">
                                          <p:stCondLst>
                                            <p:cond delay="0"/>
                                          </p:stCondLst>
                                        </p:cTn>
                                        <p:tgtEl>
                                          <p:spTgt spid="129"/>
                                        </p:tgtEl>
                                        <p:attrNameLst>
                                          <p:attrName>style.visibility</p:attrName>
                                        </p:attrNameLst>
                                      </p:cBhvr>
                                      <p:to>
                                        <p:strVal val="visible"/>
                                      </p:to>
                                    </p:set>
                                    <p:anim calcmode="lin" valueType="num">
                                      <p:cBhvr additive="base">
                                        <p:cTn dur="500" fill="hold" id="318"/>
                                        <p:tgtEl>
                                          <p:spTgt spid="129"/>
                                        </p:tgtEl>
                                        <p:attrNameLst>
                                          <p:attrName>ppt_x</p:attrName>
                                        </p:attrNameLst>
                                      </p:cBhvr>
                                      <p:tavLst>
                                        <p:tav tm="0">
                                          <p:val>
                                            <p:strVal val="#ppt_x"/>
                                          </p:val>
                                        </p:tav>
                                        <p:tav tm="100000">
                                          <p:val>
                                            <p:strVal val="#ppt_x"/>
                                          </p:val>
                                        </p:tav>
                                      </p:tavLst>
                                    </p:anim>
                                    <p:anim calcmode="lin" valueType="num">
                                      <p:cBhvr additive="base">
                                        <p:cTn dur="500" fill="hold" id="319"/>
                                        <p:tgtEl>
                                          <p:spTgt spid="129"/>
                                        </p:tgtEl>
                                        <p:attrNameLst>
                                          <p:attrName>ppt_y</p:attrName>
                                        </p:attrNameLst>
                                      </p:cBhvr>
                                      <p:tavLst>
                                        <p:tav tm="0">
                                          <p:val>
                                            <p:strVal val="1+#ppt_h/2"/>
                                          </p:val>
                                        </p:tav>
                                        <p:tav tm="100000">
                                          <p:val>
                                            <p:strVal val="#ppt_y"/>
                                          </p:val>
                                        </p:tav>
                                      </p:tavLst>
                                    </p:anim>
                                  </p:childTnLst>
                                </p:cTn>
                              </p:par>
                              <p:par>
                                <p:cTn fill="hold" grpId="0" id="320" nodeType="withEffect" presetClass="entr" presetID="2" presetSubtype="4">
                                  <p:stCondLst>
                                    <p:cond delay="0"/>
                                  </p:stCondLst>
                                  <p:childTnLst>
                                    <p:set>
                                      <p:cBhvr>
                                        <p:cTn dur="1" fill="hold" id="321">
                                          <p:stCondLst>
                                            <p:cond delay="0"/>
                                          </p:stCondLst>
                                        </p:cTn>
                                        <p:tgtEl>
                                          <p:spTgt spid="130"/>
                                        </p:tgtEl>
                                        <p:attrNameLst>
                                          <p:attrName>style.visibility</p:attrName>
                                        </p:attrNameLst>
                                      </p:cBhvr>
                                      <p:to>
                                        <p:strVal val="visible"/>
                                      </p:to>
                                    </p:set>
                                    <p:anim calcmode="lin" valueType="num">
                                      <p:cBhvr additive="base">
                                        <p:cTn dur="500" fill="hold" id="322"/>
                                        <p:tgtEl>
                                          <p:spTgt spid="130"/>
                                        </p:tgtEl>
                                        <p:attrNameLst>
                                          <p:attrName>ppt_x</p:attrName>
                                        </p:attrNameLst>
                                      </p:cBhvr>
                                      <p:tavLst>
                                        <p:tav tm="0">
                                          <p:val>
                                            <p:strVal val="#ppt_x"/>
                                          </p:val>
                                        </p:tav>
                                        <p:tav tm="100000">
                                          <p:val>
                                            <p:strVal val="#ppt_x"/>
                                          </p:val>
                                        </p:tav>
                                      </p:tavLst>
                                    </p:anim>
                                    <p:anim calcmode="lin" valueType="num">
                                      <p:cBhvr additive="base">
                                        <p:cTn dur="500" fill="hold" id="323"/>
                                        <p:tgtEl>
                                          <p:spTgt spid="130"/>
                                        </p:tgtEl>
                                        <p:attrNameLst>
                                          <p:attrName>ppt_y</p:attrName>
                                        </p:attrNameLst>
                                      </p:cBhvr>
                                      <p:tavLst>
                                        <p:tav tm="0">
                                          <p:val>
                                            <p:strVal val="1+#ppt_h/2"/>
                                          </p:val>
                                        </p:tav>
                                        <p:tav tm="100000">
                                          <p:val>
                                            <p:strVal val="#ppt_y"/>
                                          </p:val>
                                        </p:tav>
                                      </p:tavLst>
                                    </p:anim>
                                  </p:childTnLst>
                                </p:cTn>
                              </p:par>
                              <p:par>
                                <p:cTn fill="hold" grpId="0" id="324" nodeType="withEffect" presetClass="entr" presetID="2" presetSubtype="4">
                                  <p:stCondLst>
                                    <p:cond delay="0"/>
                                  </p:stCondLst>
                                  <p:childTnLst>
                                    <p:set>
                                      <p:cBhvr>
                                        <p:cTn dur="1" fill="hold" id="325">
                                          <p:stCondLst>
                                            <p:cond delay="0"/>
                                          </p:stCondLst>
                                        </p:cTn>
                                        <p:tgtEl>
                                          <p:spTgt spid="131"/>
                                        </p:tgtEl>
                                        <p:attrNameLst>
                                          <p:attrName>style.visibility</p:attrName>
                                        </p:attrNameLst>
                                      </p:cBhvr>
                                      <p:to>
                                        <p:strVal val="visible"/>
                                      </p:to>
                                    </p:set>
                                    <p:anim calcmode="lin" valueType="num">
                                      <p:cBhvr additive="base">
                                        <p:cTn dur="500" fill="hold" id="326"/>
                                        <p:tgtEl>
                                          <p:spTgt spid="131"/>
                                        </p:tgtEl>
                                        <p:attrNameLst>
                                          <p:attrName>ppt_x</p:attrName>
                                        </p:attrNameLst>
                                      </p:cBhvr>
                                      <p:tavLst>
                                        <p:tav tm="0">
                                          <p:val>
                                            <p:strVal val="#ppt_x"/>
                                          </p:val>
                                        </p:tav>
                                        <p:tav tm="100000">
                                          <p:val>
                                            <p:strVal val="#ppt_x"/>
                                          </p:val>
                                        </p:tav>
                                      </p:tavLst>
                                    </p:anim>
                                    <p:anim calcmode="lin" valueType="num">
                                      <p:cBhvr additive="base">
                                        <p:cTn dur="500" fill="hold" id="327"/>
                                        <p:tgtEl>
                                          <p:spTgt spid="131"/>
                                        </p:tgtEl>
                                        <p:attrNameLst>
                                          <p:attrName>ppt_y</p:attrName>
                                        </p:attrNameLst>
                                      </p:cBhvr>
                                      <p:tavLst>
                                        <p:tav tm="0">
                                          <p:val>
                                            <p:strVal val="1+#ppt_h/2"/>
                                          </p:val>
                                        </p:tav>
                                        <p:tav tm="100000">
                                          <p:val>
                                            <p:strVal val="#ppt_y"/>
                                          </p:val>
                                        </p:tav>
                                      </p:tavLst>
                                    </p:anim>
                                  </p:childTnLst>
                                </p:cTn>
                              </p:par>
                              <p:par>
                                <p:cTn fill="hold" grpId="0" id="328" nodeType="withEffect" presetClass="entr" presetID="2" presetSubtype="4">
                                  <p:stCondLst>
                                    <p:cond delay="0"/>
                                  </p:stCondLst>
                                  <p:childTnLst>
                                    <p:set>
                                      <p:cBhvr>
                                        <p:cTn dur="1" fill="hold" id="329">
                                          <p:stCondLst>
                                            <p:cond delay="0"/>
                                          </p:stCondLst>
                                        </p:cTn>
                                        <p:tgtEl>
                                          <p:spTgt spid="132"/>
                                        </p:tgtEl>
                                        <p:attrNameLst>
                                          <p:attrName>style.visibility</p:attrName>
                                        </p:attrNameLst>
                                      </p:cBhvr>
                                      <p:to>
                                        <p:strVal val="visible"/>
                                      </p:to>
                                    </p:set>
                                    <p:anim calcmode="lin" valueType="num">
                                      <p:cBhvr additive="base">
                                        <p:cTn dur="500" fill="hold" id="330"/>
                                        <p:tgtEl>
                                          <p:spTgt spid="132"/>
                                        </p:tgtEl>
                                        <p:attrNameLst>
                                          <p:attrName>ppt_x</p:attrName>
                                        </p:attrNameLst>
                                      </p:cBhvr>
                                      <p:tavLst>
                                        <p:tav tm="0">
                                          <p:val>
                                            <p:strVal val="#ppt_x"/>
                                          </p:val>
                                        </p:tav>
                                        <p:tav tm="100000">
                                          <p:val>
                                            <p:strVal val="#ppt_x"/>
                                          </p:val>
                                        </p:tav>
                                      </p:tavLst>
                                    </p:anim>
                                    <p:anim calcmode="lin" valueType="num">
                                      <p:cBhvr additive="base">
                                        <p:cTn dur="500" fill="hold" id="331"/>
                                        <p:tgtEl>
                                          <p:spTgt spid="132"/>
                                        </p:tgtEl>
                                        <p:attrNameLst>
                                          <p:attrName>ppt_y</p:attrName>
                                        </p:attrNameLst>
                                      </p:cBhvr>
                                      <p:tavLst>
                                        <p:tav tm="0">
                                          <p:val>
                                            <p:strVal val="1+#ppt_h/2"/>
                                          </p:val>
                                        </p:tav>
                                        <p:tav tm="100000">
                                          <p:val>
                                            <p:strVal val="#ppt_y"/>
                                          </p:val>
                                        </p:tav>
                                      </p:tavLst>
                                    </p:anim>
                                  </p:childTnLst>
                                </p:cTn>
                              </p:par>
                              <p:par>
                                <p:cTn fill="hold" grpId="0" id="332" nodeType="withEffect" presetClass="entr" presetID="2" presetSubtype="4">
                                  <p:stCondLst>
                                    <p:cond delay="0"/>
                                  </p:stCondLst>
                                  <p:childTnLst>
                                    <p:set>
                                      <p:cBhvr>
                                        <p:cTn dur="1" fill="hold" id="333">
                                          <p:stCondLst>
                                            <p:cond delay="0"/>
                                          </p:stCondLst>
                                        </p:cTn>
                                        <p:tgtEl>
                                          <p:spTgt spid="133"/>
                                        </p:tgtEl>
                                        <p:attrNameLst>
                                          <p:attrName>style.visibility</p:attrName>
                                        </p:attrNameLst>
                                      </p:cBhvr>
                                      <p:to>
                                        <p:strVal val="visible"/>
                                      </p:to>
                                    </p:set>
                                    <p:anim calcmode="lin" valueType="num">
                                      <p:cBhvr additive="base">
                                        <p:cTn dur="500" fill="hold" id="334"/>
                                        <p:tgtEl>
                                          <p:spTgt spid="133"/>
                                        </p:tgtEl>
                                        <p:attrNameLst>
                                          <p:attrName>ppt_x</p:attrName>
                                        </p:attrNameLst>
                                      </p:cBhvr>
                                      <p:tavLst>
                                        <p:tav tm="0">
                                          <p:val>
                                            <p:strVal val="#ppt_x"/>
                                          </p:val>
                                        </p:tav>
                                        <p:tav tm="100000">
                                          <p:val>
                                            <p:strVal val="#ppt_x"/>
                                          </p:val>
                                        </p:tav>
                                      </p:tavLst>
                                    </p:anim>
                                    <p:anim calcmode="lin" valueType="num">
                                      <p:cBhvr additive="base">
                                        <p:cTn dur="500" fill="hold" id="335"/>
                                        <p:tgtEl>
                                          <p:spTgt spid="133"/>
                                        </p:tgtEl>
                                        <p:attrNameLst>
                                          <p:attrName>ppt_y</p:attrName>
                                        </p:attrNameLst>
                                      </p:cBhvr>
                                      <p:tavLst>
                                        <p:tav tm="0">
                                          <p:val>
                                            <p:strVal val="1+#ppt_h/2"/>
                                          </p:val>
                                        </p:tav>
                                        <p:tav tm="100000">
                                          <p:val>
                                            <p:strVal val="#ppt_y"/>
                                          </p:val>
                                        </p:tav>
                                      </p:tavLst>
                                    </p:anim>
                                  </p:childTnLst>
                                </p:cTn>
                              </p:par>
                              <p:par>
                                <p:cTn fill="hold" grpId="0" id="336" nodeType="withEffect" presetClass="entr" presetID="2" presetSubtype="4">
                                  <p:stCondLst>
                                    <p:cond delay="0"/>
                                  </p:stCondLst>
                                  <p:childTnLst>
                                    <p:set>
                                      <p:cBhvr>
                                        <p:cTn dur="1" fill="hold" id="337">
                                          <p:stCondLst>
                                            <p:cond delay="0"/>
                                          </p:stCondLst>
                                        </p:cTn>
                                        <p:tgtEl>
                                          <p:spTgt spid="134"/>
                                        </p:tgtEl>
                                        <p:attrNameLst>
                                          <p:attrName>style.visibility</p:attrName>
                                        </p:attrNameLst>
                                      </p:cBhvr>
                                      <p:to>
                                        <p:strVal val="visible"/>
                                      </p:to>
                                    </p:set>
                                    <p:anim calcmode="lin" valueType="num">
                                      <p:cBhvr additive="base">
                                        <p:cTn dur="500" fill="hold" id="338"/>
                                        <p:tgtEl>
                                          <p:spTgt spid="134"/>
                                        </p:tgtEl>
                                        <p:attrNameLst>
                                          <p:attrName>ppt_x</p:attrName>
                                        </p:attrNameLst>
                                      </p:cBhvr>
                                      <p:tavLst>
                                        <p:tav tm="0">
                                          <p:val>
                                            <p:strVal val="#ppt_x"/>
                                          </p:val>
                                        </p:tav>
                                        <p:tav tm="100000">
                                          <p:val>
                                            <p:strVal val="#ppt_x"/>
                                          </p:val>
                                        </p:tav>
                                      </p:tavLst>
                                    </p:anim>
                                    <p:anim calcmode="lin" valueType="num">
                                      <p:cBhvr additive="base">
                                        <p:cTn dur="500" fill="hold" id="339"/>
                                        <p:tgtEl>
                                          <p:spTgt spid="134"/>
                                        </p:tgtEl>
                                        <p:attrNameLst>
                                          <p:attrName>ppt_y</p:attrName>
                                        </p:attrNameLst>
                                      </p:cBhvr>
                                      <p:tavLst>
                                        <p:tav tm="0">
                                          <p:val>
                                            <p:strVal val="1+#ppt_h/2"/>
                                          </p:val>
                                        </p:tav>
                                        <p:tav tm="100000">
                                          <p:val>
                                            <p:strVal val="#ppt_y"/>
                                          </p:val>
                                        </p:tav>
                                      </p:tavLst>
                                    </p:anim>
                                  </p:childTnLst>
                                </p:cTn>
                              </p:par>
                              <p:par>
                                <p:cTn fill="hold" grpId="0" id="340" nodeType="withEffect" presetClass="entr" presetID="2" presetSubtype="4">
                                  <p:stCondLst>
                                    <p:cond delay="0"/>
                                  </p:stCondLst>
                                  <p:childTnLst>
                                    <p:set>
                                      <p:cBhvr>
                                        <p:cTn dur="1" fill="hold" id="341">
                                          <p:stCondLst>
                                            <p:cond delay="0"/>
                                          </p:stCondLst>
                                        </p:cTn>
                                        <p:tgtEl>
                                          <p:spTgt spid="135"/>
                                        </p:tgtEl>
                                        <p:attrNameLst>
                                          <p:attrName>style.visibility</p:attrName>
                                        </p:attrNameLst>
                                      </p:cBhvr>
                                      <p:to>
                                        <p:strVal val="visible"/>
                                      </p:to>
                                    </p:set>
                                    <p:anim calcmode="lin" valueType="num">
                                      <p:cBhvr additive="base">
                                        <p:cTn dur="500" fill="hold" id="342"/>
                                        <p:tgtEl>
                                          <p:spTgt spid="135"/>
                                        </p:tgtEl>
                                        <p:attrNameLst>
                                          <p:attrName>ppt_x</p:attrName>
                                        </p:attrNameLst>
                                      </p:cBhvr>
                                      <p:tavLst>
                                        <p:tav tm="0">
                                          <p:val>
                                            <p:strVal val="#ppt_x"/>
                                          </p:val>
                                        </p:tav>
                                        <p:tav tm="100000">
                                          <p:val>
                                            <p:strVal val="#ppt_x"/>
                                          </p:val>
                                        </p:tav>
                                      </p:tavLst>
                                    </p:anim>
                                    <p:anim calcmode="lin" valueType="num">
                                      <p:cBhvr additive="base">
                                        <p:cTn dur="500" fill="hold" id="343"/>
                                        <p:tgtEl>
                                          <p:spTgt spid="135"/>
                                        </p:tgtEl>
                                        <p:attrNameLst>
                                          <p:attrName>ppt_y</p:attrName>
                                        </p:attrNameLst>
                                      </p:cBhvr>
                                      <p:tavLst>
                                        <p:tav tm="0">
                                          <p:val>
                                            <p:strVal val="1+#ppt_h/2"/>
                                          </p:val>
                                        </p:tav>
                                        <p:tav tm="100000">
                                          <p:val>
                                            <p:strVal val="#ppt_y"/>
                                          </p:val>
                                        </p:tav>
                                      </p:tavLst>
                                    </p:anim>
                                  </p:childTnLst>
                                </p:cTn>
                              </p:par>
                            </p:childTnLst>
                          </p:cTn>
                        </p:par>
                        <p:par>
                          <p:cTn fill="hold" id="344" nodeType="afterGroup">
                            <p:stCondLst>
                              <p:cond delay="2000"/>
                            </p:stCondLst>
                            <p:childTnLst>
                              <p:par>
                                <p:cTn fill="hold" grpId="0" id="345" nodeType="afterEffect" presetClass="entr" presetID="47" presetSubtype="0">
                                  <p:stCondLst>
                                    <p:cond delay="0"/>
                                  </p:stCondLst>
                                  <p:childTnLst>
                                    <p:set>
                                      <p:cBhvr>
                                        <p:cTn dur="1" fill="hold" id="346">
                                          <p:stCondLst>
                                            <p:cond delay="0"/>
                                          </p:stCondLst>
                                        </p:cTn>
                                        <p:tgtEl>
                                          <p:spTgt spid="136"/>
                                        </p:tgtEl>
                                        <p:attrNameLst>
                                          <p:attrName>style.visibility</p:attrName>
                                        </p:attrNameLst>
                                      </p:cBhvr>
                                      <p:to>
                                        <p:strVal val="visible"/>
                                      </p:to>
                                    </p:set>
                                    <p:animEffect filter="fade" transition="in">
                                      <p:cBhvr>
                                        <p:cTn dur="1000" id="347"/>
                                        <p:tgtEl>
                                          <p:spTgt spid="136"/>
                                        </p:tgtEl>
                                      </p:cBhvr>
                                    </p:animEffect>
                                    <p:anim calcmode="lin" valueType="num">
                                      <p:cBhvr>
                                        <p:cTn dur="1000" fill="hold" id="348"/>
                                        <p:tgtEl>
                                          <p:spTgt spid="136"/>
                                        </p:tgtEl>
                                        <p:attrNameLst>
                                          <p:attrName>ppt_x</p:attrName>
                                        </p:attrNameLst>
                                      </p:cBhvr>
                                      <p:tavLst>
                                        <p:tav tm="0">
                                          <p:val>
                                            <p:strVal val="#ppt_x"/>
                                          </p:val>
                                        </p:tav>
                                        <p:tav tm="100000">
                                          <p:val>
                                            <p:strVal val="#ppt_x"/>
                                          </p:val>
                                        </p:tav>
                                      </p:tavLst>
                                    </p:anim>
                                    <p:anim calcmode="lin" valueType="num">
                                      <p:cBhvr>
                                        <p:cTn dur="1000" fill="hold" id="349"/>
                                        <p:tgtEl>
                                          <p:spTgt spid="136"/>
                                        </p:tgtEl>
                                        <p:attrNameLst>
                                          <p:attrName>ppt_y</p:attrName>
                                        </p:attrNameLst>
                                      </p:cBhvr>
                                      <p:tavLst>
                                        <p:tav tm="0">
                                          <p:val>
                                            <p:strVal val="#ppt_y-.1"/>
                                          </p:val>
                                        </p:tav>
                                        <p:tav tm="100000">
                                          <p:val>
                                            <p:strVal val="#ppt_y"/>
                                          </p:val>
                                        </p:tav>
                                      </p:tavLst>
                                    </p:anim>
                                  </p:childTnLst>
                                </p:cTn>
                              </p:par>
                            </p:childTnLst>
                          </p:cTn>
                        </p:par>
                        <p:par>
                          <p:cTn fill="hold" id="350" nodeType="afterGroup">
                            <p:stCondLst>
                              <p:cond delay="3000"/>
                            </p:stCondLst>
                            <p:childTnLst>
                              <p:par>
                                <p:cTn fill="hold" id="351" nodeType="afterEffect" presetClass="entr" presetID="22" presetSubtype="8">
                                  <p:stCondLst>
                                    <p:cond delay="0"/>
                                  </p:stCondLst>
                                  <p:childTnLst>
                                    <p:set>
                                      <p:cBhvr>
                                        <p:cTn dur="1" fill="hold" id="352">
                                          <p:stCondLst>
                                            <p:cond delay="0"/>
                                          </p:stCondLst>
                                        </p:cTn>
                                        <p:tgtEl>
                                          <p:spTgt spid="137"/>
                                        </p:tgtEl>
                                        <p:attrNameLst>
                                          <p:attrName>style.visibility</p:attrName>
                                        </p:attrNameLst>
                                      </p:cBhvr>
                                      <p:to>
                                        <p:strVal val="visible"/>
                                      </p:to>
                                    </p:set>
                                    <p:animEffect filter="wipe(left)" transition="in">
                                      <p:cBhvr>
                                        <p:cTn dur="500" id="353"/>
                                        <p:tgtEl>
                                          <p:spTgt spid="137"/>
                                        </p:tgtEl>
                                      </p:cBhvr>
                                    </p:animEffect>
                                  </p:childTnLst>
                                </p:cTn>
                              </p:par>
                            </p:childTnLst>
                          </p:cTn>
                        </p:par>
                        <p:par>
                          <p:cTn fill="hold" id="354" nodeType="afterGroup">
                            <p:stCondLst>
                              <p:cond delay="3500"/>
                            </p:stCondLst>
                            <p:childTnLst>
                              <p:par>
                                <p:cTn fill="hold" grpId="0" id="355" nodeType="afterEffect" presetClass="entr" presetID="22" presetSubtype="8">
                                  <p:stCondLst>
                                    <p:cond delay="0"/>
                                  </p:stCondLst>
                                  <p:childTnLst>
                                    <p:set>
                                      <p:cBhvr>
                                        <p:cTn dur="1" fill="hold" id="356">
                                          <p:stCondLst>
                                            <p:cond delay="0"/>
                                          </p:stCondLst>
                                        </p:cTn>
                                        <p:tgtEl>
                                          <p:spTgt spid="138"/>
                                        </p:tgtEl>
                                        <p:attrNameLst>
                                          <p:attrName>style.visibility</p:attrName>
                                        </p:attrNameLst>
                                      </p:cBhvr>
                                      <p:to>
                                        <p:strVal val="visible"/>
                                      </p:to>
                                    </p:set>
                                    <p:animEffect filter="wipe(left)" transition="in">
                                      <p:cBhvr>
                                        <p:cTn dur="500" id="357"/>
                                        <p:tgtEl>
                                          <p:spTgt spid="138"/>
                                        </p:tgtEl>
                                      </p:cBhvr>
                                    </p:animEffect>
                                  </p:childTnLst>
                                </p:cTn>
                              </p:par>
                              <p:par>
                                <p:cTn fill="hold" grpId="0" id="358" nodeType="withEffect" presetClass="entr" presetID="22" presetSubtype="8">
                                  <p:stCondLst>
                                    <p:cond delay="0"/>
                                  </p:stCondLst>
                                  <p:childTnLst>
                                    <p:set>
                                      <p:cBhvr>
                                        <p:cTn dur="1" fill="hold" id="359">
                                          <p:stCondLst>
                                            <p:cond delay="0"/>
                                          </p:stCondLst>
                                        </p:cTn>
                                        <p:tgtEl>
                                          <p:spTgt spid="139"/>
                                        </p:tgtEl>
                                        <p:attrNameLst>
                                          <p:attrName>style.visibility</p:attrName>
                                        </p:attrNameLst>
                                      </p:cBhvr>
                                      <p:to>
                                        <p:strVal val="visible"/>
                                      </p:to>
                                    </p:set>
                                    <p:animEffect filter="wipe(left)" transition="in">
                                      <p:cBhvr>
                                        <p:cTn dur="500" id="360"/>
                                        <p:tgtEl>
                                          <p:spTgt spid="139"/>
                                        </p:tgtEl>
                                      </p:cBhvr>
                                    </p:animEffect>
                                  </p:childTnLst>
                                </p:cTn>
                              </p:par>
                            </p:childTnLst>
                          </p:cTn>
                        </p:par>
                        <p:par>
                          <p:cTn fill="hold" id="361" nodeType="afterGroup">
                            <p:stCondLst>
                              <p:cond delay="4000"/>
                            </p:stCondLst>
                            <p:childTnLst>
                              <p:par>
                                <p:cTn fill="hold" grpId="0" id="362" nodeType="afterEffect" presetClass="entr" presetID="47" presetSubtype="0">
                                  <p:stCondLst>
                                    <p:cond delay="0"/>
                                  </p:stCondLst>
                                  <p:childTnLst>
                                    <p:set>
                                      <p:cBhvr>
                                        <p:cTn dur="1" fill="hold" id="363">
                                          <p:stCondLst>
                                            <p:cond delay="0"/>
                                          </p:stCondLst>
                                        </p:cTn>
                                        <p:tgtEl>
                                          <p:spTgt spid="140"/>
                                        </p:tgtEl>
                                        <p:attrNameLst>
                                          <p:attrName>style.visibility</p:attrName>
                                        </p:attrNameLst>
                                      </p:cBhvr>
                                      <p:to>
                                        <p:strVal val="visible"/>
                                      </p:to>
                                    </p:set>
                                    <p:animEffect filter="fade" transition="in">
                                      <p:cBhvr>
                                        <p:cTn dur="1000" id="364"/>
                                        <p:tgtEl>
                                          <p:spTgt spid="140"/>
                                        </p:tgtEl>
                                      </p:cBhvr>
                                    </p:animEffect>
                                    <p:anim calcmode="lin" valueType="num">
                                      <p:cBhvr>
                                        <p:cTn dur="1000" fill="hold" id="365"/>
                                        <p:tgtEl>
                                          <p:spTgt spid="140"/>
                                        </p:tgtEl>
                                        <p:attrNameLst>
                                          <p:attrName>ppt_x</p:attrName>
                                        </p:attrNameLst>
                                      </p:cBhvr>
                                      <p:tavLst>
                                        <p:tav tm="0">
                                          <p:val>
                                            <p:strVal val="#ppt_x"/>
                                          </p:val>
                                        </p:tav>
                                        <p:tav tm="100000">
                                          <p:val>
                                            <p:strVal val="#ppt_x"/>
                                          </p:val>
                                        </p:tav>
                                      </p:tavLst>
                                    </p:anim>
                                    <p:anim calcmode="lin" valueType="num">
                                      <p:cBhvr>
                                        <p:cTn dur="1000" fill="hold" id="366"/>
                                        <p:tgtEl>
                                          <p:spTgt spid="140"/>
                                        </p:tgtEl>
                                        <p:attrNameLst>
                                          <p:attrName>ppt_y</p:attrName>
                                        </p:attrNameLst>
                                      </p:cBhvr>
                                      <p:tavLst>
                                        <p:tav tm="0">
                                          <p:val>
                                            <p:strVal val="#ppt_y-.1"/>
                                          </p:val>
                                        </p:tav>
                                        <p:tav tm="100000">
                                          <p:val>
                                            <p:strVal val="#ppt_y"/>
                                          </p:val>
                                        </p:tav>
                                      </p:tavLst>
                                    </p:anim>
                                  </p:childTnLst>
                                </p:cTn>
                              </p:par>
                            </p:childTnLst>
                          </p:cTn>
                        </p:par>
                        <p:par>
                          <p:cTn fill="hold" id="367" nodeType="afterGroup">
                            <p:stCondLst>
                              <p:cond delay="5000"/>
                            </p:stCondLst>
                            <p:childTnLst>
                              <p:par>
                                <p:cTn fill="hold" id="368" nodeType="afterEffect" presetClass="entr" presetID="22" presetSubtype="8">
                                  <p:stCondLst>
                                    <p:cond delay="0"/>
                                  </p:stCondLst>
                                  <p:childTnLst>
                                    <p:set>
                                      <p:cBhvr>
                                        <p:cTn dur="1" fill="hold" id="369">
                                          <p:stCondLst>
                                            <p:cond delay="0"/>
                                          </p:stCondLst>
                                        </p:cTn>
                                        <p:tgtEl>
                                          <p:spTgt spid="141"/>
                                        </p:tgtEl>
                                        <p:attrNameLst>
                                          <p:attrName>style.visibility</p:attrName>
                                        </p:attrNameLst>
                                      </p:cBhvr>
                                      <p:to>
                                        <p:strVal val="visible"/>
                                      </p:to>
                                    </p:set>
                                    <p:animEffect filter="wipe(left)" transition="in">
                                      <p:cBhvr>
                                        <p:cTn dur="500" id="370"/>
                                        <p:tgtEl>
                                          <p:spTgt spid="141"/>
                                        </p:tgtEl>
                                      </p:cBhvr>
                                    </p:animEffect>
                                  </p:childTnLst>
                                </p:cTn>
                              </p:par>
                            </p:childTnLst>
                          </p:cTn>
                        </p:par>
                        <p:par>
                          <p:cTn fill="hold" id="371" nodeType="afterGroup">
                            <p:stCondLst>
                              <p:cond delay="5500"/>
                            </p:stCondLst>
                            <p:childTnLst>
                              <p:par>
                                <p:cTn fill="hold" grpId="0" id="372" nodeType="afterEffect" presetClass="entr" presetID="22" presetSubtype="8">
                                  <p:stCondLst>
                                    <p:cond delay="0"/>
                                  </p:stCondLst>
                                  <p:childTnLst>
                                    <p:set>
                                      <p:cBhvr>
                                        <p:cTn dur="1" fill="hold" id="373">
                                          <p:stCondLst>
                                            <p:cond delay="0"/>
                                          </p:stCondLst>
                                        </p:cTn>
                                        <p:tgtEl>
                                          <p:spTgt spid="142"/>
                                        </p:tgtEl>
                                        <p:attrNameLst>
                                          <p:attrName>style.visibility</p:attrName>
                                        </p:attrNameLst>
                                      </p:cBhvr>
                                      <p:to>
                                        <p:strVal val="visible"/>
                                      </p:to>
                                    </p:set>
                                    <p:animEffect filter="wipe(left)" transition="in">
                                      <p:cBhvr>
                                        <p:cTn dur="500" id="374"/>
                                        <p:tgtEl>
                                          <p:spTgt spid="142"/>
                                        </p:tgtEl>
                                      </p:cBhvr>
                                    </p:animEffect>
                                  </p:childTnLst>
                                </p:cTn>
                              </p:par>
                              <p:par>
                                <p:cTn fill="hold" grpId="0" id="375" nodeType="withEffect" presetClass="entr" presetID="22" presetSubtype="8">
                                  <p:stCondLst>
                                    <p:cond delay="0"/>
                                  </p:stCondLst>
                                  <p:childTnLst>
                                    <p:set>
                                      <p:cBhvr>
                                        <p:cTn dur="1" fill="hold" id="376">
                                          <p:stCondLst>
                                            <p:cond delay="0"/>
                                          </p:stCondLst>
                                        </p:cTn>
                                        <p:tgtEl>
                                          <p:spTgt spid="143"/>
                                        </p:tgtEl>
                                        <p:attrNameLst>
                                          <p:attrName>style.visibility</p:attrName>
                                        </p:attrNameLst>
                                      </p:cBhvr>
                                      <p:to>
                                        <p:strVal val="visible"/>
                                      </p:to>
                                    </p:set>
                                    <p:animEffect filter="wipe(left)" transition="in">
                                      <p:cBhvr>
                                        <p:cTn dur="500" id="377"/>
                                        <p:tgtEl>
                                          <p:spTgt spid="143"/>
                                        </p:tgtEl>
                                      </p:cBhvr>
                                    </p:animEffect>
                                  </p:childTnLst>
                                </p:cTn>
                              </p:par>
                            </p:childTnLst>
                          </p:cTn>
                        </p:par>
                        <p:par>
                          <p:cTn fill="hold" id="378" nodeType="afterGroup">
                            <p:stCondLst>
                              <p:cond delay="6000"/>
                            </p:stCondLst>
                            <p:childTnLst>
                              <p:par>
                                <p:cTn fill="hold" grpId="0" id="379" nodeType="afterEffect" presetClass="entr" presetID="47" presetSubtype="0">
                                  <p:stCondLst>
                                    <p:cond delay="0"/>
                                  </p:stCondLst>
                                  <p:childTnLst>
                                    <p:set>
                                      <p:cBhvr>
                                        <p:cTn dur="1" fill="hold" id="380">
                                          <p:stCondLst>
                                            <p:cond delay="0"/>
                                          </p:stCondLst>
                                        </p:cTn>
                                        <p:tgtEl>
                                          <p:spTgt spid="144"/>
                                        </p:tgtEl>
                                        <p:attrNameLst>
                                          <p:attrName>style.visibility</p:attrName>
                                        </p:attrNameLst>
                                      </p:cBhvr>
                                      <p:to>
                                        <p:strVal val="visible"/>
                                      </p:to>
                                    </p:set>
                                    <p:animEffect filter="fade" transition="in">
                                      <p:cBhvr>
                                        <p:cTn dur="1000" id="381"/>
                                        <p:tgtEl>
                                          <p:spTgt spid="144"/>
                                        </p:tgtEl>
                                      </p:cBhvr>
                                    </p:animEffect>
                                    <p:anim calcmode="lin" valueType="num">
                                      <p:cBhvr>
                                        <p:cTn dur="1000" fill="hold" id="382"/>
                                        <p:tgtEl>
                                          <p:spTgt spid="144"/>
                                        </p:tgtEl>
                                        <p:attrNameLst>
                                          <p:attrName>ppt_x</p:attrName>
                                        </p:attrNameLst>
                                      </p:cBhvr>
                                      <p:tavLst>
                                        <p:tav tm="0">
                                          <p:val>
                                            <p:strVal val="#ppt_x"/>
                                          </p:val>
                                        </p:tav>
                                        <p:tav tm="100000">
                                          <p:val>
                                            <p:strVal val="#ppt_x"/>
                                          </p:val>
                                        </p:tav>
                                      </p:tavLst>
                                    </p:anim>
                                    <p:anim calcmode="lin" valueType="num">
                                      <p:cBhvr>
                                        <p:cTn dur="1000" fill="hold" id="383"/>
                                        <p:tgtEl>
                                          <p:spTgt spid="144"/>
                                        </p:tgtEl>
                                        <p:attrNameLst>
                                          <p:attrName>ppt_y</p:attrName>
                                        </p:attrNameLst>
                                      </p:cBhvr>
                                      <p:tavLst>
                                        <p:tav tm="0">
                                          <p:val>
                                            <p:strVal val="#ppt_y-.1"/>
                                          </p:val>
                                        </p:tav>
                                        <p:tav tm="100000">
                                          <p:val>
                                            <p:strVal val="#ppt_y"/>
                                          </p:val>
                                        </p:tav>
                                      </p:tavLst>
                                    </p:anim>
                                  </p:childTnLst>
                                </p:cTn>
                              </p:par>
                            </p:childTnLst>
                          </p:cTn>
                        </p:par>
                        <p:par>
                          <p:cTn fill="hold" id="384" nodeType="afterGroup">
                            <p:stCondLst>
                              <p:cond delay="7000"/>
                            </p:stCondLst>
                            <p:childTnLst>
                              <p:par>
                                <p:cTn fill="hold" id="385" nodeType="afterEffect" presetClass="entr" presetID="22" presetSubtype="8">
                                  <p:stCondLst>
                                    <p:cond delay="0"/>
                                  </p:stCondLst>
                                  <p:childTnLst>
                                    <p:set>
                                      <p:cBhvr>
                                        <p:cTn dur="1" fill="hold" id="386">
                                          <p:stCondLst>
                                            <p:cond delay="0"/>
                                          </p:stCondLst>
                                        </p:cTn>
                                        <p:tgtEl>
                                          <p:spTgt spid="145"/>
                                        </p:tgtEl>
                                        <p:attrNameLst>
                                          <p:attrName>style.visibility</p:attrName>
                                        </p:attrNameLst>
                                      </p:cBhvr>
                                      <p:to>
                                        <p:strVal val="visible"/>
                                      </p:to>
                                    </p:set>
                                    <p:animEffect filter="wipe(left)" transition="in">
                                      <p:cBhvr>
                                        <p:cTn dur="500" id="387"/>
                                        <p:tgtEl>
                                          <p:spTgt spid="145"/>
                                        </p:tgtEl>
                                      </p:cBhvr>
                                    </p:animEffect>
                                  </p:childTnLst>
                                </p:cTn>
                              </p:par>
                            </p:childTnLst>
                          </p:cTn>
                        </p:par>
                        <p:par>
                          <p:cTn fill="hold" id="388" nodeType="afterGroup">
                            <p:stCondLst>
                              <p:cond delay="7500"/>
                            </p:stCondLst>
                            <p:childTnLst>
                              <p:par>
                                <p:cTn fill="hold" grpId="0" id="389" nodeType="afterEffect" presetClass="entr" presetID="22" presetSubtype="8">
                                  <p:stCondLst>
                                    <p:cond delay="0"/>
                                  </p:stCondLst>
                                  <p:childTnLst>
                                    <p:set>
                                      <p:cBhvr>
                                        <p:cTn dur="1" fill="hold" id="390">
                                          <p:stCondLst>
                                            <p:cond delay="0"/>
                                          </p:stCondLst>
                                        </p:cTn>
                                        <p:tgtEl>
                                          <p:spTgt spid="146"/>
                                        </p:tgtEl>
                                        <p:attrNameLst>
                                          <p:attrName>style.visibility</p:attrName>
                                        </p:attrNameLst>
                                      </p:cBhvr>
                                      <p:to>
                                        <p:strVal val="visible"/>
                                      </p:to>
                                    </p:set>
                                    <p:animEffect filter="wipe(left)" transition="in">
                                      <p:cBhvr>
                                        <p:cTn dur="500" id="391"/>
                                        <p:tgtEl>
                                          <p:spTgt spid="146"/>
                                        </p:tgtEl>
                                      </p:cBhvr>
                                    </p:animEffect>
                                  </p:childTnLst>
                                </p:cTn>
                              </p:par>
                              <p:par>
                                <p:cTn fill="hold" grpId="0" id="392" nodeType="withEffect" presetClass="entr" presetID="22" presetSubtype="8">
                                  <p:stCondLst>
                                    <p:cond delay="0"/>
                                  </p:stCondLst>
                                  <p:childTnLst>
                                    <p:set>
                                      <p:cBhvr>
                                        <p:cTn dur="1" fill="hold" id="393">
                                          <p:stCondLst>
                                            <p:cond delay="0"/>
                                          </p:stCondLst>
                                        </p:cTn>
                                        <p:tgtEl>
                                          <p:spTgt spid="147"/>
                                        </p:tgtEl>
                                        <p:attrNameLst>
                                          <p:attrName>style.visibility</p:attrName>
                                        </p:attrNameLst>
                                      </p:cBhvr>
                                      <p:to>
                                        <p:strVal val="visible"/>
                                      </p:to>
                                    </p:set>
                                    <p:animEffect filter="wipe(left)" transition="in">
                                      <p:cBhvr>
                                        <p:cTn dur="500" id="394"/>
                                        <p:tgtEl>
                                          <p:spTgt spid="1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P grpId="0" spid="36"/>
      <p:bldP grpId="0" spid="37"/>
      <p:bldP grpId="0" spid="38"/>
      <p:bldP grpId="0" spid="39"/>
      <p:bldP grpId="0" spid="40"/>
      <p:bldP grpId="0" spid="41"/>
      <p:bldP grpId="0" spid="51"/>
      <p:bldP grpId="0" spid="52"/>
      <p:bldP grpId="0" spid="53"/>
      <p:bldP grpId="0" spid="54"/>
      <p:bldP grpId="0" spid="55"/>
      <p:bldP grpId="0" spid="56"/>
      <p:bldP grpId="0" spid="57"/>
      <p:bldP grpId="0" spid="58"/>
      <p:bldP grpId="0" spid="59"/>
      <p:bldP grpId="0" spid="60"/>
      <p:bldP grpId="0" spid="61"/>
      <p:bldP grpId="0" spid="62"/>
      <p:bldP grpId="0" spid="63"/>
      <p:bldP grpId="0" spid="73"/>
      <p:bldP grpId="0" spid="74"/>
      <p:bldP grpId="0" spid="75"/>
      <p:bldP grpId="0" spid="76"/>
      <p:bldP grpId="0" spid="77"/>
      <p:bldP grpId="0" spid="78"/>
      <p:bldP grpId="0" spid="79"/>
      <p:bldP grpId="0" spid="84"/>
      <p:bldP grpId="0" spid="85"/>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2"/>
      <p:bldP grpId="0" spid="133"/>
      <p:bldP grpId="0" spid="134"/>
      <p:bldP grpId="0" spid="135"/>
      <p:bldP grpId="0" spid="136"/>
      <p:bldP grpId="0" spid="138"/>
      <p:bldP grpId="0" spid="139"/>
      <p:bldP grpId="0" spid="140"/>
      <p:bldP grpId="0" spid="142"/>
      <p:bldP grpId="0" spid="143"/>
      <p:bldP grpId="0" spid="144"/>
      <p:bldP grpId="0" spid="146"/>
      <p:bldP grpId="0" spid="14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2" y="0"/>
            <a:ext cx="6552730"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解决问题  |  TO SOLVE THE PROBLEM</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118" name="圆角矩形 117"/>
          <p:cNvSpPr/>
          <p:nvPr/>
        </p:nvSpPr>
        <p:spPr>
          <a:xfrm>
            <a:off x="-239117" y="1588145"/>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圆角矩形 118"/>
          <p:cNvSpPr/>
          <p:nvPr/>
        </p:nvSpPr>
        <p:spPr>
          <a:xfrm>
            <a:off x="-383132" y="127929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0" name="标题 4"/>
          <p:cNvSpPr txBox="1"/>
          <p:nvPr/>
        </p:nvSpPr>
        <p:spPr>
          <a:xfrm>
            <a:off x="48915" y="1609375"/>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我们要做什么</a:t>
            </a:r>
          </a:p>
        </p:txBody>
      </p:sp>
      <p:sp>
        <p:nvSpPr>
          <p:cNvPr id="121" name="标题 4"/>
          <p:cNvSpPr txBox="1"/>
          <p:nvPr/>
        </p:nvSpPr>
        <p:spPr>
          <a:xfrm>
            <a:off x="48916" y="127929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122" name="圆角矩形 121"/>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124" name="圆角矩形 123"/>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5"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126" name="圆角矩形 125"/>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7"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128" name="圆角矩形 127"/>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9"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14</a:t>
            </a:r>
          </a:p>
        </p:txBody>
      </p:sp>
      <p:grpSp>
        <p:nvGrpSpPr>
          <p:cNvPr id="130" name="组合 129"/>
          <p:cNvGrpSpPr/>
          <p:nvPr/>
        </p:nvGrpSpPr>
        <p:grpSpPr>
          <a:xfrm>
            <a:off x="5268126" y="1274571"/>
            <a:ext cx="1123045" cy="1302732"/>
            <a:chOff x="5301679" y="1577352"/>
            <a:chExt cx="1123045" cy="1302732"/>
          </a:xfrm>
        </p:grpSpPr>
        <p:sp>
          <p:nvSpPr>
            <p:cNvPr id="131" name="六边形 130"/>
            <p:cNvSpPr/>
            <p:nvPr/>
          </p:nvSpPr>
          <p:spPr>
            <a:xfrm rot="5400000">
              <a:off x="5211836" y="1667195"/>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132" name="KSO_Shape"/>
            <p:cNvSpPr/>
            <p:nvPr/>
          </p:nvSpPr>
          <p:spPr bwMode="auto">
            <a:xfrm>
              <a:off x="5635344" y="2000361"/>
              <a:ext cx="455715" cy="455715"/>
            </a:xfrm>
            <a:custGeom>
              <a:gdLst>
                <a:gd fmla="*/ 1159904 w 2208213" name="T0"/>
                <a:gd fmla="*/ 523327 h 2209801" name="T1"/>
                <a:gd fmla="*/ 1199134 w 2208213" name="T2"/>
                <a:gd fmla="*/ 565478 h 2209801" name="T3"/>
                <a:gd fmla="*/ 1206816 w 2208213" name="T4"/>
                <a:gd fmla="*/ 627336 h 2209801" name="T5"/>
                <a:gd fmla="*/ 1183496 w 2208213" name="T6"/>
                <a:gd fmla="*/ 668666 h 2209801" name="T7"/>
                <a:gd fmla="*/ 954421 w 2208213" name="T8"/>
                <a:gd fmla="*/ 947300 h 2209801" name="T9"/>
                <a:gd fmla="*/ 901747 w 2208213" name="T10"/>
                <a:gd fmla="*/ 1002588 h 2209801" name="T11"/>
                <a:gd fmla="*/ 871569 w 2208213" name="T12"/>
                <a:gd fmla="*/ 1378936 h 2209801" name="T13"/>
                <a:gd fmla="*/ 822461 w 2208213" name="T14"/>
                <a:gd fmla="*/ 1396179 h 2209801" name="T15"/>
                <a:gd fmla="*/ 784602 w 2208213" name="T16"/>
                <a:gd fmla="*/ 1361418 h 2209801" name="T17"/>
                <a:gd fmla="*/ 740982 w 2208213" name="T18"/>
                <a:gd fmla="*/ 986166 h 2209801" name="T19"/>
                <a:gd fmla="*/ 701476 w 2208213" name="T20"/>
                <a:gd fmla="*/ 923487 h 2209801" name="T21"/>
                <a:gd fmla="*/ 699830 w 2208213" name="T22"/>
                <a:gd fmla="*/ 851775 h 2209801" name="T23"/>
                <a:gd fmla="*/ 735769 w 2208213" name="T24"/>
                <a:gd fmla="*/ 788002 h 2209801" name="T25"/>
                <a:gd fmla="*/ 801886 w 2208213" name="T26"/>
                <a:gd fmla="*/ 751873 h 2209801" name="T27"/>
                <a:gd fmla="*/ 1066626 w 2208213" name="T28"/>
                <a:gd fmla="*/ 521138 h 2209801" name="T29"/>
                <a:gd fmla="*/ 533853 w 2208213" name="T30"/>
                <a:gd fmla="*/ 676984 h 2209801" name="T31"/>
                <a:gd fmla="*/ 283900 w 2208213" name="T32"/>
                <a:gd fmla="*/ 652063 h 2209801" name="T33"/>
                <a:gd fmla="*/ 235717 w 2208213" name="T34"/>
                <a:gd fmla="*/ 799950 h 2209801" name="T35"/>
                <a:gd fmla="*/ 219838 w 2208213" name="T36"/>
                <a:gd fmla="*/ 953315 h 2209801" name="T37"/>
                <a:gd fmla="*/ 235990 w 2208213" name="T38"/>
                <a:gd fmla="*/ 1107228 h 2209801" name="T39"/>
                <a:gd fmla="*/ 284722 w 2208213" name="T40"/>
                <a:gd fmla="*/ 1255389 h 2209801" name="T41"/>
                <a:gd fmla="*/ 365484 w 2208213" name="T42"/>
                <a:gd fmla="*/ 1392049 h 2209801" name="T43"/>
                <a:gd fmla="*/ 469517 w 2208213" name="T44"/>
                <a:gd fmla="*/ 1504060 h 2209801" name="T45"/>
                <a:gd fmla="*/ 671834 w 2208213" name="T46"/>
                <a:gd fmla="*/ 1628669 h 2209801" name="T47"/>
                <a:gd fmla="*/ 922061 w 2208213" name="T48"/>
                <a:gd fmla="*/ 1683442 h 2209801" name="T49"/>
                <a:gd fmla="*/ 1075099 w 2208213" name="T50"/>
                <a:gd fmla="*/ 1897058 h 2209801" name="T51"/>
                <a:gd fmla="*/ 829252 w 2208213" name="T52"/>
                <a:gd fmla="*/ 1897606 h 2209801" name="T53"/>
                <a:gd fmla="*/ 643088 w 2208213" name="T54"/>
                <a:gd fmla="*/ 1852966 h 2209801" name="T55"/>
                <a:gd fmla="*/ 484300 w 2208213" name="T56"/>
                <a:gd fmla="*/ 1782308 h 2209801" name="T57"/>
                <a:gd fmla="*/ 338654 w 2208213" name="T58"/>
                <a:gd fmla="*/ 1681799 h 2209801" name="T59"/>
                <a:gd fmla="*/ 196841 w 2208213" name="T60"/>
                <a:gd fmla="*/ 1533637 h 2209801" name="T61"/>
                <a:gd fmla="*/ 84047 w 2208213" name="T62"/>
                <a:gd fmla="*/ 1345217 h 2209801" name="T63"/>
                <a:gd fmla="*/ 18342 w 2208213" name="T64"/>
                <a:gd fmla="*/ 1140913 h 2209801" name="T65"/>
                <a:gd fmla="*/ 0 w 2208213" name="T66"/>
                <a:gd fmla="*/ 928667 h 2209801" name="T67"/>
                <a:gd fmla="*/ 29020 w 2208213" name="T68"/>
                <a:gd fmla="*/ 717516 h 2209801" name="T69"/>
                <a:gd fmla="*/ 105128 w 2208213" name="T70"/>
                <a:gd fmla="*/ 516225 h 2209801" name="T71"/>
                <a:gd fmla="*/ 210530 w 2208213" name="T72"/>
                <a:gd fmla="*/ 353822 h 2209801" name="T73"/>
                <a:gd fmla="*/ 1141446 w 2208213" name="T74"/>
                <a:gd fmla="*/ 18620 h 2209801" name="T75"/>
                <a:gd fmla="*/ 1322266 w 2208213" name="T76"/>
                <a:gd fmla="*/ 74481 h 2209801" name="T77"/>
                <a:gd fmla="*/ 1477059 w 2208213" name="T78"/>
                <a:gd fmla="*/ 157177 h 2209801" name="T79"/>
                <a:gd fmla="*/ 1614592 w 2208213" name="T80"/>
                <a:gd fmla="*/ 267528 h 2209801" name="T81"/>
                <a:gd fmla="*/ 1754042 w 2208213" name="T82"/>
                <a:gd fmla="*/ 437575 h 2209801" name="T83"/>
                <a:gd fmla="*/ 1849932 w 2208213" name="T84"/>
                <a:gd fmla="*/ 632539 h 2209801" name="T85"/>
                <a:gd fmla="*/ 1898425 w 2208213" name="T86"/>
                <a:gd fmla="*/ 840647 h 2209801" name="T87"/>
                <a:gd fmla="*/ 1899521 w 2208213" name="T88"/>
                <a:gd fmla="*/ 1053410 h 2209801" name="T89"/>
                <a:gd fmla="*/ 1853220 w 2208213" name="T90"/>
                <a:gd fmla="*/ 1262339 h 2209801" name="T91"/>
                <a:gd fmla="*/ 1761440 w 2208213" name="T92"/>
                <a:gd fmla="*/ 1455113 h 2209801" name="T93"/>
                <a:gd fmla="*/ 1536237 w 2208213" name="T94"/>
                <a:gd fmla="*/ 1393502 h 2209801" name="T95"/>
                <a:gd fmla="*/ 1625825 w 2208213" name="T96"/>
                <a:gd fmla="*/ 1239886 h 2209801" name="T97"/>
                <a:gd fmla="*/ 1671304 w 2208213" name="T98"/>
                <a:gd fmla="*/ 1090925 h 2209801" name="T99"/>
                <a:gd fmla="*/ 1684455 w 2208213" name="T100"/>
                <a:gd fmla="*/ 937034 h 2209801" name="T101"/>
                <a:gd fmla="*/ 1665003 w 2208213" name="T102"/>
                <a:gd fmla="*/ 783965 h 2209801" name="T103"/>
                <a:gd fmla="*/ 1613770 w 2208213" name="T104"/>
                <a:gd fmla="*/ 636646 h 2209801" name="T105"/>
                <a:gd fmla="*/ 1529935 w 2208213" name="T106"/>
                <a:gd fmla="*/ 501102 h 2209801" name="T107"/>
                <a:gd fmla="*/ 1425004 w 2208213" name="T108"/>
                <a:gd fmla="*/ 392393 h 2209801" name="T109"/>
                <a:gd fmla="*/ 1313773 w 2208213" name="T110"/>
                <a:gd fmla="*/ 315174 h 2209801" name="T111"/>
                <a:gd fmla="*/ 1191035 w 2208213" name="T112"/>
                <a:gd fmla="*/ 259314 h 2209801" name="T113"/>
                <a:gd fmla="*/ 996790 w 2208213" name="T114"/>
                <a:gd fmla="*/ 220977 h 2209801" name="T115"/>
                <a:gd fmla="*/ 817613 w 2208213" name="T116"/>
                <a:gd fmla="*/ 53670 h 2209801"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2209801" w="2208213">
                  <a:moveTo>
                    <a:pt x="1288552" y="590550"/>
                  </a:moveTo>
                  <a:lnTo>
                    <a:pt x="1298410" y="590868"/>
                  </a:lnTo>
                  <a:lnTo>
                    <a:pt x="1307950" y="592138"/>
                  </a:lnTo>
                  <a:lnTo>
                    <a:pt x="1313039" y="593408"/>
                  </a:lnTo>
                  <a:lnTo>
                    <a:pt x="1317809" y="594678"/>
                  </a:lnTo>
                  <a:lnTo>
                    <a:pt x="1322579" y="596265"/>
                  </a:lnTo>
                  <a:lnTo>
                    <a:pt x="1326713" y="598170"/>
                  </a:lnTo>
                  <a:lnTo>
                    <a:pt x="1331483" y="600075"/>
                  </a:lnTo>
                  <a:lnTo>
                    <a:pt x="1335935" y="601980"/>
                  </a:lnTo>
                  <a:lnTo>
                    <a:pt x="1340705" y="604520"/>
                  </a:lnTo>
                  <a:lnTo>
                    <a:pt x="1344522" y="607060"/>
                  </a:lnTo>
                  <a:lnTo>
                    <a:pt x="1348974" y="610235"/>
                  </a:lnTo>
                  <a:lnTo>
                    <a:pt x="1352790" y="613410"/>
                  </a:lnTo>
                  <a:lnTo>
                    <a:pt x="1356924" y="616585"/>
                  </a:lnTo>
                  <a:lnTo>
                    <a:pt x="1360740" y="620078"/>
                  </a:lnTo>
                  <a:lnTo>
                    <a:pt x="1371870" y="631190"/>
                  </a:lnTo>
                  <a:lnTo>
                    <a:pt x="1375368" y="635000"/>
                  </a:lnTo>
                  <a:lnTo>
                    <a:pt x="1378867" y="639128"/>
                  </a:lnTo>
                  <a:lnTo>
                    <a:pt x="1382047" y="642938"/>
                  </a:lnTo>
                  <a:lnTo>
                    <a:pt x="1384909" y="647383"/>
                  </a:lnTo>
                  <a:lnTo>
                    <a:pt x="1387453" y="651510"/>
                  </a:lnTo>
                  <a:lnTo>
                    <a:pt x="1389997" y="655955"/>
                  </a:lnTo>
                  <a:lnTo>
                    <a:pt x="1392223" y="660718"/>
                  </a:lnTo>
                  <a:lnTo>
                    <a:pt x="1394131" y="664845"/>
                  </a:lnTo>
                  <a:lnTo>
                    <a:pt x="1395721" y="669608"/>
                  </a:lnTo>
                  <a:lnTo>
                    <a:pt x="1397311" y="674370"/>
                  </a:lnTo>
                  <a:lnTo>
                    <a:pt x="1398901" y="679133"/>
                  </a:lnTo>
                  <a:lnTo>
                    <a:pt x="1399855" y="683895"/>
                  </a:lnTo>
                  <a:lnTo>
                    <a:pt x="1401445" y="693738"/>
                  </a:lnTo>
                  <a:lnTo>
                    <a:pt x="1401763" y="703580"/>
                  </a:lnTo>
                  <a:lnTo>
                    <a:pt x="1401445" y="713105"/>
                  </a:lnTo>
                  <a:lnTo>
                    <a:pt x="1399855" y="722948"/>
                  </a:lnTo>
                  <a:lnTo>
                    <a:pt x="1398901" y="727710"/>
                  </a:lnTo>
                  <a:lnTo>
                    <a:pt x="1397311" y="732155"/>
                  </a:lnTo>
                  <a:lnTo>
                    <a:pt x="1395721" y="736918"/>
                  </a:lnTo>
                  <a:lnTo>
                    <a:pt x="1394131" y="741680"/>
                  </a:lnTo>
                  <a:lnTo>
                    <a:pt x="1392223" y="746443"/>
                  </a:lnTo>
                  <a:lnTo>
                    <a:pt x="1389997" y="750888"/>
                  </a:lnTo>
                  <a:lnTo>
                    <a:pt x="1387453" y="755015"/>
                  </a:lnTo>
                  <a:lnTo>
                    <a:pt x="1384909" y="759460"/>
                  </a:lnTo>
                  <a:lnTo>
                    <a:pt x="1382047" y="763905"/>
                  </a:lnTo>
                  <a:lnTo>
                    <a:pt x="1378867" y="767715"/>
                  </a:lnTo>
                  <a:lnTo>
                    <a:pt x="1375368" y="771525"/>
                  </a:lnTo>
                  <a:lnTo>
                    <a:pt x="1371870" y="775653"/>
                  </a:lnTo>
                  <a:lnTo>
                    <a:pt x="1123823" y="1022668"/>
                  </a:lnTo>
                  <a:lnTo>
                    <a:pt x="1123823" y="1030605"/>
                  </a:lnTo>
                  <a:lnTo>
                    <a:pt x="1123505" y="1038543"/>
                  </a:lnTo>
                  <a:lnTo>
                    <a:pt x="1122551" y="1046480"/>
                  </a:lnTo>
                  <a:lnTo>
                    <a:pt x="1121279" y="1053783"/>
                  </a:lnTo>
                  <a:lnTo>
                    <a:pt x="1120007" y="1061720"/>
                  </a:lnTo>
                  <a:lnTo>
                    <a:pt x="1117781" y="1069340"/>
                  </a:lnTo>
                  <a:lnTo>
                    <a:pt x="1115555" y="1076643"/>
                  </a:lnTo>
                  <a:lnTo>
                    <a:pt x="1112693" y="1084263"/>
                  </a:lnTo>
                  <a:lnTo>
                    <a:pt x="1109513" y="1091565"/>
                  </a:lnTo>
                  <a:lnTo>
                    <a:pt x="1106333" y="1098868"/>
                  </a:lnTo>
                  <a:lnTo>
                    <a:pt x="1102517" y="1105853"/>
                  </a:lnTo>
                  <a:lnTo>
                    <a:pt x="1098064" y="1112520"/>
                  </a:lnTo>
                  <a:lnTo>
                    <a:pt x="1093930" y="1119188"/>
                  </a:lnTo>
                  <a:lnTo>
                    <a:pt x="1088842" y="1125855"/>
                  </a:lnTo>
                  <a:lnTo>
                    <a:pt x="1083118" y="1132205"/>
                  </a:lnTo>
                  <a:lnTo>
                    <a:pt x="1077712" y="1138238"/>
                  </a:lnTo>
                  <a:lnTo>
                    <a:pt x="1071352" y="1143953"/>
                  </a:lnTo>
                  <a:lnTo>
                    <a:pt x="1064992" y="1149033"/>
                  </a:lnTo>
                  <a:lnTo>
                    <a:pt x="1058631" y="1154113"/>
                  </a:lnTo>
                  <a:lnTo>
                    <a:pt x="1051953" y="1158558"/>
                  </a:lnTo>
                  <a:lnTo>
                    <a:pt x="1045275" y="1163003"/>
                  </a:lnTo>
                  <a:lnTo>
                    <a:pt x="1038279" y="1166813"/>
                  </a:lnTo>
                  <a:lnTo>
                    <a:pt x="1031283" y="1169988"/>
                  </a:lnTo>
                  <a:lnTo>
                    <a:pt x="1023650" y="1173163"/>
                  </a:lnTo>
                  <a:lnTo>
                    <a:pt x="1023650" y="1562101"/>
                  </a:lnTo>
                  <a:lnTo>
                    <a:pt x="1023650" y="1567816"/>
                  </a:lnTo>
                  <a:lnTo>
                    <a:pt x="1022378" y="1573848"/>
                  </a:lnTo>
                  <a:lnTo>
                    <a:pt x="1021424" y="1579246"/>
                  </a:lnTo>
                  <a:lnTo>
                    <a:pt x="1019198" y="1584961"/>
                  </a:lnTo>
                  <a:lnTo>
                    <a:pt x="1016654" y="1590041"/>
                  </a:lnTo>
                  <a:lnTo>
                    <a:pt x="1013792" y="1594803"/>
                  </a:lnTo>
                  <a:lnTo>
                    <a:pt x="1010294" y="1599566"/>
                  </a:lnTo>
                  <a:lnTo>
                    <a:pt x="1006796" y="1603376"/>
                  </a:lnTo>
                  <a:lnTo>
                    <a:pt x="1002344" y="1607186"/>
                  </a:lnTo>
                  <a:lnTo>
                    <a:pt x="997892" y="1610361"/>
                  </a:lnTo>
                  <a:lnTo>
                    <a:pt x="993439" y="1613536"/>
                  </a:lnTo>
                  <a:lnTo>
                    <a:pt x="988033" y="1616076"/>
                  </a:lnTo>
                  <a:lnTo>
                    <a:pt x="982627" y="1617981"/>
                  </a:lnTo>
                  <a:lnTo>
                    <a:pt x="977221" y="1619568"/>
                  </a:lnTo>
                  <a:lnTo>
                    <a:pt x="971179" y="1620203"/>
                  </a:lnTo>
                  <a:lnTo>
                    <a:pt x="965455" y="1620838"/>
                  </a:lnTo>
                  <a:lnTo>
                    <a:pt x="959413" y="1620203"/>
                  </a:lnTo>
                  <a:lnTo>
                    <a:pt x="953370" y="1619568"/>
                  </a:lnTo>
                  <a:lnTo>
                    <a:pt x="947964" y="1617981"/>
                  </a:lnTo>
                  <a:lnTo>
                    <a:pt x="942558" y="1616076"/>
                  </a:lnTo>
                  <a:lnTo>
                    <a:pt x="937470" y="1613536"/>
                  </a:lnTo>
                  <a:lnTo>
                    <a:pt x="932700" y="1610361"/>
                  </a:lnTo>
                  <a:lnTo>
                    <a:pt x="927930" y="1607186"/>
                  </a:lnTo>
                  <a:lnTo>
                    <a:pt x="923795" y="1603376"/>
                  </a:lnTo>
                  <a:lnTo>
                    <a:pt x="919979" y="1599566"/>
                  </a:lnTo>
                  <a:lnTo>
                    <a:pt x="916799" y="1594803"/>
                  </a:lnTo>
                  <a:lnTo>
                    <a:pt x="913619" y="1590041"/>
                  </a:lnTo>
                  <a:lnTo>
                    <a:pt x="911393" y="1584961"/>
                  </a:lnTo>
                  <a:lnTo>
                    <a:pt x="909485" y="1579246"/>
                  </a:lnTo>
                  <a:lnTo>
                    <a:pt x="907895" y="1573848"/>
                  </a:lnTo>
                  <a:lnTo>
                    <a:pt x="906941" y="1567816"/>
                  </a:lnTo>
                  <a:lnTo>
                    <a:pt x="906623" y="1562101"/>
                  </a:lnTo>
                  <a:lnTo>
                    <a:pt x="906623" y="1173163"/>
                  </a:lnTo>
                  <a:lnTo>
                    <a:pt x="899627" y="1169988"/>
                  </a:lnTo>
                  <a:lnTo>
                    <a:pt x="892313" y="1166813"/>
                  </a:lnTo>
                  <a:lnTo>
                    <a:pt x="885316" y="1163003"/>
                  </a:lnTo>
                  <a:lnTo>
                    <a:pt x="878638" y="1158558"/>
                  </a:lnTo>
                  <a:lnTo>
                    <a:pt x="871960" y="1154113"/>
                  </a:lnTo>
                  <a:lnTo>
                    <a:pt x="865282" y="1149033"/>
                  </a:lnTo>
                  <a:lnTo>
                    <a:pt x="858922" y="1143953"/>
                  </a:lnTo>
                  <a:lnTo>
                    <a:pt x="852879" y="1138238"/>
                  </a:lnTo>
                  <a:lnTo>
                    <a:pt x="847473" y="1132205"/>
                  </a:lnTo>
                  <a:lnTo>
                    <a:pt x="842385" y="1125855"/>
                  </a:lnTo>
                  <a:lnTo>
                    <a:pt x="837297" y="1119505"/>
                  </a:lnTo>
                  <a:lnTo>
                    <a:pt x="832845" y="1113473"/>
                  </a:lnTo>
                  <a:lnTo>
                    <a:pt x="828393" y="1106488"/>
                  </a:lnTo>
                  <a:lnTo>
                    <a:pt x="824577" y="1099503"/>
                  </a:lnTo>
                  <a:lnTo>
                    <a:pt x="821397" y="1092835"/>
                  </a:lnTo>
                  <a:lnTo>
                    <a:pt x="818216" y="1085850"/>
                  </a:lnTo>
                  <a:lnTo>
                    <a:pt x="815354" y="1078230"/>
                  </a:lnTo>
                  <a:lnTo>
                    <a:pt x="813128" y="1071245"/>
                  </a:lnTo>
                  <a:lnTo>
                    <a:pt x="811220" y="1063625"/>
                  </a:lnTo>
                  <a:lnTo>
                    <a:pt x="809630" y="1056323"/>
                  </a:lnTo>
                  <a:lnTo>
                    <a:pt x="808040" y="1048703"/>
                  </a:lnTo>
                  <a:lnTo>
                    <a:pt x="807086" y="1041400"/>
                  </a:lnTo>
                  <a:lnTo>
                    <a:pt x="806768" y="1033463"/>
                  </a:lnTo>
                  <a:lnTo>
                    <a:pt x="806450" y="1025843"/>
                  </a:lnTo>
                  <a:lnTo>
                    <a:pt x="806768" y="1018540"/>
                  </a:lnTo>
                  <a:lnTo>
                    <a:pt x="807086" y="1010920"/>
                  </a:lnTo>
                  <a:lnTo>
                    <a:pt x="808040" y="1002983"/>
                  </a:lnTo>
                  <a:lnTo>
                    <a:pt x="809630" y="995680"/>
                  </a:lnTo>
                  <a:lnTo>
                    <a:pt x="811220" y="988060"/>
                  </a:lnTo>
                  <a:lnTo>
                    <a:pt x="813128" y="981075"/>
                  </a:lnTo>
                  <a:lnTo>
                    <a:pt x="815354" y="973455"/>
                  </a:lnTo>
                  <a:lnTo>
                    <a:pt x="818216" y="966470"/>
                  </a:lnTo>
                  <a:lnTo>
                    <a:pt x="821397" y="959485"/>
                  </a:lnTo>
                  <a:lnTo>
                    <a:pt x="824577" y="952183"/>
                  </a:lnTo>
                  <a:lnTo>
                    <a:pt x="828393" y="945515"/>
                  </a:lnTo>
                  <a:lnTo>
                    <a:pt x="832845" y="938848"/>
                  </a:lnTo>
                  <a:lnTo>
                    <a:pt x="837297" y="932180"/>
                  </a:lnTo>
                  <a:lnTo>
                    <a:pt x="842385" y="925830"/>
                  </a:lnTo>
                  <a:lnTo>
                    <a:pt x="847473" y="920115"/>
                  </a:lnTo>
                  <a:lnTo>
                    <a:pt x="852879" y="914083"/>
                  </a:lnTo>
                  <a:lnTo>
                    <a:pt x="859240" y="908368"/>
                  </a:lnTo>
                  <a:lnTo>
                    <a:pt x="865282" y="902653"/>
                  </a:lnTo>
                  <a:lnTo>
                    <a:pt x="871960" y="897890"/>
                  </a:lnTo>
                  <a:lnTo>
                    <a:pt x="878638" y="893445"/>
                  </a:lnTo>
                  <a:lnTo>
                    <a:pt x="885316" y="889000"/>
                  </a:lnTo>
                  <a:lnTo>
                    <a:pt x="892313" y="885508"/>
                  </a:lnTo>
                  <a:lnTo>
                    <a:pt x="899627" y="882015"/>
                  </a:lnTo>
                  <a:lnTo>
                    <a:pt x="906941" y="878840"/>
                  </a:lnTo>
                  <a:lnTo>
                    <a:pt x="914573" y="875983"/>
                  </a:lnTo>
                  <a:lnTo>
                    <a:pt x="921887" y="873760"/>
                  </a:lnTo>
                  <a:lnTo>
                    <a:pt x="929520" y="872173"/>
                  </a:lnTo>
                  <a:lnTo>
                    <a:pt x="936834" y="870585"/>
                  </a:lnTo>
                  <a:lnTo>
                    <a:pt x="944784" y="869315"/>
                  </a:lnTo>
                  <a:lnTo>
                    <a:pt x="952734" y="868363"/>
                  </a:lnTo>
                  <a:lnTo>
                    <a:pt x="960685" y="868045"/>
                  </a:lnTo>
                  <a:lnTo>
                    <a:pt x="967999" y="867728"/>
                  </a:lnTo>
                  <a:lnTo>
                    <a:pt x="1216364" y="620078"/>
                  </a:lnTo>
                  <a:lnTo>
                    <a:pt x="1219862" y="616585"/>
                  </a:lnTo>
                  <a:lnTo>
                    <a:pt x="1223996" y="613410"/>
                  </a:lnTo>
                  <a:lnTo>
                    <a:pt x="1228130" y="610235"/>
                  </a:lnTo>
                  <a:lnTo>
                    <a:pt x="1232264" y="607060"/>
                  </a:lnTo>
                  <a:lnTo>
                    <a:pt x="1236398" y="604520"/>
                  </a:lnTo>
                  <a:lnTo>
                    <a:pt x="1240851" y="601980"/>
                  </a:lnTo>
                  <a:lnTo>
                    <a:pt x="1245621" y="599758"/>
                  </a:lnTo>
                  <a:lnTo>
                    <a:pt x="1250073" y="597535"/>
                  </a:lnTo>
                  <a:lnTo>
                    <a:pt x="1254843" y="596265"/>
                  </a:lnTo>
                  <a:lnTo>
                    <a:pt x="1259295" y="594678"/>
                  </a:lnTo>
                  <a:lnTo>
                    <a:pt x="1264065" y="593408"/>
                  </a:lnTo>
                  <a:lnTo>
                    <a:pt x="1268835" y="592138"/>
                  </a:lnTo>
                  <a:lnTo>
                    <a:pt x="1278694" y="590868"/>
                  </a:lnTo>
                  <a:lnTo>
                    <a:pt x="1288552" y="590550"/>
                  </a:lnTo>
                  <a:close/>
                  <a:moveTo>
                    <a:pt x="799395" y="26988"/>
                  </a:moveTo>
                  <a:lnTo>
                    <a:pt x="618825" y="785302"/>
                  </a:lnTo>
                  <a:lnTo>
                    <a:pt x="426196" y="592785"/>
                  </a:lnTo>
                  <a:lnTo>
                    <a:pt x="414454" y="608987"/>
                  </a:lnTo>
                  <a:lnTo>
                    <a:pt x="403030" y="625189"/>
                  </a:lnTo>
                  <a:lnTo>
                    <a:pt x="392240" y="641708"/>
                  </a:lnTo>
                  <a:lnTo>
                    <a:pt x="381450" y="658228"/>
                  </a:lnTo>
                  <a:lnTo>
                    <a:pt x="371295" y="674748"/>
                  </a:lnTo>
                  <a:lnTo>
                    <a:pt x="361775" y="691585"/>
                  </a:lnTo>
                  <a:lnTo>
                    <a:pt x="352254" y="709058"/>
                  </a:lnTo>
                  <a:lnTo>
                    <a:pt x="343369" y="726213"/>
                  </a:lnTo>
                  <a:lnTo>
                    <a:pt x="336387" y="741144"/>
                  </a:lnTo>
                  <a:lnTo>
                    <a:pt x="329088" y="756393"/>
                  </a:lnTo>
                  <a:lnTo>
                    <a:pt x="322741" y="771642"/>
                  </a:lnTo>
                  <a:lnTo>
                    <a:pt x="316711" y="786573"/>
                  </a:lnTo>
                  <a:lnTo>
                    <a:pt x="310365" y="801822"/>
                  </a:lnTo>
                  <a:lnTo>
                    <a:pt x="304652" y="817706"/>
                  </a:lnTo>
                  <a:lnTo>
                    <a:pt x="299257" y="832955"/>
                  </a:lnTo>
                  <a:lnTo>
                    <a:pt x="294180" y="848839"/>
                  </a:lnTo>
                  <a:lnTo>
                    <a:pt x="289420" y="864723"/>
                  </a:lnTo>
                  <a:lnTo>
                    <a:pt x="284977" y="880290"/>
                  </a:lnTo>
                  <a:lnTo>
                    <a:pt x="280851" y="896174"/>
                  </a:lnTo>
                  <a:lnTo>
                    <a:pt x="276726" y="912376"/>
                  </a:lnTo>
                  <a:lnTo>
                    <a:pt x="273235" y="927942"/>
                  </a:lnTo>
                  <a:lnTo>
                    <a:pt x="270062" y="944144"/>
                  </a:lnTo>
                  <a:lnTo>
                    <a:pt x="267523" y="960346"/>
                  </a:lnTo>
                  <a:lnTo>
                    <a:pt x="264667" y="976548"/>
                  </a:lnTo>
                  <a:lnTo>
                    <a:pt x="262128" y="992433"/>
                  </a:lnTo>
                  <a:lnTo>
                    <a:pt x="260224" y="1008634"/>
                  </a:lnTo>
                  <a:lnTo>
                    <a:pt x="258637" y="1024836"/>
                  </a:lnTo>
                  <a:lnTo>
                    <a:pt x="257050" y="1041038"/>
                  </a:lnTo>
                  <a:lnTo>
                    <a:pt x="256098" y="1057240"/>
                  </a:lnTo>
                  <a:lnTo>
                    <a:pt x="255464" y="1073760"/>
                  </a:lnTo>
                  <a:lnTo>
                    <a:pt x="254829" y="1089962"/>
                  </a:lnTo>
                  <a:lnTo>
                    <a:pt x="254829" y="1105846"/>
                  </a:lnTo>
                  <a:lnTo>
                    <a:pt x="254829" y="1122683"/>
                  </a:lnTo>
                  <a:lnTo>
                    <a:pt x="255464" y="1138568"/>
                  </a:lnTo>
                  <a:lnTo>
                    <a:pt x="256416" y="1155087"/>
                  </a:lnTo>
                  <a:lnTo>
                    <a:pt x="257050" y="1171289"/>
                  </a:lnTo>
                  <a:lnTo>
                    <a:pt x="258637" y="1187491"/>
                  </a:lnTo>
                  <a:lnTo>
                    <a:pt x="260224" y="1203693"/>
                  </a:lnTo>
                  <a:lnTo>
                    <a:pt x="262128" y="1219895"/>
                  </a:lnTo>
                  <a:lnTo>
                    <a:pt x="264667" y="1236097"/>
                  </a:lnTo>
                  <a:lnTo>
                    <a:pt x="267523" y="1251981"/>
                  </a:lnTo>
                  <a:lnTo>
                    <a:pt x="270379" y="1268183"/>
                  </a:lnTo>
                  <a:lnTo>
                    <a:pt x="273552" y="1284385"/>
                  </a:lnTo>
                  <a:lnTo>
                    <a:pt x="277361" y="1300269"/>
                  </a:lnTo>
                  <a:lnTo>
                    <a:pt x="281169" y="1316153"/>
                  </a:lnTo>
                  <a:lnTo>
                    <a:pt x="284977" y="1332038"/>
                  </a:lnTo>
                  <a:lnTo>
                    <a:pt x="289737" y="1347922"/>
                  </a:lnTo>
                  <a:lnTo>
                    <a:pt x="294497" y="1363488"/>
                  </a:lnTo>
                  <a:lnTo>
                    <a:pt x="299575" y="1379373"/>
                  </a:lnTo>
                  <a:lnTo>
                    <a:pt x="305287" y="1394622"/>
                  </a:lnTo>
                  <a:lnTo>
                    <a:pt x="310682" y="1410188"/>
                  </a:lnTo>
                  <a:lnTo>
                    <a:pt x="317029" y="1425437"/>
                  </a:lnTo>
                  <a:lnTo>
                    <a:pt x="323376" y="1440686"/>
                  </a:lnTo>
                  <a:lnTo>
                    <a:pt x="330040" y="1456252"/>
                  </a:lnTo>
                  <a:lnTo>
                    <a:pt x="337022" y="1471184"/>
                  </a:lnTo>
                  <a:lnTo>
                    <a:pt x="344003" y="1486115"/>
                  </a:lnTo>
                  <a:lnTo>
                    <a:pt x="351620" y="1501046"/>
                  </a:lnTo>
                  <a:lnTo>
                    <a:pt x="359553" y="1515660"/>
                  </a:lnTo>
                  <a:lnTo>
                    <a:pt x="367804" y="1530273"/>
                  </a:lnTo>
                  <a:lnTo>
                    <a:pt x="376373" y="1544887"/>
                  </a:lnTo>
                  <a:lnTo>
                    <a:pt x="384941" y="1558865"/>
                  </a:lnTo>
                  <a:lnTo>
                    <a:pt x="394461" y="1573161"/>
                  </a:lnTo>
                  <a:lnTo>
                    <a:pt x="403982" y="1587139"/>
                  </a:lnTo>
                  <a:lnTo>
                    <a:pt x="413819" y="1601117"/>
                  </a:lnTo>
                  <a:lnTo>
                    <a:pt x="423657" y="1614777"/>
                  </a:lnTo>
                  <a:lnTo>
                    <a:pt x="434130" y="1628120"/>
                  </a:lnTo>
                  <a:lnTo>
                    <a:pt x="444919" y="1641780"/>
                  </a:lnTo>
                  <a:lnTo>
                    <a:pt x="455709" y="1655123"/>
                  </a:lnTo>
                  <a:lnTo>
                    <a:pt x="466816" y="1668148"/>
                  </a:lnTo>
                  <a:lnTo>
                    <a:pt x="478558" y="1680856"/>
                  </a:lnTo>
                  <a:lnTo>
                    <a:pt x="490300" y="1693563"/>
                  </a:lnTo>
                  <a:lnTo>
                    <a:pt x="502676" y="1706270"/>
                  </a:lnTo>
                  <a:lnTo>
                    <a:pt x="512832" y="1716119"/>
                  </a:lnTo>
                  <a:lnTo>
                    <a:pt x="522987" y="1725967"/>
                  </a:lnTo>
                  <a:lnTo>
                    <a:pt x="533776" y="1735497"/>
                  </a:lnTo>
                  <a:lnTo>
                    <a:pt x="544249" y="1744710"/>
                  </a:lnTo>
                  <a:lnTo>
                    <a:pt x="555039" y="1753923"/>
                  </a:lnTo>
                  <a:lnTo>
                    <a:pt x="565511" y="1762818"/>
                  </a:lnTo>
                  <a:lnTo>
                    <a:pt x="587725" y="1780291"/>
                  </a:lnTo>
                  <a:lnTo>
                    <a:pt x="609939" y="1796811"/>
                  </a:lnTo>
                  <a:lnTo>
                    <a:pt x="633106" y="1812695"/>
                  </a:lnTo>
                  <a:lnTo>
                    <a:pt x="656589" y="1827626"/>
                  </a:lnTo>
                  <a:lnTo>
                    <a:pt x="680073" y="1841604"/>
                  </a:lnTo>
                  <a:lnTo>
                    <a:pt x="704509" y="1854629"/>
                  </a:lnTo>
                  <a:lnTo>
                    <a:pt x="728944" y="1867337"/>
                  </a:lnTo>
                  <a:lnTo>
                    <a:pt x="753697" y="1878774"/>
                  </a:lnTo>
                  <a:lnTo>
                    <a:pt x="778768" y="1889257"/>
                  </a:lnTo>
                  <a:lnTo>
                    <a:pt x="804155" y="1899741"/>
                  </a:lnTo>
                  <a:lnTo>
                    <a:pt x="829543" y="1908636"/>
                  </a:lnTo>
                  <a:lnTo>
                    <a:pt x="855566" y="1916896"/>
                  </a:lnTo>
                  <a:lnTo>
                    <a:pt x="881906" y="1923885"/>
                  </a:lnTo>
                  <a:lnTo>
                    <a:pt x="908245" y="1930556"/>
                  </a:lnTo>
                  <a:lnTo>
                    <a:pt x="934585" y="1936592"/>
                  </a:lnTo>
                  <a:lnTo>
                    <a:pt x="961242" y="1941357"/>
                  </a:lnTo>
                  <a:lnTo>
                    <a:pt x="988217" y="1945805"/>
                  </a:lnTo>
                  <a:lnTo>
                    <a:pt x="1014874" y="1948982"/>
                  </a:lnTo>
                  <a:lnTo>
                    <a:pt x="1042165" y="1951206"/>
                  </a:lnTo>
                  <a:lnTo>
                    <a:pt x="1068823" y="1952794"/>
                  </a:lnTo>
                  <a:lnTo>
                    <a:pt x="1095797" y="1953112"/>
                  </a:lnTo>
                  <a:lnTo>
                    <a:pt x="1123089" y="1953112"/>
                  </a:lnTo>
                  <a:lnTo>
                    <a:pt x="1150063" y="1951841"/>
                  </a:lnTo>
                  <a:lnTo>
                    <a:pt x="1177355" y="1950253"/>
                  </a:lnTo>
                  <a:lnTo>
                    <a:pt x="1204012" y="1947711"/>
                  </a:lnTo>
                  <a:lnTo>
                    <a:pt x="1231304" y="1944217"/>
                  </a:lnTo>
                  <a:lnTo>
                    <a:pt x="1257961" y="1939451"/>
                  </a:lnTo>
                  <a:lnTo>
                    <a:pt x="1284618" y="1934368"/>
                  </a:lnTo>
                  <a:lnTo>
                    <a:pt x="1311275" y="1928015"/>
                  </a:lnTo>
                  <a:lnTo>
                    <a:pt x="1258913" y="2147853"/>
                  </a:lnTo>
                  <a:lnTo>
                    <a:pt x="1246219" y="2200588"/>
                  </a:lnTo>
                  <a:lnTo>
                    <a:pt x="1220514" y="2203130"/>
                  </a:lnTo>
                  <a:lnTo>
                    <a:pt x="1195126" y="2205989"/>
                  </a:lnTo>
                  <a:lnTo>
                    <a:pt x="1169104" y="2207895"/>
                  </a:lnTo>
                  <a:lnTo>
                    <a:pt x="1143082" y="2209166"/>
                  </a:lnTo>
                  <a:lnTo>
                    <a:pt x="1117694" y="2209801"/>
                  </a:lnTo>
                  <a:lnTo>
                    <a:pt x="1091672" y="2209801"/>
                  </a:lnTo>
                  <a:lnTo>
                    <a:pt x="1065649" y="2209483"/>
                  </a:lnTo>
                  <a:lnTo>
                    <a:pt x="1039627" y="2208530"/>
                  </a:lnTo>
                  <a:lnTo>
                    <a:pt x="1013287" y="2206307"/>
                  </a:lnTo>
                  <a:lnTo>
                    <a:pt x="987265" y="2204083"/>
                  </a:lnTo>
                  <a:lnTo>
                    <a:pt x="961242" y="2201224"/>
                  </a:lnTo>
                  <a:lnTo>
                    <a:pt x="935537" y="2197411"/>
                  </a:lnTo>
                  <a:lnTo>
                    <a:pt x="909832" y="2193282"/>
                  </a:lnTo>
                  <a:lnTo>
                    <a:pt x="883810" y="2188199"/>
                  </a:lnTo>
                  <a:lnTo>
                    <a:pt x="857787" y="2182798"/>
                  </a:lnTo>
                  <a:lnTo>
                    <a:pt x="832400" y="2176762"/>
                  </a:lnTo>
                  <a:lnTo>
                    <a:pt x="832717" y="2174856"/>
                  </a:lnTo>
                  <a:lnTo>
                    <a:pt x="814946" y="2170091"/>
                  </a:lnTo>
                  <a:lnTo>
                    <a:pt x="797808" y="2165325"/>
                  </a:lnTo>
                  <a:lnTo>
                    <a:pt x="780037" y="2160242"/>
                  </a:lnTo>
                  <a:lnTo>
                    <a:pt x="762583" y="2154842"/>
                  </a:lnTo>
                  <a:lnTo>
                    <a:pt x="745446" y="2149441"/>
                  </a:lnTo>
                  <a:lnTo>
                    <a:pt x="727992" y="2143087"/>
                  </a:lnTo>
                  <a:lnTo>
                    <a:pt x="710856" y="2136734"/>
                  </a:lnTo>
                  <a:lnTo>
                    <a:pt x="693719" y="2130380"/>
                  </a:lnTo>
                  <a:lnTo>
                    <a:pt x="676900" y="2123391"/>
                  </a:lnTo>
                  <a:lnTo>
                    <a:pt x="660080" y="2116084"/>
                  </a:lnTo>
                  <a:lnTo>
                    <a:pt x="642943" y="2108777"/>
                  </a:lnTo>
                  <a:lnTo>
                    <a:pt x="626441" y="2100835"/>
                  </a:lnTo>
                  <a:lnTo>
                    <a:pt x="609939" y="2092893"/>
                  </a:lnTo>
                  <a:lnTo>
                    <a:pt x="593437" y="2084633"/>
                  </a:lnTo>
                  <a:lnTo>
                    <a:pt x="577253" y="2076056"/>
                  </a:lnTo>
                  <a:lnTo>
                    <a:pt x="561385" y="2067478"/>
                  </a:lnTo>
                  <a:lnTo>
                    <a:pt x="545201" y="2057948"/>
                  </a:lnTo>
                  <a:lnTo>
                    <a:pt x="529016" y="2048417"/>
                  </a:lnTo>
                  <a:lnTo>
                    <a:pt x="513149" y="2038887"/>
                  </a:lnTo>
                  <a:lnTo>
                    <a:pt x="497916" y="2028721"/>
                  </a:lnTo>
                  <a:lnTo>
                    <a:pt x="482049" y="2018555"/>
                  </a:lnTo>
                  <a:lnTo>
                    <a:pt x="466816" y="2007754"/>
                  </a:lnTo>
                  <a:lnTo>
                    <a:pt x="451901" y="1996952"/>
                  </a:lnTo>
                  <a:lnTo>
                    <a:pt x="436668" y="1985833"/>
                  </a:lnTo>
                  <a:lnTo>
                    <a:pt x="422070" y="1974397"/>
                  </a:lnTo>
                  <a:lnTo>
                    <a:pt x="407155" y="1962642"/>
                  </a:lnTo>
                  <a:lnTo>
                    <a:pt x="392557" y="1950888"/>
                  </a:lnTo>
                  <a:lnTo>
                    <a:pt x="378277" y="1938498"/>
                  </a:lnTo>
                  <a:lnTo>
                    <a:pt x="364313" y="1926109"/>
                  </a:lnTo>
                  <a:lnTo>
                    <a:pt x="350033" y="1913083"/>
                  </a:lnTo>
                  <a:lnTo>
                    <a:pt x="336387" y="1900058"/>
                  </a:lnTo>
                  <a:lnTo>
                    <a:pt x="322424" y="1886716"/>
                  </a:lnTo>
                  <a:lnTo>
                    <a:pt x="305604" y="1869243"/>
                  </a:lnTo>
                  <a:lnTo>
                    <a:pt x="289420" y="1852088"/>
                  </a:lnTo>
                  <a:lnTo>
                    <a:pt x="273235" y="1833980"/>
                  </a:lnTo>
                  <a:lnTo>
                    <a:pt x="258002" y="1815554"/>
                  </a:lnTo>
                  <a:lnTo>
                    <a:pt x="242452" y="1797446"/>
                  </a:lnTo>
                  <a:lnTo>
                    <a:pt x="228172" y="1779020"/>
                  </a:lnTo>
                  <a:lnTo>
                    <a:pt x="213891" y="1760277"/>
                  </a:lnTo>
                  <a:lnTo>
                    <a:pt x="200245" y="1741216"/>
                  </a:lnTo>
                  <a:lnTo>
                    <a:pt x="187234" y="1721837"/>
                  </a:lnTo>
                  <a:lnTo>
                    <a:pt x="174223" y="1702141"/>
                  </a:lnTo>
                  <a:lnTo>
                    <a:pt x="161846" y="1682444"/>
                  </a:lnTo>
                  <a:lnTo>
                    <a:pt x="150105" y="1662748"/>
                  </a:lnTo>
                  <a:lnTo>
                    <a:pt x="138363" y="1642734"/>
                  </a:lnTo>
                  <a:lnTo>
                    <a:pt x="127573" y="1622402"/>
                  </a:lnTo>
                  <a:lnTo>
                    <a:pt x="117101" y="1602388"/>
                  </a:lnTo>
                  <a:lnTo>
                    <a:pt x="106946" y="1581420"/>
                  </a:lnTo>
                  <a:lnTo>
                    <a:pt x="97425" y="1560453"/>
                  </a:lnTo>
                  <a:lnTo>
                    <a:pt x="87905" y="1539486"/>
                  </a:lnTo>
                  <a:lnTo>
                    <a:pt x="79336" y="1518836"/>
                  </a:lnTo>
                  <a:lnTo>
                    <a:pt x="71085" y="1497551"/>
                  </a:lnTo>
                  <a:lnTo>
                    <a:pt x="63152" y="1476267"/>
                  </a:lnTo>
                  <a:lnTo>
                    <a:pt x="56170" y="1454664"/>
                  </a:lnTo>
                  <a:lnTo>
                    <a:pt x="49189" y="1432744"/>
                  </a:lnTo>
                  <a:lnTo>
                    <a:pt x="42842" y="1411141"/>
                  </a:lnTo>
                  <a:lnTo>
                    <a:pt x="36495" y="1389539"/>
                  </a:lnTo>
                  <a:lnTo>
                    <a:pt x="31100" y="1367618"/>
                  </a:lnTo>
                  <a:lnTo>
                    <a:pt x="25705" y="1345380"/>
                  </a:lnTo>
                  <a:lnTo>
                    <a:pt x="21262" y="1323460"/>
                  </a:lnTo>
                  <a:lnTo>
                    <a:pt x="17137" y="1301222"/>
                  </a:lnTo>
                  <a:lnTo>
                    <a:pt x="13328" y="1278984"/>
                  </a:lnTo>
                  <a:lnTo>
                    <a:pt x="10155" y="1256746"/>
                  </a:lnTo>
                  <a:lnTo>
                    <a:pt x="7299" y="1234508"/>
                  </a:lnTo>
                  <a:lnTo>
                    <a:pt x="5077" y="1211953"/>
                  </a:lnTo>
                  <a:lnTo>
                    <a:pt x="2856" y="1189397"/>
                  </a:lnTo>
                  <a:lnTo>
                    <a:pt x="1587" y="1167159"/>
                  </a:lnTo>
                  <a:lnTo>
                    <a:pt x="317" y="1144604"/>
                  </a:lnTo>
                  <a:lnTo>
                    <a:pt x="0" y="1122048"/>
                  </a:lnTo>
                  <a:lnTo>
                    <a:pt x="0" y="1099810"/>
                  </a:lnTo>
                  <a:lnTo>
                    <a:pt x="0" y="1077254"/>
                  </a:lnTo>
                  <a:lnTo>
                    <a:pt x="635" y="1054699"/>
                  </a:lnTo>
                  <a:lnTo>
                    <a:pt x="2221" y="1032461"/>
                  </a:lnTo>
                  <a:lnTo>
                    <a:pt x="3808" y="1009905"/>
                  </a:lnTo>
                  <a:lnTo>
                    <a:pt x="5712" y="987350"/>
                  </a:lnTo>
                  <a:lnTo>
                    <a:pt x="8568" y="965429"/>
                  </a:lnTo>
                  <a:lnTo>
                    <a:pt x="11742" y="942874"/>
                  </a:lnTo>
                  <a:lnTo>
                    <a:pt x="14915" y="920636"/>
                  </a:lnTo>
                  <a:lnTo>
                    <a:pt x="19041" y="898398"/>
                  </a:lnTo>
                  <a:lnTo>
                    <a:pt x="23484" y="876478"/>
                  </a:lnTo>
                  <a:lnTo>
                    <a:pt x="28244" y="854240"/>
                  </a:lnTo>
                  <a:lnTo>
                    <a:pt x="33639" y="832319"/>
                  </a:lnTo>
                  <a:lnTo>
                    <a:pt x="39351" y="810717"/>
                  </a:lnTo>
                  <a:lnTo>
                    <a:pt x="45380" y="788479"/>
                  </a:lnTo>
                  <a:lnTo>
                    <a:pt x="52045" y="766876"/>
                  </a:lnTo>
                  <a:lnTo>
                    <a:pt x="59344" y="745591"/>
                  </a:lnTo>
                  <a:lnTo>
                    <a:pt x="66643" y="723989"/>
                  </a:lnTo>
                  <a:lnTo>
                    <a:pt x="74894" y="702704"/>
                  </a:lnTo>
                  <a:lnTo>
                    <a:pt x="83145" y="681737"/>
                  </a:lnTo>
                  <a:lnTo>
                    <a:pt x="92348" y="660452"/>
                  </a:lnTo>
                  <a:lnTo>
                    <a:pt x="101868" y="639802"/>
                  </a:lnTo>
                  <a:lnTo>
                    <a:pt x="111706" y="619153"/>
                  </a:lnTo>
                  <a:lnTo>
                    <a:pt x="121861" y="598821"/>
                  </a:lnTo>
                  <a:lnTo>
                    <a:pt x="132333" y="578171"/>
                  </a:lnTo>
                  <a:lnTo>
                    <a:pt x="143758" y="558157"/>
                  </a:lnTo>
                  <a:lnTo>
                    <a:pt x="155182" y="538143"/>
                  </a:lnTo>
                  <a:lnTo>
                    <a:pt x="165337" y="521623"/>
                  </a:lnTo>
                  <a:lnTo>
                    <a:pt x="175810" y="505422"/>
                  </a:lnTo>
                  <a:lnTo>
                    <a:pt x="186282" y="489220"/>
                  </a:lnTo>
                  <a:lnTo>
                    <a:pt x="197389" y="473018"/>
                  </a:lnTo>
                  <a:lnTo>
                    <a:pt x="208814" y="457451"/>
                  </a:lnTo>
                  <a:lnTo>
                    <a:pt x="220238" y="441567"/>
                  </a:lnTo>
                  <a:lnTo>
                    <a:pt x="231980" y="425683"/>
                  </a:lnTo>
                  <a:lnTo>
                    <a:pt x="244039" y="410434"/>
                  </a:lnTo>
                  <a:lnTo>
                    <a:pt x="41255" y="207115"/>
                  </a:lnTo>
                  <a:lnTo>
                    <a:pt x="799395" y="26988"/>
                  </a:lnTo>
                  <a:close/>
                  <a:moveTo>
                    <a:pt x="1115113" y="0"/>
                  </a:moveTo>
                  <a:lnTo>
                    <a:pt x="1141155" y="953"/>
                  </a:lnTo>
                  <a:lnTo>
                    <a:pt x="1167196" y="1906"/>
                  </a:lnTo>
                  <a:lnTo>
                    <a:pt x="1193555" y="3494"/>
                  </a:lnTo>
                  <a:lnTo>
                    <a:pt x="1219596" y="6035"/>
                  </a:lnTo>
                  <a:lnTo>
                    <a:pt x="1245320" y="9212"/>
                  </a:lnTo>
                  <a:lnTo>
                    <a:pt x="1271044" y="12706"/>
                  </a:lnTo>
                  <a:lnTo>
                    <a:pt x="1297085" y="17152"/>
                  </a:lnTo>
                  <a:lnTo>
                    <a:pt x="1323126" y="21599"/>
                  </a:lnTo>
                  <a:lnTo>
                    <a:pt x="1348532" y="27317"/>
                  </a:lnTo>
                  <a:lnTo>
                    <a:pt x="1374574" y="33670"/>
                  </a:lnTo>
                  <a:lnTo>
                    <a:pt x="1392676" y="38434"/>
                  </a:lnTo>
                  <a:lnTo>
                    <a:pt x="1410460" y="42881"/>
                  </a:lnTo>
                  <a:lnTo>
                    <a:pt x="1428244" y="48599"/>
                  </a:lnTo>
                  <a:lnTo>
                    <a:pt x="1445711" y="53999"/>
                  </a:lnTo>
                  <a:lnTo>
                    <a:pt x="1463495" y="60034"/>
                  </a:lnTo>
                  <a:lnTo>
                    <a:pt x="1480962" y="66387"/>
                  </a:lnTo>
                  <a:lnTo>
                    <a:pt x="1498746" y="72422"/>
                  </a:lnTo>
                  <a:lnTo>
                    <a:pt x="1515578" y="79092"/>
                  </a:lnTo>
                  <a:lnTo>
                    <a:pt x="1532727" y="86398"/>
                  </a:lnTo>
                  <a:lnTo>
                    <a:pt x="1549876" y="93703"/>
                  </a:lnTo>
                  <a:lnTo>
                    <a:pt x="1566708" y="101327"/>
                  </a:lnTo>
                  <a:lnTo>
                    <a:pt x="1583222" y="109585"/>
                  </a:lnTo>
                  <a:lnTo>
                    <a:pt x="1600053" y="117526"/>
                  </a:lnTo>
                  <a:lnTo>
                    <a:pt x="1616250" y="126103"/>
                  </a:lnTo>
                  <a:lnTo>
                    <a:pt x="1632764" y="134679"/>
                  </a:lnTo>
                  <a:lnTo>
                    <a:pt x="1648960" y="143890"/>
                  </a:lnTo>
                  <a:lnTo>
                    <a:pt x="1665157" y="152784"/>
                  </a:lnTo>
                  <a:lnTo>
                    <a:pt x="1681035" y="162631"/>
                  </a:lnTo>
                  <a:lnTo>
                    <a:pt x="1696597" y="172478"/>
                  </a:lnTo>
                  <a:lnTo>
                    <a:pt x="1712158" y="182325"/>
                  </a:lnTo>
                  <a:lnTo>
                    <a:pt x="1727402" y="193124"/>
                  </a:lnTo>
                  <a:lnTo>
                    <a:pt x="1742645" y="203606"/>
                  </a:lnTo>
                  <a:lnTo>
                    <a:pt x="1757572" y="214406"/>
                  </a:lnTo>
                  <a:lnTo>
                    <a:pt x="1772498" y="225206"/>
                  </a:lnTo>
                  <a:lnTo>
                    <a:pt x="1787106" y="236641"/>
                  </a:lnTo>
                  <a:lnTo>
                    <a:pt x="1801715" y="248711"/>
                  </a:lnTo>
                  <a:lnTo>
                    <a:pt x="1816323" y="260464"/>
                  </a:lnTo>
                  <a:lnTo>
                    <a:pt x="1830614" y="272534"/>
                  </a:lnTo>
                  <a:lnTo>
                    <a:pt x="1844270" y="284922"/>
                  </a:lnTo>
                  <a:lnTo>
                    <a:pt x="1857926" y="297310"/>
                  </a:lnTo>
                  <a:lnTo>
                    <a:pt x="1871582" y="310333"/>
                  </a:lnTo>
                  <a:lnTo>
                    <a:pt x="1884920" y="323356"/>
                  </a:lnTo>
                  <a:lnTo>
                    <a:pt x="1901751" y="340826"/>
                  </a:lnTo>
                  <a:lnTo>
                    <a:pt x="1918265" y="358296"/>
                  </a:lnTo>
                  <a:lnTo>
                    <a:pt x="1934144" y="376084"/>
                  </a:lnTo>
                  <a:lnTo>
                    <a:pt x="1949706" y="394190"/>
                  </a:lnTo>
                  <a:lnTo>
                    <a:pt x="1964632" y="412295"/>
                  </a:lnTo>
                  <a:lnTo>
                    <a:pt x="1979240" y="431036"/>
                  </a:lnTo>
                  <a:lnTo>
                    <a:pt x="1993531" y="449776"/>
                  </a:lnTo>
                  <a:lnTo>
                    <a:pt x="2007187" y="468835"/>
                  </a:lnTo>
                  <a:lnTo>
                    <a:pt x="2020525" y="487893"/>
                  </a:lnTo>
                  <a:lnTo>
                    <a:pt x="2033228" y="507587"/>
                  </a:lnTo>
                  <a:lnTo>
                    <a:pt x="2045931" y="527280"/>
                  </a:lnTo>
                  <a:lnTo>
                    <a:pt x="2057682" y="546974"/>
                  </a:lnTo>
                  <a:lnTo>
                    <a:pt x="2069114" y="567303"/>
                  </a:lnTo>
                  <a:lnTo>
                    <a:pt x="2080230" y="587314"/>
                  </a:lnTo>
                  <a:lnTo>
                    <a:pt x="2090710" y="607643"/>
                  </a:lnTo>
                  <a:lnTo>
                    <a:pt x="2100555" y="628607"/>
                  </a:lnTo>
                  <a:lnTo>
                    <a:pt x="2110399" y="648936"/>
                  </a:lnTo>
                  <a:lnTo>
                    <a:pt x="2119609" y="670218"/>
                  </a:lnTo>
                  <a:lnTo>
                    <a:pt x="2128184" y="691182"/>
                  </a:lnTo>
                  <a:lnTo>
                    <a:pt x="2136441" y="712464"/>
                  </a:lnTo>
                  <a:lnTo>
                    <a:pt x="2144380" y="733745"/>
                  </a:lnTo>
                  <a:lnTo>
                    <a:pt x="2151684" y="755345"/>
                  </a:lnTo>
                  <a:lnTo>
                    <a:pt x="2158354" y="776627"/>
                  </a:lnTo>
                  <a:lnTo>
                    <a:pt x="2165023" y="798544"/>
                  </a:lnTo>
                  <a:lnTo>
                    <a:pt x="2171057" y="820461"/>
                  </a:lnTo>
                  <a:lnTo>
                    <a:pt x="2176455" y="842378"/>
                  </a:lnTo>
                  <a:lnTo>
                    <a:pt x="2181537" y="863977"/>
                  </a:lnTo>
                  <a:lnTo>
                    <a:pt x="2186300" y="886530"/>
                  </a:lnTo>
                  <a:lnTo>
                    <a:pt x="2190429" y="908447"/>
                  </a:lnTo>
                  <a:lnTo>
                    <a:pt x="2194240" y="930681"/>
                  </a:lnTo>
                  <a:lnTo>
                    <a:pt x="2197416" y="952916"/>
                  </a:lnTo>
                  <a:lnTo>
                    <a:pt x="2200591" y="975151"/>
                  </a:lnTo>
                  <a:lnTo>
                    <a:pt x="2202814" y="997703"/>
                  </a:lnTo>
                  <a:lnTo>
                    <a:pt x="2204402" y="1019938"/>
                  </a:lnTo>
                  <a:lnTo>
                    <a:pt x="2205990" y="1042490"/>
                  </a:lnTo>
                  <a:lnTo>
                    <a:pt x="2207260" y="1065043"/>
                  </a:lnTo>
                  <a:lnTo>
                    <a:pt x="2207578" y="1087277"/>
                  </a:lnTo>
                  <a:lnTo>
                    <a:pt x="2208213" y="1109830"/>
                  </a:lnTo>
                  <a:lnTo>
                    <a:pt x="2207578" y="1132382"/>
                  </a:lnTo>
                  <a:lnTo>
                    <a:pt x="2206943" y="1154617"/>
                  </a:lnTo>
                  <a:lnTo>
                    <a:pt x="2205673" y="1177169"/>
                  </a:lnTo>
                  <a:lnTo>
                    <a:pt x="2203767" y="1199721"/>
                  </a:lnTo>
                  <a:lnTo>
                    <a:pt x="2201862" y="1221956"/>
                  </a:lnTo>
                  <a:lnTo>
                    <a:pt x="2199003" y="1244508"/>
                  </a:lnTo>
                  <a:lnTo>
                    <a:pt x="2195828" y="1267061"/>
                  </a:lnTo>
                  <a:lnTo>
                    <a:pt x="2192652" y="1288978"/>
                  </a:lnTo>
                  <a:lnTo>
                    <a:pt x="2188841" y="1310895"/>
                  </a:lnTo>
                  <a:lnTo>
                    <a:pt x="2184077" y="1333447"/>
                  </a:lnTo>
                  <a:lnTo>
                    <a:pt x="2179314" y="1355047"/>
                  </a:lnTo>
                  <a:lnTo>
                    <a:pt x="2173915" y="1377281"/>
                  </a:lnTo>
                  <a:lnTo>
                    <a:pt x="2168198" y="1399198"/>
                  </a:lnTo>
                  <a:lnTo>
                    <a:pt x="2162165" y="1420798"/>
                  </a:lnTo>
                  <a:lnTo>
                    <a:pt x="2155178" y="1442397"/>
                  </a:lnTo>
                  <a:lnTo>
                    <a:pt x="2148191" y="1464314"/>
                  </a:lnTo>
                  <a:lnTo>
                    <a:pt x="2140887" y="1485596"/>
                  </a:lnTo>
                  <a:lnTo>
                    <a:pt x="2132630" y="1506878"/>
                  </a:lnTo>
                  <a:lnTo>
                    <a:pt x="2124055" y="1527842"/>
                  </a:lnTo>
                  <a:lnTo>
                    <a:pt x="2115163" y="1548806"/>
                  </a:lnTo>
                  <a:lnTo>
                    <a:pt x="2105636" y="1569770"/>
                  </a:lnTo>
                  <a:lnTo>
                    <a:pt x="2095791" y="1590735"/>
                  </a:lnTo>
                  <a:lnTo>
                    <a:pt x="2085628" y="1611063"/>
                  </a:lnTo>
                  <a:lnTo>
                    <a:pt x="2075148" y="1631710"/>
                  </a:lnTo>
                  <a:lnTo>
                    <a:pt x="2063716" y="1651721"/>
                  </a:lnTo>
                  <a:lnTo>
                    <a:pt x="2052283" y="1671732"/>
                  </a:lnTo>
                  <a:lnTo>
                    <a:pt x="2041803" y="1687932"/>
                  </a:lnTo>
                  <a:lnTo>
                    <a:pt x="2031640" y="1704449"/>
                  </a:lnTo>
                  <a:lnTo>
                    <a:pt x="2021160" y="1720649"/>
                  </a:lnTo>
                  <a:lnTo>
                    <a:pt x="2010045" y="1736848"/>
                  </a:lnTo>
                  <a:lnTo>
                    <a:pt x="1998930" y="1752413"/>
                  </a:lnTo>
                  <a:lnTo>
                    <a:pt x="1987180" y="1768295"/>
                  </a:lnTo>
                  <a:lnTo>
                    <a:pt x="1975429" y="1783541"/>
                  </a:lnTo>
                  <a:lnTo>
                    <a:pt x="1963044" y="1798788"/>
                  </a:lnTo>
                  <a:lnTo>
                    <a:pt x="2166293" y="2002394"/>
                  </a:lnTo>
                  <a:lnTo>
                    <a:pt x="1407602" y="2182813"/>
                  </a:lnTo>
                  <a:lnTo>
                    <a:pt x="1588303" y="1424292"/>
                  </a:lnTo>
                  <a:lnTo>
                    <a:pt x="1780755" y="1616463"/>
                  </a:lnTo>
                  <a:lnTo>
                    <a:pt x="1792823" y="1600899"/>
                  </a:lnTo>
                  <a:lnTo>
                    <a:pt x="1804255" y="1584699"/>
                  </a:lnTo>
                  <a:lnTo>
                    <a:pt x="1815053" y="1568182"/>
                  </a:lnTo>
                  <a:lnTo>
                    <a:pt x="1825851" y="1551665"/>
                  </a:lnTo>
                  <a:lnTo>
                    <a:pt x="1836013" y="1534830"/>
                  </a:lnTo>
                  <a:lnTo>
                    <a:pt x="1845540" y="1517678"/>
                  </a:lnTo>
                  <a:lnTo>
                    <a:pt x="1855068" y="1500525"/>
                  </a:lnTo>
                  <a:lnTo>
                    <a:pt x="1863960" y="1483055"/>
                  </a:lnTo>
                  <a:lnTo>
                    <a:pt x="1870946" y="1468126"/>
                  </a:lnTo>
                  <a:lnTo>
                    <a:pt x="1878251" y="1453197"/>
                  </a:lnTo>
                  <a:lnTo>
                    <a:pt x="1884602" y="1438268"/>
                  </a:lnTo>
                  <a:lnTo>
                    <a:pt x="1891271" y="1422704"/>
                  </a:lnTo>
                  <a:lnTo>
                    <a:pt x="1896988" y="1407457"/>
                  </a:lnTo>
                  <a:lnTo>
                    <a:pt x="1902704" y="1392210"/>
                  </a:lnTo>
                  <a:lnTo>
                    <a:pt x="1908103" y="1376328"/>
                  </a:lnTo>
                  <a:lnTo>
                    <a:pt x="1913184" y="1360764"/>
                  </a:lnTo>
                  <a:lnTo>
                    <a:pt x="1917948" y="1344882"/>
                  </a:lnTo>
                  <a:lnTo>
                    <a:pt x="1922712" y="1329000"/>
                  </a:lnTo>
                  <a:lnTo>
                    <a:pt x="1926522" y="1313436"/>
                  </a:lnTo>
                  <a:lnTo>
                    <a:pt x="1930651" y="1297554"/>
                  </a:lnTo>
                  <a:lnTo>
                    <a:pt x="1934144" y="1281354"/>
                  </a:lnTo>
                  <a:lnTo>
                    <a:pt x="1937320" y="1265473"/>
                  </a:lnTo>
                  <a:lnTo>
                    <a:pt x="1940496" y="1249591"/>
                  </a:lnTo>
                  <a:lnTo>
                    <a:pt x="1942719" y="1233391"/>
                  </a:lnTo>
                  <a:lnTo>
                    <a:pt x="1944942" y="1217191"/>
                  </a:lnTo>
                  <a:lnTo>
                    <a:pt x="1947165" y="1200992"/>
                  </a:lnTo>
                  <a:lnTo>
                    <a:pt x="1949070" y="1184475"/>
                  </a:lnTo>
                  <a:lnTo>
                    <a:pt x="1950341" y="1168593"/>
                  </a:lnTo>
                  <a:lnTo>
                    <a:pt x="1951293" y="1152393"/>
                  </a:lnTo>
                  <a:lnTo>
                    <a:pt x="1952246" y="1135876"/>
                  </a:lnTo>
                  <a:lnTo>
                    <a:pt x="1952564" y="1119676"/>
                  </a:lnTo>
                  <a:lnTo>
                    <a:pt x="1952564" y="1103477"/>
                  </a:lnTo>
                  <a:lnTo>
                    <a:pt x="1952564" y="1086960"/>
                  </a:lnTo>
                  <a:lnTo>
                    <a:pt x="1952246" y="1070760"/>
                  </a:lnTo>
                  <a:lnTo>
                    <a:pt x="1951293" y="1054560"/>
                  </a:lnTo>
                  <a:lnTo>
                    <a:pt x="1950341" y="1038043"/>
                  </a:lnTo>
                  <a:lnTo>
                    <a:pt x="1948753" y="1021844"/>
                  </a:lnTo>
                  <a:lnTo>
                    <a:pt x="1947165" y="1005962"/>
                  </a:lnTo>
                  <a:lnTo>
                    <a:pt x="1944942" y="989762"/>
                  </a:lnTo>
                  <a:lnTo>
                    <a:pt x="1942719" y="973563"/>
                  </a:lnTo>
                  <a:lnTo>
                    <a:pt x="1939861" y="957363"/>
                  </a:lnTo>
                  <a:lnTo>
                    <a:pt x="1937320" y="941163"/>
                  </a:lnTo>
                  <a:lnTo>
                    <a:pt x="1933509" y="925599"/>
                  </a:lnTo>
                  <a:lnTo>
                    <a:pt x="1930016" y="909400"/>
                  </a:lnTo>
                  <a:lnTo>
                    <a:pt x="1926522" y="893518"/>
                  </a:lnTo>
                  <a:lnTo>
                    <a:pt x="1922394" y="877318"/>
                  </a:lnTo>
                  <a:lnTo>
                    <a:pt x="1917948" y="861754"/>
                  </a:lnTo>
                  <a:lnTo>
                    <a:pt x="1912867" y="845872"/>
                  </a:lnTo>
                  <a:lnTo>
                    <a:pt x="1907785" y="830625"/>
                  </a:lnTo>
                  <a:lnTo>
                    <a:pt x="1902704" y="814743"/>
                  </a:lnTo>
                  <a:lnTo>
                    <a:pt x="1896670" y="799497"/>
                  </a:lnTo>
                  <a:lnTo>
                    <a:pt x="1890636" y="784250"/>
                  </a:lnTo>
                  <a:lnTo>
                    <a:pt x="1883967" y="768686"/>
                  </a:lnTo>
                  <a:lnTo>
                    <a:pt x="1877298" y="753757"/>
                  </a:lnTo>
                  <a:lnTo>
                    <a:pt x="1870629" y="738510"/>
                  </a:lnTo>
                  <a:lnTo>
                    <a:pt x="1863325" y="723899"/>
                  </a:lnTo>
                  <a:lnTo>
                    <a:pt x="1855703" y="708970"/>
                  </a:lnTo>
                  <a:lnTo>
                    <a:pt x="1847763" y="694358"/>
                  </a:lnTo>
                  <a:lnTo>
                    <a:pt x="1839506" y="679747"/>
                  </a:lnTo>
                  <a:lnTo>
                    <a:pt x="1830932" y="665135"/>
                  </a:lnTo>
                  <a:lnTo>
                    <a:pt x="1822357" y="650524"/>
                  </a:lnTo>
                  <a:lnTo>
                    <a:pt x="1813147" y="636548"/>
                  </a:lnTo>
                  <a:lnTo>
                    <a:pt x="1803620" y="622572"/>
                  </a:lnTo>
                  <a:lnTo>
                    <a:pt x="1793775" y="608913"/>
                  </a:lnTo>
                  <a:lnTo>
                    <a:pt x="1783613" y="595255"/>
                  </a:lnTo>
                  <a:lnTo>
                    <a:pt x="1773450" y="581279"/>
                  </a:lnTo>
                  <a:lnTo>
                    <a:pt x="1762653" y="567938"/>
                  </a:lnTo>
                  <a:lnTo>
                    <a:pt x="1751855" y="554915"/>
                  </a:lnTo>
                  <a:lnTo>
                    <a:pt x="1740422" y="541892"/>
                  </a:lnTo>
                  <a:lnTo>
                    <a:pt x="1728672" y="528868"/>
                  </a:lnTo>
                  <a:lnTo>
                    <a:pt x="1716604" y="516481"/>
                  </a:lnTo>
                  <a:lnTo>
                    <a:pt x="1704536" y="503775"/>
                  </a:lnTo>
                  <a:lnTo>
                    <a:pt x="1694374" y="493611"/>
                  </a:lnTo>
                  <a:lnTo>
                    <a:pt x="1683576" y="483764"/>
                  </a:lnTo>
                  <a:lnTo>
                    <a:pt x="1673414" y="473917"/>
                  </a:lnTo>
                  <a:lnTo>
                    <a:pt x="1662298" y="464388"/>
                  </a:lnTo>
                  <a:lnTo>
                    <a:pt x="1651818" y="455176"/>
                  </a:lnTo>
                  <a:lnTo>
                    <a:pt x="1640703" y="445965"/>
                  </a:lnTo>
                  <a:lnTo>
                    <a:pt x="1629270" y="437071"/>
                  </a:lnTo>
                  <a:lnTo>
                    <a:pt x="1618155" y="428177"/>
                  </a:lnTo>
                  <a:lnTo>
                    <a:pt x="1607040" y="419918"/>
                  </a:lnTo>
                  <a:lnTo>
                    <a:pt x="1594972" y="411342"/>
                  </a:lnTo>
                  <a:lnTo>
                    <a:pt x="1583539" y="403401"/>
                  </a:lnTo>
                  <a:lnTo>
                    <a:pt x="1571789" y="395460"/>
                  </a:lnTo>
                  <a:lnTo>
                    <a:pt x="1559721" y="387519"/>
                  </a:lnTo>
                  <a:lnTo>
                    <a:pt x="1547971" y="380213"/>
                  </a:lnTo>
                  <a:lnTo>
                    <a:pt x="1535585" y="372590"/>
                  </a:lnTo>
                  <a:lnTo>
                    <a:pt x="1522882" y="365602"/>
                  </a:lnTo>
                  <a:lnTo>
                    <a:pt x="1510814" y="358296"/>
                  </a:lnTo>
                  <a:lnTo>
                    <a:pt x="1498111" y="351626"/>
                  </a:lnTo>
                  <a:lnTo>
                    <a:pt x="1485726" y="345591"/>
                  </a:lnTo>
                  <a:lnTo>
                    <a:pt x="1472705" y="339238"/>
                  </a:lnTo>
                  <a:lnTo>
                    <a:pt x="1460002" y="332885"/>
                  </a:lnTo>
                  <a:lnTo>
                    <a:pt x="1446981" y="326850"/>
                  </a:lnTo>
                  <a:lnTo>
                    <a:pt x="1433961" y="321450"/>
                  </a:lnTo>
                  <a:lnTo>
                    <a:pt x="1420622" y="316051"/>
                  </a:lnTo>
                  <a:lnTo>
                    <a:pt x="1407284" y="310651"/>
                  </a:lnTo>
                  <a:lnTo>
                    <a:pt x="1394263" y="305568"/>
                  </a:lnTo>
                  <a:lnTo>
                    <a:pt x="1380608" y="300804"/>
                  </a:lnTo>
                  <a:lnTo>
                    <a:pt x="1367269" y="296674"/>
                  </a:lnTo>
                  <a:lnTo>
                    <a:pt x="1353614" y="292228"/>
                  </a:lnTo>
                  <a:lnTo>
                    <a:pt x="1339958" y="288416"/>
                  </a:lnTo>
                  <a:lnTo>
                    <a:pt x="1326302" y="284287"/>
                  </a:lnTo>
                  <a:lnTo>
                    <a:pt x="1312329" y="280793"/>
                  </a:lnTo>
                  <a:lnTo>
                    <a:pt x="1286287" y="274440"/>
                  </a:lnTo>
                  <a:lnTo>
                    <a:pt x="1259928" y="269358"/>
                  </a:lnTo>
                  <a:lnTo>
                    <a:pt x="1234205" y="264593"/>
                  </a:lnTo>
                  <a:lnTo>
                    <a:pt x="1207528" y="261099"/>
                  </a:lnTo>
                  <a:lnTo>
                    <a:pt x="1181169" y="258558"/>
                  </a:lnTo>
                  <a:lnTo>
                    <a:pt x="1155446" y="256334"/>
                  </a:lnTo>
                  <a:lnTo>
                    <a:pt x="1129087" y="255381"/>
                  </a:lnTo>
                  <a:lnTo>
                    <a:pt x="1102410" y="254746"/>
                  </a:lnTo>
                  <a:lnTo>
                    <a:pt x="1076687" y="255699"/>
                  </a:lnTo>
                  <a:lnTo>
                    <a:pt x="1050328" y="256970"/>
                  </a:lnTo>
                  <a:lnTo>
                    <a:pt x="1024286" y="258875"/>
                  </a:lnTo>
                  <a:lnTo>
                    <a:pt x="998245" y="261417"/>
                  </a:lnTo>
                  <a:lnTo>
                    <a:pt x="972204" y="265546"/>
                  </a:lnTo>
                  <a:lnTo>
                    <a:pt x="946798" y="269993"/>
                  </a:lnTo>
                  <a:lnTo>
                    <a:pt x="921074" y="275075"/>
                  </a:lnTo>
                  <a:lnTo>
                    <a:pt x="895350" y="280793"/>
                  </a:lnTo>
                  <a:lnTo>
                    <a:pt x="947750" y="62257"/>
                  </a:lnTo>
                  <a:lnTo>
                    <a:pt x="960453" y="9847"/>
                  </a:lnTo>
                  <a:lnTo>
                    <a:pt x="986177" y="6670"/>
                  </a:lnTo>
                  <a:lnTo>
                    <a:pt x="1011583" y="4129"/>
                  </a:lnTo>
                  <a:lnTo>
                    <a:pt x="1037625" y="2541"/>
                  </a:lnTo>
                  <a:lnTo>
                    <a:pt x="1063666" y="953"/>
                  </a:lnTo>
                  <a:lnTo>
                    <a:pt x="1089072" y="635"/>
                  </a:lnTo>
                  <a:lnTo>
                    <a:pt x="1115113"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grpSp>
      <p:grpSp>
        <p:nvGrpSpPr>
          <p:cNvPr id="133" name="组合 132"/>
          <p:cNvGrpSpPr/>
          <p:nvPr/>
        </p:nvGrpSpPr>
        <p:grpSpPr>
          <a:xfrm>
            <a:off x="5868543" y="2347404"/>
            <a:ext cx="1123045" cy="1302732"/>
            <a:chOff x="5902096" y="2650185"/>
            <a:chExt cx="1123045" cy="1302732"/>
          </a:xfrm>
        </p:grpSpPr>
        <p:sp>
          <p:nvSpPr>
            <p:cNvPr id="134" name="六边形 133"/>
            <p:cNvSpPr/>
            <p:nvPr/>
          </p:nvSpPr>
          <p:spPr>
            <a:xfrm rot="5400000">
              <a:off x="5812253" y="2740028"/>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135" name="KSO_Shape"/>
            <p:cNvSpPr>
              <a:spLocks noChangeArrowheads="1"/>
            </p:cNvSpPr>
            <p:nvPr/>
          </p:nvSpPr>
          <p:spPr bwMode="auto">
            <a:xfrm>
              <a:off x="6218596" y="3069394"/>
              <a:ext cx="490046" cy="460643"/>
            </a:xfrm>
            <a:custGeom>
              <a:gdLst>
                <a:gd fmla="*/ 186557 w 1993900" name="T0"/>
                <a:gd fmla="*/ 1472016 h 1873250" name="T1"/>
                <a:gd fmla="*/ 1296550 w 1993900" name="T2"/>
                <a:gd fmla="*/ 576666 h 1873250" name="T3"/>
                <a:gd fmla="*/ 1153710 w 1993900" name="T4"/>
                <a:gd fmla="*/ 1135821 h 1873250" name="T5"/>
                <a:gd fmla="*/ 1097106 w 1993900" name="T6"/>
                <a:gd fmla="*/ 797974 h 1873250" name="T7"/>
                <a:gd fmla="*/ 1032144 w 1993900" name="T8"/>
                <a:gd fmla="*/ 704592 h 1873250" name="T9"/>
                <a:gd fmla="*/ 1078871 w 1993900" name="T10"/>
                <a:gd fmla="*/ 694343 h 1873250" name="T11"/>
                <a:gd fmla="*/ 1116861 w 1993900" name="T12"/>
                <a:gd fmla="*/ 676502 h 1873250" name="T13"/>
                <a:gd fmla="*/ 1146872 w 1993900" name="T14"/>
                <a:gd fmla="*/ 652207 h 1873250" name="T15"/>
                <a:gd fmla="*/ 1168526 w 1993900" name="T16"/>
                <a:gd fmla="*/ 620700 h 1873250" name="T17"/>
                <a:gd fmla="*/ 1184861 w 1993900" name="T18"/>
                <a:gd fmla="*/ 576666 h 1873250" name="T19"/>
                <a:gd fmla="*/ 568770 w 1993900" name="T20"/>
                <a:gd fmla="*/ 1239833 h 1873250" name="T21"/>
                <a:gd fmla="*/ 673241 w 1993900" name="T22"/>
                <a:gd fmla="*/ 791901 h 1873250" name="T23"/>
                <a:gd fmla="*/ 568770 w 1993900" name="T24"/>
                <a:gd fmla="*/ 802909 h 1873250" name="T25"/>
                <a:gd fmla="*/ 609419 w 1993900" name="T26"/>
                <a:gd fmla="*/ 698519 h 1873250" name="T27"/>
                <a:gd fmla="*/ 650068 w 1993900" name="T28"/>
                <a:gd fmla="*/ 682954 h 1873250" name="T29"/>
                <a:gd fmla="*/ 682739 w 1993900" name="T30"/>
                <a:gd fmla="*/ 660938 h 1873250" name="T31"/>
                <a:gd fmla="*/ 707052 w 1993900" name="T32"/>
                <a:gd fmla="*/ 632088 h 1873250" name="T33"/>
                <a:gd fmla="*/ 724147 w 1993900" name="T34"/>
                <a:gd fmla="*/ 596405 h 1873250" name="T35"/>
                <a:gd fmla="*/ 214659 w 1993900" name="T36"/>
                <a:gd fmla="*/ 266708 h 1873250" name="T37"/>
                <a:gd fmla="*/ 171803 w 1993900" name="T38"/>
                <a:gd fmla="*/ 295920 h 1873250" name="T39"/>
                <a:gd fmla="*/ 151323 w 1993900" name="T40"/>
                <a:gd fmla="*/ 344102 h 1873250" name="T41"/>
                <a:gd fmla="*/ 158150 w 1993900" name="T42"/>
                <a:gd fmla="*/ 1583935 h 1873250" name="T43"/>
                <a:gd fmla="*/ 190766 w 1993900" name="T44"/>
                <a:gd fmla="*/ 1623770 h 1873250" name="T45"/>
                <a:gd fmla="*/ 241586 w 1993900" name="T46"/>
                <a:gd fmla="*/ 1639325 h 1873250" name="T47"/>
                <a:gd fmla="*/ 1706270 w 1993900" name="T48"/>
                <a:gd fmla="*/ 1627944 h 1873250" name="T49"/>
                <a:gd fmla="*/ 1743058 w 1993900" name="T50"/>
                <a:gd fmla="*/ 1591902 h 1873250" name="T51"/>
                <a:gd fmla="*/ 1754056 w 1993900" name="T52"/>
                <a:gd fmla="*/ 353207 h 1873250" name="T53"/>
                <a:gd fmla="*/ 1738127 w 1993900" name="T54"/>
                <a:gd fmla="*/ 302749 h 1873250" name="T55"/>
                <a:gd fmla="*/ 1698306 w 1993900" name="T56"/>
                <a:gd fmla="*/ 269743 h 1873250" name="T57"/>
                <a:gd fmla="*/ 1541294 w 1993900" name="T58"/>
                <a:gd fmla="*/ 323995 h 1873250" name="T59"/>
                <a:gd fmla="*/ 334125 w 1993900" name="T60"/>
                <a:gd fmla="*/ 262534 h 1873250" name="T61"/>
                <a:gd fmla="*/ 1334979 w 1993900" name="T62"/>
                <a:gd fmla="*/ 206006 h 1873250" name="T63"/>
                <a:gd fmla="*/ 1663414 w 1993900" name="T64"/>
                <a:gd fmla="*/ 111160 h 1873250" name="T65"/>
                <a:gd fmla="*/ 1735094 w 1993900" name="T66"/>
                <a:gd fmla="*/ 122162 h 1873250" name="T67"/>
                <a:gd fmla="*/ 1798429 w 1993900" name="T68"/>
                <a:gd fmla="*/ 152513 h 1873250" name="T69"/>
                <a:gd fmla="*/ 1849629 w 1993900" name="T70"/>
                <a:gd fmla="*/ 199557 h 1873250" name="T71"/>
                <a:gd fmla="*/ 1886037 w 1993900" name="T72"/>
                <a:gd fmla="*/ 259120 h 1873250" name="T73"/>
                <a:gd fmla="*/ 1903862 w 1993900" name="T74"/>
                <a:gd fmla="*/ 328927 h 1873250" name="T75"/>
                <a:gd fmla="*/ 1902346 w 1993900" name="T76"/>
                <a:gd fmla="*/ 1585453 h 1873250" name="T77"/>
                <a:gd fmla="*/ 1881107 w 1993900" name="T78"/>
                <a:gd fmla="*/ 1653362 h 1873250" name="T79"/>
                <a:gd fmla="*/ 1842044 w 1993900" name="T80"/>
                <a:gd fmla="*/ 1711029 h 1873250" name="T81"/>
                <a:gd fmla="*/ 1788568 w 1993900" name="T82"/>
                <a:gd fmla="*/ 1755417 h 1873250" name="T83"/>
                <a:gd fmla="*/ 1723716 w 1993900" name="T84"/>
                <a:gd fmla="*/ 1782733 h 1873250" name="T85"/>
                <a:gd fmla="*/ 241586 w 1993900" name="T86"/>
                <a:gd fmla="*/ 1790700 h 1873250" name="T87"/>
                <a:gd fmla="*/ 169906 w 1993900" name="T88"/>
                <a:gd fmla="*/ 1779698 h 1873250" name="T89"/>
                <a:gd fmla="*/ 106191 w 1993900" name="T90"/>
                <a:gd fmla="*/ 1748968 h 1873250" name="T91"/>
                <a:gd fmla="*/ 54992 w 1993900" name="T92"/>
                <a:gd fmla="*/ 1702303 h 1873250" name="T93"/>
                <a:gd fmla="*/ 18963 w 1993900" name="T94"/>
                <a:gd fmla="*/ 1642740 h 1873250" name="T95"/>
                <a:gd fmla="*/ 1138 w 1993900" name="T96"/>
                <a:gd fmla="*/ 1573312 h 1873250" name="T97"/>
                <a:gd fmla="*/ 2655 w 1993900" name="T98"/>
                <a:gd fmla="*/ 316408 h 1873250" name="T99"/>
                <a:gd fmla="*/ 23514 w 1993900" name="T100"/>
                <a:gd fmla="*/ 248497 h 1873250" name="T101"/>
                <a:gd fmla="*/ 62577 w 1993900" name="T102"/>
                <a:gd fmla="*/ 190451 h 1873250" name="T103"/>
                <a:gd fmla="*/ 116432 w 1993900" name="T104"/>
                <a:gd fmla="*/ 146064 h 1873250" name="T105"/>
                <a:gd fmla="*/ 181284 w 1993900" name="T106"/>
                <a:gd fmla="*/ 118748 h 1873250" name="T107"/>
                <a:gd fmla="*/ 363706 w 1993900" name="T108"/>
                <a:gd fmla="*/ 111160 h 187325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1873250" w="1993900">
                  <a:moveTo>
                    <a:pt x="195263" y="1631950"/>
                  </a:moveTo>
                  <a:lnTo>
                    <a:pt x="1766888" y="1631950"/>
                  </a:lnTo>
                  <a:lnTo>
                    <a:pt x="1766888" y="1663700"/>
                  </a:lnTo>
                  <a:lnTo>
                    <a:pt x="195263" y="1663700"/>
                  </a:lnTo>
                  <a:lnTo>
                    <a:pt x="195263" y="1631950"/>
                  </a:lnTo>
                  <a:close/>
                  <a:moveTo>
                    <a:pt x="195263" y="1539875"/>
                  </a:moveTo>
                  <a:lnTo>
                    <a:pt x="1766888" y="1539875"/>
                  </a:lnTo>
                  <a:lnTo>
                    <a:pt x="1766888" y="1570038"/>
                  </a:lnTo>
                  <a:lnTo>
                    <a:pt x="195263" y="1570038"/>
                  </a:lnTo>
                  <a:lnTo>
                    <a:pt x="195263" y="1539875"/>
                  </a:lnTo>
                  <a:close/>
                  <a:moveTo>
                    <a:pt x="1240155" y="603250"/>
                  </a:moveTo>
                  <a:lnTo>
                    <a:pt x="1357056" y="603250"/>
                  </a:lnTo>
                  <a:lnTo>
                    <a:pt x="1357056" y="1188182"/>
                  </a:lnTo>
                  <a:lnTo>
                    <a:pt x="1493838" y="1188182"/>
                  </a:lnTo>
                  <a:lnTo>
                    <a:pt x="1493838" y="1296988"/>
                  </a:lnTo>
                  <a:lnTo>
                    <a:pt x="1071563" y="1296988"/>
                  </a:lnTo>
                  <a:lnTo>
                    <a:pt x="1071563" y="1188182"/>
                  </a:lnTo>
                  <a:lnTo>
                    <a:pt x="1207550" y="1188182"/>
                  </a:lnTo>
                  <a:lnTo>
                    <a:pt x="1207550" y="820068"/>
                  </a:lnTo>
                  <a:lnTo>
                    <a:pt x="1201586" y="822053"/>
                  </a:lnTo>
                  <a:lnTo>
                    <a:pt x="1194826" y="824833"/>
                  </a:lnTo>
                  <a:lnTo>
                    <a:pt x="1180909" y="828407"/>
                  </a:lnTo>
                  <a:lnTo>
                    <a:pt x="1165402" y="831981"/>
                  </a:lnTo>
                  <a:lnTo>
                    <a:pt x="1148304" y="834760"/>
                  </a:lnTo>
                  <a:lnTo>
                    <a:pt x="1130809" y="837143"/>
                  </a:lnTo>
                  <a:lnTo>
                    <a:pt x="1111723" y="838732"/>
                  </a:lnTo>
                  <a:lnTo>
                    <a:pt x="1091842" y="839526"/>
                  </a:lnTo>
                  <a:lnTo>
                    <a:pt x="1071563" y="839923"/>
                  </a:lnTo>
                  <a:lnTo>
                    <a:pt x="1071563" y="738265"/>
                  </a:lnTo>
                  <a:lnTo>
                    <a:pt x="1080311" y="737073"/>
                  </a:lnTo>
                  <a:lnTo>
                    <a:pt x="1089456" y="735882"/>
                  </a:lnTo>
                  <a:lnTo>
                    <a:pt x="1097806" y="734294"/>
                  </a:lnTo>
                  <a:lnTo>
                    <a:pt x="1106156" y="732705"/>
                  </a:lnTo>
                  <a:lnTo>
                    <a:pt x="1114109" y="730720"/>
                  </a:lnTo>
                  <a:lnTo>
                    <a:pt x="1121664" y="728734"/>
                  </a:lnTo>
                  <a:lnTo>
                    <a:pt x="1129218" y="726352"/>
                  </a:lnTo>
                  <a:lnTo>
                    <a:pt x="1136376" y="723969"/>
                  </a:lnTo>
                  <a:lnTo>
                    <a:pt x="1143931" y="720792"/>
                  </a:lnTo>
                  <a:lnTo>
                    <a:pt x="1150690" y="718012"/>
                  </a:lnTo>
                  <a:lnTo>
                    <a:pt x="1156654" y="714438"/>
                  </a:lnTo>
                  <a:lnTo>
                    <a:pt x="1163016" y="711262"/>
                  </a:lnTo>
                  <a:lnTo>
                    <a:pt x="1168981" y="707688"/>
                  </a:lnTo>
                  <a:lnTo>
                    <a:pt x="1174945" y="704114"/>
                  </a:lnTo>
                  <a:lnTo>
                    <a:pt x="1180512" y="699746"/>
                  </a:lnTo>
                  <a:lnTo>
                    <a:pt x="1186079" y="695775"/>
                  </a:lnTo>
                  <a:lnTo>
                    <a:pt x="1191248" y="691407"/>
                  </a:lnTo>
                  <a:lnTo>
                    <a:pt x="1195621" y="686641"/>
                  </a:lnTo>
                  <a:lnTo>
                    <a:pt x="1200393" y="682273"/>
                  </a:lnTo>
                  <a:lnTo>
                    <a:pt x="1204767" y="677111"/>
                  </a:lnTo>
                  <a:lnTo>
                    <a:pt x="1208743" y="671551"/>
                  </a:lnTo>
                  <a:lnTo>
                    <a:pt x="1213117" y="666389"/>
                  </a:lnTo>
                  <a:lnTo>
                    <a:pt x="1216298" y="661227"/>
                  </a:lnTo>
                  <a:lnTo>
                    <a:pt x="1220274" y="655270"/>
                  </a:lnTo>
                  <a:lnTo>
                    <a:pt x="1223057" y="649314"/>
                  </a:lnTo>
                  <a:lnTo>
                    <a:pt x="1226636" y="643357"/>
                  </a:lnTo>
                  <a:lnTo>
                    <a:pt x="1229022" y="637003"/>
                  </a:lnTo>
                  <a:lnTo>
                    <a:pt x="1231407" y="630650"/>
                  </a:lnTo>
                  <a:lnTo>
                    <a:pt x="1234191" y="623899"/>
                  </a:lnTo>
                  <a:lnTo>
                    <a:pt x="1236179" y="617148"/>
                  </a:lnTo>
                  <a:lnTo>
                    <a:pt x="1240155" y="603250"/>
                  </a:lnTo>
                  <a:close/>
                  <a:moveTo>
                    <a:pt x="763507" y="603250"/>
                  </a:moveTo>
                  <a:lnTo>
                    <a:pt x="880806" y="603250"/>
                  </a:lnTo>
                  <a:lnTo>
                    <a:pt x="880806" y="1188182"/>
                  </a:lnTo>
                  <a:lnTo>
                    <a:pt x="1017588" y="1188182"/>
                  </a:lnTo>
                  <a:lnTo>
                    <a:pt x="1017588" y="1296988"/>
                  </a:lnTo>
                  <a:lnTo>
                    <a:pt x="595313" y="1296988"/>
                  </a:lnTo>
                  <a:lnTo>
                    <a:pt x="595313" y="1188182"/>
                  </a:lnTo>
                  <a:lnTo>
                    <a:pt x="731300" y="1188182"/>
                  </a:lnTo>
                  <a:lnTo>
                    <a:pt x="731300" y="820068"/>
                  </a:lnTo>
                  <a:lnTo>
                    <a:pt x="725336" y="822053"/>
                  </a:lnTo>
                  <a:lnTo>
                    <a:pt x="718576" y="824833"/>
                  </a:lnTo>
                  <a:lnTo>
                    <a:pt x="704659" y="828407"/>
                  </a:lnTo>
                  <a:lnTo>
                    <a:pt x="688754" y="831981"/>
                  </a:lnTo>
                  <a:lnTo>
                    <a:pt x="672054" y="834760"/>
                  </a:lnTo>
                  <a:lnTo>
                    <a:pt x="654161" y="837143"/>
                  </a:lnTo>
                  <a:lnTo>
                    <a:pt x="635473" y="838732"/>
                  </a:lnTo>
                  <a:lnTo>
                    <a:pt x="615592" y="839526"/>
                  </a:lnTo>
                  <a:lnTo>
                    <a:pt x="595313" y="839923"/>
                  </a:lnTo>
                  <a:lnTo>
                    <a:pt x="595313" y="738265"/>
                  </a:lnTo>
                  <a:lnTo>
                    <a:pt x="604061" y="737073"/>
                  </a:lnTo>
                  <a:lnTo>
                    <a:pt x="612809" y="735882"/>
                  </a:lnTo>
                  <a:lnTo>
                    <a:pt x="621159" y="734294"/>
                  </a:lnTo>
                  <a:lnTo>
                    <a:pt x="629906" y="732705"/>
                  </a:lnTo>
                  <a:lnTo>
                    <a:pt x="637859" y="730720"/>
                  </a:lnTo>
                  <a:lnTo>
                    <a:pt x="645414" y="728734"/>
                  </a:lnTo>
                  <a:lnTo>
                    <a:pt x="652968" y="726352"/>
                  </a:lnTo>
                  <a:lnTo>
                    <a:pt x="660126" y="723969"/>
                  </a:lnTo>
                  <a:lnTo>
                    <a:pt x="667283" y="720792"/>
                  </a:lnTo>
                  <a:lnTo>
                    <a:pt x="674042" y="718012"/>
                  </a:lnTo>
                  <a:lnTo>
                    <a:pt x="680404" y="714438"/>
                  </a:lnTo>
                  <a:lnTo>
                    <a:pt x="686766" y="711262"/>
                  </a:lnTo>
                  <a:lnTo>
                    <a:pt x="692731" y="707688"/>
                  </a:lnTo>
                  <a:lnTo>
                    <a:pt x="698695" y="704114"/>
                  </a:lnTo>
                  <a:lnTo>
                    <a:pt x="704262" y="699746"/>
                  </a:lnTo>
                  <a:lnTo>
                    <a:pt x="709431" y="695775"/>
                  </a:lnTo>
                  <a:lnTo>
                    <a:pt x="714600" y="691407"/>
                  </a:lnTo>
                  <a:lnTo>
                    <a:pt x="719371" y="686641"/>
                  </a:lnTo>
                  <a:lnTo>
                    <a:pt x="724143" y="682273"/>
                  </a:lnTo>
                  <a:lnTo>
                    <a:pt x="728119" y="677111"/>
                  </a:lnTo>
                  <a:lnTo>
                    <a:pt x="732493" y="671551"/>
                  </a:lnTo>
                  <a:lnTo>
                    <a:pt x="736469" y="666389"/>
                  </a:lnTo>
                  <a:lnTo>
                    <a:pt x="740048" y="661227"/>
                  </a:lnTo>
                  <a:lnTo>
                    <a:pt x="744024" y="655270"/>
                  </a:lnTo>
                  <a:lnTo>
                    <a:pt x="746807" y="649314"/>
                  </a:lnTo>
                  <a:lnTo>
                    <a:pt x="749988" y="643357"/>
                  </a:lnTo>
                  <a:lnTo>
                    <a:pt x="752772" y="637003"/>
                  </a:lnTo>
                  <a:lnTo>
                    <a:pt x="755157" y="630650"/>
                  </a:lnTo>
                  <a:lnTo>
                    <a:pt x="757941" y="623899"/>
                  </a:lnTo>
                  <a:lnTo>
                    <a:pt x="759929" y="617148"/>
                  </a:lnTo>
                  <a:lnTo>
                    <a:pt x="763507" y="603250"/>
                  </a:lnTo>
                  <a:close/>
                  <a:moveTo>
                    <a:pt x="252860" y="274637"/>
                  </a:moveTo>
                  <a:lnTo>
                    <a:pt x="243333" y="275431"/>
                  </a:lnTo>
                  <a:lnTo>
                    <a:pt x="233806" y="276622"/>
                  </a:lnTo>
                  <a:lnTo>
                    <a:pt x="224676" y="279003"/>
                  </a:lnTo>
                  <a:lnTo>
                    <a:pt x="216340" y="282178"/>
                  </a:lnTo>
                  <a:lnTo>
                    <a:pt x="207607" y="286147"/>
                  </a:lnTo>
                  <a:lnTo>
                    <a:pt x="199668" y="290909"/>
                  </a:lnTo>
                  <a:lnTo>
                    <a:pt x="192523" y="296465"/>
                  </a:lnTo>
                  <a:lnTo>
                    <a:pt x="185774" y="302815"/>
                  </a:lnTo>
                  <a:lnTo>
                    <a:pt x="179820" y="309562"/>
                  </a:lnTo>
                  <a:lnTo>
                    <a:pt x="174263" y="316706"/>
                  </a:lnTo>
                  <a:lnTo>
                    <a:pt x="169499" y="324644"/>
                  </a:lnTo>
                  <a:lnTo>
                    <a:pt x="165530" y="332581"/>
                  </a:lnTo>
                  <a:lnTo>
                    <a:pt x="162354" y="341312"/>
                  </a:lnTo>
                  <a:lnTo>
                    <a:pt x="159972" y="350837"/>
                  </a:lnTo>
                  <a:lnTo>
                    <a:pt x="158385" y="359965"/>
                  </a:lnTo>
                  <a:lnTo>
                    <a:pt x="157988" y="369490"/>
                  </a:lnTo>
                  <a:lnTo>
                    <a:pt x="157988" y="1619647"/>
                  </a:lnTo>
                  <a:lnTo>
                    <a:pt x="158385" y="1629569"/>
                  </a:lnTo>
                  <a:lnTo>
                    <a:pt x="159972" y="1639094"/>
                  </a:lnTo>
                  <a:lnTo>
                    <a:pt x="162354" y="1647825"/>
                  </a:lnTo>
                  <a:lnTo>
                    <a:pt x="165530" y="1656953"/>
                  </a:lnTo>
                  <a:lnTo>
                    <a:pt x="169499" y="1665288"/>
                  </a:lnTo>
                  <a:lnTo>
                    <a:pt x="174263" y="1672828"/>
                  </a:lnTo>
                  <a:lnTo>
                    <a:pt x="179820" y="1679972"/>
                  </a:lnTo>
                  <a:lnTo>
                    <a:pt x="185774" y="1686719"/>
                  </a:lnTo>
                  <a:lnTo>
                    <a:pt x="192523" y="1693069"/>
                  </a:lnTo>
                  <a:lnTo>
                    <a:pt x="199668" y="1698625"/>
                  </a:lnTo>
                  <a:lnTo>
                    <a:pt x="207607" y="1702991"/>
                  </a:lnTo>
                  <a:lnTo>
                    <a:pt x="216340" y="1707356"/>
                  </a:lnTo>
                  <a:lnTo>
                    <a:pt x="224676" y="1710531"/>
                  </a:lnTo>
                  <a:lnTo>
                    <a:pt x="233806" y="1712913"/>
                  </a:lnTo>
                  <a:lnTo>
                    <a:pt x="243333" y="1714103"/>
                  </a:lnTo>
                  <a:lnTo>
                    <a:pt x="252860" y="1714897"/>
                  </a:lnTo>
                  <a:lnTo>
                    <a:pt x="1741040" y="1714897"/>
                  </a:lnTo>
                  <a:lnTo>
                    <a:pt x="1750567" y="1714103"/>
                  </a:lnTo>
                  <a:lnTo>
                    <a:pt x="1759697" y="1712913"/>
                  </a:lnTo>
                  <a:lnTo>
                    <a:pt x="1769224" y="1710531"/>
                  </a:lnTo>
                  <a:lnTo>
                    <a:pt x="1777560" y="1707356"/>
                  </a:lnTo>
                  <a:lnTo>
                    <a:pt x="1785896" y="1702991"/>
                  </a:lnTo>
                  <a:lnTo>
                    <a:pt x="1794232" y="1698625"/>
                  </a:lnTo>
                  <a:lnTo>
                    <a:pt x="1801377" y="1693069"/>
                  </a:lnTo>
                  <a:lnTo>
                    <a:pt x="1808126" y="1686719"/>
                  </a:lnTo>
                  <a:lnTo>
                    <a:pt x="1813683" y="1679972"/>
                  </a:lnTo>
                  <a:lnTo>
                    <a:pt x="1819240" y="1672828"/>
                  </a:lnTo>
                  <a:lnTo>
                    <a:pt x="1824401" y="1665288"/>
                  </a:lnTo>
                  <a:lnTo>
                    <a:pt x="1828370" y="1656953"/>
                  </a:lnTo>
                  <a:lnTo>
                    <a:pt x="1831546" y="1647825"/>
                  </a:lnTo>
                  <a:lnTo>
                    <a:pt x="1833531" y="1639094"/>
                  </a:lnTo>
                  <a:lnTo>
                    <a:pt x="1835516" y="1629569"/>
                  </a:lnTo>
                  <a:lnTo>
                    <a:pt x="1835912" y="1619647"/>
                  </a:lnTo>
                  <a:lnTo>
                    <a:pt x="1835912" y="369490"/>
                  </a:lnTo>
                  <a:lnTo>
                    <a:pt x="1835516" y="359965"/>
                  </a:lnTo>
                  <a:lnTo>
                    <a:pt x="1833531" y="350837"/>
                  </a:lnTo>
                  <a:lnTo>
                    <a:pt x="1831546" y="341312"/>
                  </a:lnTo>
                  <a:lnTo>
                    <a:pt x="1828370" y="332581"/>
                  </a:lnTo>
                  <a:lnTo>
                    <a:pt x="1824401" y="324644"/>
                  </a:lnTo>
                  <a:lnTo>
                    <a:pt x="1819240" y="316706"/>
                  </a:lnTo>
                  <a:lnTo>
                    <a:pt x="1813683" y="309562"/>
                  </a:lnTo>
                  <a:lnTo>
                    <a:pt x="1808126" y="302815"/>
                  </a:lnTo>
                  <a:lnTo>
                    <a:pt x="1801377" y="296465"/>
                  </a:lnTo>
                  <a:lnTo>
                    <a:pt x="1794232" y="290909"/>
                  </a:lnTo>
                  <a:lnTo>
                    <a:pt x="1785896" y="286147"/>
                  </a:lnTo>
                  <a:lnTo>
                    <a:pt x="1777560" y="282178"/>
                  </a:lnTo>
                  <a:lnTo>
                    <a:pt x="1769224" y="279003"/>
                  </a:lnTo>
                  <a:lnTo>
                    <a:pt x="1759697" y="276622"/>
                  </a:lnTo>
                  <a:lnTo>
                    <a:pt x="1750567" y="275431"/>
                  </a:lnTo>
                  <a:lnTo>
                    <a:pt x="1741040" y="274637"/>
                  </a:lnTo>
                  <a:lnTo>
                    <a:pt x="1613221" y="274637"/>
                  </a:lnTo>
                  <a:lnTo>
                    <a:pt x="1613221" y="338931"/>
                  </a:lnTo>
                  <a:lnTo>
                    <a:pt x="1366316" y="338931"/>
                  </a:lnTo>
                  <a:lnTo>
                    <a:pt x="1366316" y="274637"/>
                  </a:lnTo>
                  <a:lnTo>
                    <a:pt x="596622" y="274637"/>
                  </a:lnTo>
                  <a:lnTo>
                    <a:pt x="596622" y="338931"/>
                  </a:lnTo>
                  <a:lnTo>
                    <a:pt x="349717" y="338931"/>
                  </a:lnTo>
                  <a:lnTo>
                    <a:pt x="349717" y="274637"/>
                  </a:lnTo>
                  <a:lnTo>
                    <a:pt x="252860" y="274637"/>
                  </a:lnTo>
                  <a:close/>
                  <a:moveTo>
                    <a:pt x="442207" y="0"/>
                  </a:moveTo>
                  <a:lnTo>
                    <a:pt x="565660" y="0"/>
                  </a:lnTo>
                  <a:lnTo>
                    <a:pt x="565660" y="116284"/>
                  </a:lnTo>
                  <a:lnTo>
                    <a:pt x="1397278" y="116284"/>
                  </a:lnTo>
                  <a:lnTo>
                    <a:pt x="1397278" y="215503"/>
                  </a:lnTo>
                  <a:lnTo>
                    <a:pt x="1397278" y="307975"/>
                  </a:lnTo>
                  <a:lnTo>
                    <a:pt x="1461188" y="307975"/>
                  </a:lnTo>
                  <a:lnTo>
                    <a:pt x="1461188" y="0"/>
                  </a:lnTo>
                  <a:lnTo>
                    <a:pt x="1551296" y="0"/>
                  </a:lnTo>
                  <a:lnTo>
                    <a:pt x="1551296" y="116284"/>
                  </a:lnTo>
                  <a:lnTo>
                    <a:pt x="1741040" y="116284"/>
                  </a:lnTo>
                  <a:lnTo>
                    <a:pt x="1754140" y="116681"/>
                  </a:lnTo>
                  <a:lnTo>
                    <a:pt x="1766446" y="117475"/>
                  </a:lnTo>
                  <a:lnTo>
                    <a:pt x="1779148" y="119062"/>
                  </a:lnTo>
                  <a:lnTo>
                    <a:pt x="1791851" y="121840"/>
                  </a:lnTo>
                  <a:lnTo>
                    <a:pt x="1804156" y="124222"/>
                  </a:lnTo>
                  <a:lnTo>
                    <a:pt x="1816065" y="127794"/>
                  </a:lnTo>
                  <a:lnTo>
                    <a:pt x="1827973" y="131762"/>
                  </a:lnTo>
                  <a:lnTo>
                    <a:pt x="1839088" y="136525"/>
                  </a:lnTo>
                  <a:lnTo>
                    <a:pt x="1850600" y="141684"/>
                  </a:lnTo>
                  <a:lnTo>
                    <a:pt x="1861318" y="147240"/>
                  </a:lnTo>
                  <a:lnTo>
                    <a:pt x="1872035" y="152797"/>
                  </a:lnTo>
                  <a:lnTo>
                    <a:pt x="1882356" y="159544"/>
                  </a:lnTo>
                  <a:lnTo>
                    <a:pt x="1892280" y="167084"/>
                  </a:lnTo>
                  <a:lnTo>
                    <a:pt x="1901807" y="174228"/>
                  </a:lnTo>
                  <a:lnTo>
                    <a:pt x="1911334" y="182165"/>
                  </a:lnTo>
                  <a:lnTo>
                    <a:pt x="1919670" y="190500"/>
                  </a:lnTo>
                  <a:lnTo>
                    <a:pt x="1928006" y="199231"/>
                  </a:lnTo>
                  <a:lnTo>
                    <a:pt x="1935945" y="208756"/>
                  </a:lnTo>
                  <a:lnTo>
                    <a:pt x="1943884" y="218281"/>
                  </a:lnTo>
                  <a:lnTo>
                    <a:pt x="1951029" y="228203"/>
                  </a:lnTo>
                  <a:lnTo>
                    <a:pt x="1957380" y="238125"/>
                  </a:lnTo>
                  <a:lnTo>
                    <a:pt x="1963732" y="249237"/>
                  </a:lnTo>
                  <a:lnTo>
                    <a:pt x="1968892" y="259953"/>
                  </a:lnTo>
                  <a:lnTo>
                    <a:pt x="1974052" y="271065"/>
                  </a:lnTo>
                  <a:lnTo>
                    <a:pt x="1978816" y="282575"/>
                  </a:lnTo>
                  <a:lnTo>
                    <a:pt x="1982389" y="294084"/>
                  </a:lnTo>
                  <a:lnTo>
                    <a:pt x="1985961" y="306387"/>
                  </a:lnTo>
                  <a:lnTo>
                    <a:pt x="1988740" y="318690"/>
                  </a:lnTo>
                  <a:lnTo>
                    <a:pt x="1991122" y="330994"/>
                  </a:lnTo>
                  <a:lnTo>
                    <a:pt x="1992709" y="344090"/>
                  </a:lnTo>
                  <a:lnTo>
                    <a:pt x="1993503" y="356790"/>
                  </a:lnTo>
                  <a:lnTo>
                    <a:pt x="1993900" y="369490"/>
                  </a:lnTo>
                  <a:lnTo>
                    <a:pt x="1993900" y="1619647"/>
                  </a:lnTo>
                  <a:lnTo>
                    <a:pt x="1993503" y="1632744"/>
                  </a:lnTo>
                  <a:lnTo>
                    <a:pt x="1992709" y="1645841"/>
                  </a:lnTo>
                  <a:lnTo>
                    <a:pt x="1991122" y="1658541"/>
                  </a:lnTo>
                  <a:lnTo>
                    <a:pt x="1988740" y="1670844"/>
                  </a:lnTo>
                  <a:lnTo>
                    <a:pt x="1985961" y="1682750"/>
                  </a:lnTo>
                  <a:lnTo>
                    <a:pt x="1982389" y="1695053"/>
                  </a:lnTo>
                  <a:lnTo>
                    <a:pt x="1978816" y="1706960"/>
                  </a:lnTo>
                  <a:lnTo>
                    <a:pt x="1974052" y="1718469"/>
                  </a:lnTo>
                  <a:lnTo>
                    <a:pt x="1968892" y="1729581"/>
                  </a:lnTo>
                  <a:lnTo>
                    <a:pt x="1963732" y="1740694"/>
                  </a:lnTo>
                  <a:lnTo>
                    <a:pt x="1957380" y="1751410"/>
                  </a:lnTo>
                  <a:lnTo>
                    <a:pt x="1951029" y="1761331"/>
                  </a:lnTo>
                  <a:lnTo>
                    <a:pt x="1943884" y="1771650"/>
                  </a:lnTo>
                  <a:lnTo>
                    <a:pt x="1935945" y="1780778"/>
                  </a:lnTo>
                  <a:lnTo>
                    <a:pt x="1928006" y="1789906"/>
                  </a:lnTo>
                  <a:lnTo>
                    <a:pt x="1919670" y="1799035"/>
                  </a:lnTo>
                  <a:lnTo>
                    <a:pt x="1911334" y="1807369"/>
                  </a:lnTo>
                  <a:lnTo>
                    <a:pt x="1901807" y="1815306"/>
                  </a:lnTo>
                  <a:lnTo>
                    <a:pt x="1892280" y="1822847"/>
                  </a:lnTo>
                  <a:lnTo>
                    <a:pt x="1882356" y="1829594"/>
                  </a:lnTo>
                  <a:lnTo>
                    <a:pt x="1872035" y="1836341"/>
                  </a:lnTo>
                  <a:lnTo>
                    <a:pt x="1861318" y="1842294"/>
                  </a:lnTo>
                  <a:lnTo>
                    <a:pt x="1850600" y="1848247"/>
                  </a:lnTo>
                  <a:lnTo>
                    <a:pt x="1839088" y="1853406"/>
                  </a:lnTo>
                  <a:lnTo>
                    <a:pt x="1827973" y="1857375"/>
                  </a:lnTo>
                  <a:lnTo>
                    <a:pt x="1816065" y="1861741"/>
                  </a:lnTo>
                  <a:lnTo>
                    <a:pt x="1804156" y="1864916"/>
                  </a:lnTo>
                  <a:lnTo>
                    <a:pt x="1791851" y="1868091"/>
                  </a:lnTo>
                  <a:lnTo>
                    <a:pt x="1779148" y="1870075"/>
                  </a:lnTo>
                  <a:lnTo>
                    <a:pt x="1766446" y="1871663"/>
                  </a:lnTo>
                  <a:lnTo>
                    <a:pt x="1754140" y="1872456"/>
                  </a:lnTo>
                  <a:lnTo>
                    <a:pt x="1741040" y="1873250"/>
                  </a:lnTo>
                  <a:lnTo>
                    <a:pt x="252860" y="1873250"/>
                  </a:lnTo>
                  <a:lnTo>
                    <a:pt x="239760" y="1872456"/>
                  </a:lnTo>
                  <a:lnTo>
                    <a:pt x="227058" y="1871663"/>
                  </a:lnTo>
                  <a:lnTo>
                    <a:pt x="214355" y="1870075"/>
                  </a:lnTo>
                  <a:lnTo>
                    <a:pt x="201653" y="1868091"/>
                  </a:lnTo>
                  <a:lnTo>
                    <a:pt x="189744" y="1864916"/>
                  </a:lnTo>
                  <a:lnTo>
                    <a:pt x="177835" y="1861741"/>
                  </a:lnTo>
                  <a:lnTo>
                    <a:pt x="165927" y="1857375"/>
                  </a:lnTo>
                  <a:lnTo>
                    <a:pt x="154018" y="1853406"/>
                  </a:lnTo>
                  <a:lnTo>
                    <a:pt x="143300" y="1848247"/>
                  </a:lnTo>
                  <a:lnTo>
                    <a:pt x="132186" y="1842294"/>
                  </a:lnTo>
                  <a:lnTo>
                    <a:pt x="121865" y="1836341"/>
                  </a:lnTo>
                  <a:lnTo>
                    <a:pt x="111147" y="1829594"/>
                  </a:lnTo>
                  <a:lnTo>
                    <a:pt x="101620" y="1822847"/>
                  </a:lnTo>
                  <a:lnTo>
                    <a:pt x="91696" y="1815306"/>
                  </a:lnTo>
                  <a:lnTo>
                    <a:pt x="82566" y="1807369"/>
                  </a:lnTo>
                  <a:lnTo>
                    <a:pt x="74230" y="1799035"/>
                  </a:lnTo>
                  <a:lnTo>
                    <a:pt x="65497" y="1789906"/>
                  </a:lnTo>
                  <a:lnTo>
                    <a:pt x="57558" y="1780778"/>
                  </a:lnTo>
                  <a:lnTo>
                    <a:pt x="50016" y="1771650"/>
                  </a:lnTo>
                  <a:lnTo>
                    <a:pt x="42871" y="1761331"/>
                  </a:lnTo>
                  <a:lnTo>
                    <a:pt x="36520" y="1751410"/>
                  </a:lnTo>
                  <a:lnTo>
                    <a:pt x="30168" y="1740694"/>
                  </a:lnTo>
                  <a:lnTo>
                    <a:pt x="24611" y="1729581"/>
                  </a:lnTo>
                  <a:lnTo>
                    <a:pt x="19848" y="1718469"/>
                  </a:lnTo>
                  <a:lnTo>
                    <a:pt x="15084" y="1706960"/>
                  </a:lnTo>
                  <a:lnTo>
                    <a:pt x="11115" y="1695053"/>
                  </a:lnTo>
                  <a:lnTo>
                    <a:pt x="7939" y="1682750"/>
                  </a:lnTo>
                  <a:lnTo>
                    <a:pt x="4763" y="1670844"/>
                  </a:lnTo>
                  <a:lnTo>
                    <a:pt x="2779" y="1658541"/>
                  </a:lnTo>
                  <a:lnTo>
                    <a:pt x="1191" y="1645841"/>
                  </a:lnTo>
                  <a:lnTo>
                    <a:pt x="0" y="1632744"/>
                  </a:lnTo>
                  <a:lnTo>
                    <a:pt x="0" y="1619647"/>
                  </a:lnTo>
                  <a:lnTo>
                    <a:pt x="0" y="369490"/>
                  </a:lnTo>
                  <a:lnTo>
                    <a:pt x="0" y="356790"/>
                  </a:lnTo>
                  <a:lnTo>
                    <a:pt x="1191" y="344090"/>
                  </a:lnTo>
                  <a:lnTo>
                    <a:pt x="2779" y="330994"/>
                  </a:lnTo>
                  <a:lnTo>
                    <a:pt x="4763" y="318690"/>
                  </a:lnTo>
                  <a:lnTo>
                    <a:pt x="7939" y="306387"/>
                  </a:lnTo>
                  <a:lnTo>
                    <a:pt x="11115" y="294084"/>
                  </a:lnTo>
                  <a:lnTo>
                    <a:pt x="15084" y="282575"/>
                  </a:lnTo>
                  <a:lnTo>
                    <a:pt x="19848" y="271065"/>
                  </a:lnTo>
                  <a:lnTo>
                    <a:pt x="24611" y="259953"/>
                  </a:lnTo>
                  <a:lnTo>
                    <a:pt x="30168" y="249237"/>
                  </a:lnTo>
                  <a:lnTo>
                    <a:pt x="36520" y="238125"/>
                  </a:lnTo>
                  <a:lnTo>
                    <a:pt x="42871" y="228203"/>
                  </a:lnTo>
                  <a:lnTo>
                    <a:pt x="50016" y="218281"/>
                  </a:lnTo>
                  <a:lnTo>
                    <a:pt x="57558" y="208756"/>
                  </a:lnTo>
                  <a:lnTo>
                    <a:pt x="65497" y="199231"/>
                  </a:lnTo>
                  <a:lnTo>
                    <a:pt x="74230" y="190500"/>
                  </a:lnTo>
                  <a:lnTo>
                    <a:pt x="82566" y="182165"/>
                  </a:lnTo>
                  <a:lnTo>
                    <a:pt x="91696" y="174228"/>
                  </a:lnTo>
                  <a:lnTo>
                    <a:pt x="101620" y="167084"/>
                  </a:lnTo>
                  <a:lnTo>
                    <a:pt x="111147" y="159544"/>
                  </a:lnTo>
                  <a:lnTo>
                    <a:pt x="121865" y="152797"/>
                  </a:lnTo>
                  <a:lnTo>
                    <a:pt x="132186" y="147240"/>
                  </a:lnTo>
                  <a:lnTo>
                    <a:pt x="143300" y="141684"/>
                  </a:lnTo>
                  <a:lnTo>
                    <a:pt x="154018" y="136525"/>
                  </a:lnTo>
                  <a:lnTo>
                    <a:pt x="165927" y="131762"/>
                  </a:lnTo>
                  <a:lnTo>
                    <a:pt x="177835" y="127794"/>
                  </a:lnTo>
                  <a:lnTo>
                    <a:pt x="189744" y="124222"/>
                  </a:lnTo>
                  <a:lnTo>
                    <a:pt x="201653" y="121840"/>
                  </a:lnTo>
                  <a:lnTo>
                    <a:pt x="214355" y="119062"/>
                  </a:lnTo>
                  <a:lnTo>
                    <a:pt x="227058" y="117475"/>
                  </a:lnTo>
                  <a:lnTo>
                    <a:pt x="239760" y="116681"/>
                  </a:lnTo>
                  <a:lnTo>
                    <a:pt x="252860" y="116284"/>
                  </a:lnTo>
                  <a:lnTo>
                    <a:pt x="380679" y="116284"/>
                  </a:lnTo>
                  <a:lnTo>
                    <a:pt x="380679" y="215503"/>
                  </a:lnTo>
                  <a:lnTo>
                    <a:pt x="380679" y="307975"/>
                  </a:lnTo>
                  <a:lnTo>
                    <a:pt x="442207" y="307975"/>
                  </a:lnTo>
                  <a:lnTo>
                    <a:pt x="442207"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grpSp>
      <p:grpSp>
        <p:nvGrpSpPr>
          <p:cNvPr id="136" name="组合 135"/>
          <p:cNvGrpSpPr/>
          <p:nvPr/>
        </p:nvGrpSpPr>
        <p:grpSpPr>
          <a:xfrm>
            <a:off x="5268126" y="3421235"/>
            <a:ext cx="1123045" cy="1302732"/>
            <a:chOff x="5301679" y="3724016"/>
            <a:chExt cx="1123045" cy="1302732"/>
          </a:xfrm>
        </p:grpSpPr>
        <p:sp>
          <p:nvSpPr>
            <p:cNvPr id="137" name="六边形 136"/>
            <p:cNvSpPr/>
            <p:nvPr/>
          </p:nvSpPr>
          <p:spPr>
            <a:xfrm rot="5400000">
              <a:off x="5211836" y="3813859"/>
              <a:ext cx="1302732" cy="1123045"/>
            </a:xfrm>
            <a:prstGeom prst="hexag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138" name="KSO_Shape"/>
            <p:cNvSpPr/>
            <p:nvPr/>
          </p:nvSpPr>
          <p:spPr bwMode="auto">
            <a:xfrm>
              <a:off x="5622788" y="4143426"/>
              <a:ext cx="480825" cy="453578"/>
            </a:xfrm>
            <a:custGeom>
              <a:gdLst>
                <a:gd fmla="*/ 186247 w 2959101" name="T0"/>
                <a:gd fmla="*/ 1226349 h 2789237" name="T1"/>
                <a:gd fmla="*/ 230689 w 2959101" name="T2"/>
                <a:gd fmla="*/ 1237612 h 2789237" name="T3"/>
                <a:gd fmla="*/ 288413 w 2959101" name="T4"/>
                <a:gd fmla="*/ 1242988 h 2789237" name="T5"/>
                <a:gd fmla="*/ 479719 w 2959101" name="T6"/>
                <a:gd fmla="*/ 1671247 h 2789237" name="T7"/>
                <a:gd fmla="*/ 447792 w 2959101" name="T8"/>
                <a:gd fmla="*/ 1667919 h 2789237" name="T9"/>
                <a:gd fmla="*/ 425571 w 2959101" name="T10"/>
                <a:gd fmla="*/ 1655632 h 2789237" name="T11"/>
                <a:gd fmla="*/ 406415 w 2959101" name="T12"/>
                <a:gd fmla="*/ 1632337 h 2789237" name="T13"/>
                <a:gd fmla="*/ 1684037 w 2959101" name="T14"/>
                <a:gd fmla="*/ 1235155 h 2789237" name="T15"/>
                <a:gd fmla="*/ 1739462 w 2959101" name="T16"/>
                <a:gd fmla="*/ 1231059 h 2789237" name="T17"/>
                <a:gd fmla="*/ 1778540 w 2959101" name="T18"/>
                <a:gd fmla="*/ 1219540 h 2789237" name="T19"/>
                <a:gd fmla="*/ 1816086 w 2959101" name="T20"/>
                <a:gd fmla="*/ 1198804 h 2789237" name="T21"/>
                <a:gd fmla="*/ 1573698 w 2959101" name="T22"/>
                <a:gd fmla="*/ 1645505 h 2789237" name="T23"/>
                <a:gd fmla="*/ 1560927 w 2959101" name="T24"/>
                <a:gd fmla="*/ 1659840 h 2789237" name="T25"/>
                <a:gd fmla="*/ 1547390 w 2959101" name="T26"/>
                <a:gd fmla="*/ 1666496 h 2789237" name="T27"/>
                <a:gd fmla="*/ 1509589 w 2959101" name="T28"/>
                <a:gd fmla="*/ 1671104 h 2789237" name="T29"/>
                <a:gd fmla="*/ 1044479 w 2959101" name="T30"/>
                <a:gd fmla="*/ 1465033 h 2789237" name="T31"/>
                <a:gd fmla="*/ 653055 w 2959101" name="T32"/>
                <a:gd fmla="*/ 989868 h 2789237" name="T33"/>
                <a:gd fmla="*/ 262244 w 2959101" name="T34"/>
                <a:gd fmla="*/ 1208432 h 2789237" name="T35"/>
                <a:gd fmla="*/ 203201 w 2959101" name="T36"/>
                <a:gd fmla="*/ 1197683 h 2789237" name="T37"/>
                <a:gd fmla="*/ 151059 w 2959101" name="T38"/>
                <a:gd fmla="*/ 1173369 h 2789237" name="T39"/>
                <a:gd fmla="*/ 106841 w 2959101" name="T40"/>
                <a:gd fmla="*/ 1139075 h 2789237" name="T41"/>
                <a:gd fmla="*/ 72846 w 2959101" name="T42"/>
                <a:gd fmla="*/ 1097359 h 2789237" name="T43"/>
                <a:gd fmla="*/ 49586 w 2959101" name="T44"/>
                <a:gd fmla="*/ 1051547 h 2789237" name="T45"/>
                <a:gd fmla="*/ 39874 w 2959101" name="T46"/>
                <a:gd fmla="*/ 1004712 h 2789237" name="T47"/>
                <a:gd fmla="*/ 44474 w 2959101" name="T48"/>
                <a:gd fmla="*/ 953782 h 2789237" name="T49"/>
                <a:gd fmla="*/ 156427 w 2959101" name="T50"/>
                <a:gd fmla="*/ 723445 h 2789237" name="T51"/>
                <a:gd fmla="*/ 1881769 w 2959101" name="T52"/>
                <a:gd fmla="*/ 891877 h 2789237" name="T53"/>
                <a:gd fmla="*/ 1894788 w 2959101" name="T54"/>
                <a:gd fmla="*/ 923328 h 2789237" name="T55"/>
                <a:gd fmla="*/ 1902958 w 2959101" name="T56"/>
                <a:gd fmla="*/ 957080 h 2789237" name="T57"/>
                <a:gd fmla="*/ 1904745 w 2959101" name="T58"/>
                <a:gd fmla="*/ 994156 h 2789237" name="T59"/>
                <a:gd fmla="*/ 1893767 w 2959101" name="T60"/>
                <a:gd fmla="*/ 1047342 h 2789237" name="T61"/>
                <a:gd fmla="*/ 1869771 w 2959101" name="T62"/>
                <a:gd fmla="*/ 1095413 h 2789237" name="T63"/>
                <a:gd fmla="*/ 1834797 w 2959101" name="T64"/>
                <a:gd fmla="*/ 1136069 h 2789237" name="T65"/>
                <a:gd fmla="*/ 1792164 w 2959101" name="T66"/>
                <a:gd fmla="*/ 1167520 h 2789237" name="T67"/>
                <a:gd fmla="*/ 1744425 w 2959101" name="T68"/>
                <a:gd fmla="*/ 1188999 h 2789237" name="T69"/>
                <a:gd fmla="*/ 1694645 w 2959101" name="T70"/>
                <a:gd fmla="*/ 1198460 h 2789237" name="T71"/>
                <a:gd fmla="*/ 1531517 w 2959101" name="T72"/>
                <a:gd fmla="*/ 727463 h 2789237" name="T73"/>
                <a:gd fmla="*/ 1310612 w 2959101" name="T74"/>
                <a:gd fmla="*/ 512 h 2789237" name="T75"/>
                <a:gd fmla="*/ 1333869 w 2959101" name="T76"/>
                <a:gd fmla="*/ 7934 h 2789237" name="T77"/>
                <a:gd fmla="*/ 1352526 w 2959101" name="T78"/>
                <a:gd fmla="*/ 26874 h 2789237" name="T79"/>
                <a:gd fmla="*/ 1493861 w 2959101" name="T80"/>
                <a:gd fmla="*/ 264384 h 2789237" name="T81"/>
                <a:gd fmla="*/ 892487 w 2959101" name="T82"/>
                <a:gd fmla="*/ 95976 h 2789237" name="T83"/>
                <a:gd fmla="*/ 832682 w 2959101" name="T84"/>
                <a:gd fmla="*/ 21499 h 2789237" name="T85"/>
                <a:gd fmla="*/ 658932 w 2959101" name="T86"/>
                <a:gd fmla="*/ 0 h 2789237" name="T87"/>
                <a:gd fmla="*/ 706710 w 2959101" name="T88"/>
                <a:gd fmla="*/ 3069 h 2789237" name="T89"/>
                <a:gd fmla="*/ 746568 w 2959101" name="T90"/>
                <a:gd fmla="*/ 12022 h 2789237" name="T91"/>
                <a:gd fmla="*/ 779783 w 2959101" name="T92"/>
                <a:gd fmla="*/ 26347 h 2789237" name="T93"/>
                <a:gd fmla="*/ 807888 w 2959101" name="T94"/>
                <a:gd fmla="*/ 45788 h 2789237" name="T95"/>
                <a:gd fmla="*/ 831905 w 2959101" name="T96"/>
                <a:gd fmla="*/ 69578 h 2789237" name="T97"/>
                <a:gd fmla="*/ 862565 w 2959101" name="T98"/>
                <a:gd fmla="*/ 112553 h 2789237" name="T99"/>
                <a:gd fmla="*/ 861798 w 2959101" name="T100"/>
                <a:gd fmla="*/ 328704 h 2789237" name="T101"/>
                <a:gd fmla="*/ 501800 w 2959101" name="T102"/>
                <a:gd fmla="*/ 83903 h 2789237" name="T103"/>
                <a:gd fmla="*/ 531183 w 2959101" name="T104"/>
                <a:gd fmla="*/ 43998 h 2789237" name="T105"/>
                <a:gd fmla="*/ 566697 w 2959101" name="T106"/>
                <a:gd fmla="*/ 17394 h 2789237" name="T107"/>
                <a:gd fmla="*/ 612431 w 2959101" name="T108"/>
                <a:gd fmla="*/ 3325 h 2789237" name="T109"/>
                <a:gd fmla="*/ 658932 w 2959101" name="T110"/>
                <a:gd fmla="*/ 0 h 2789237"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2789237" w="2959101">
                  <a:moveTo>
                    <a:pt x="230188" y="1878012"/>
                  </a:moveTo>
                  <a:lnTo>
                    <a:pt x="253199" y="1889137"/>
                  </a:lnTo>
                  <a:lnTo>
                    <a:pt x="265102" y="1894302"/>
                  </a:lnTo>
                  <a:lnTo>
                    <a:pt x="277004" y="1898673"/>
                  </a:lnTo>
                  <a:lnTo>
                    <a:pt x="289303" y="1903440"/>
                  </a:lnTo>
                  <a:lnTo>
                    <a:pt x="301999" y="1907414"/>
                  </a:lnTo>
                  <a:lnTo>
                    <a:pt x="315092" y="1911387"/>
                  </a:lnTo>
                  <a:lnTo>
                    <a:pt x="328978" y="1914963"/>
                  </a:lnTo>
                  <a:lnTo>
                    <a:pt x="343657" y="1918538"/>
                  </a:lnTo>
                  <a:lnTo>
                    <a:pt x="358337" y="1920922"/>
                  </a:lnTo>
                  <a:lnTo>
                    <a:pt x="374207" y="1923704"/>
                  </a:lnTo>
                  <a:lnTo>
                    <a:pt x="391267" y="1925690"/>
                  </a:lnTo>
                  <a:lnTo>
                    <a:pt x="408724" y="1927279"/>
                  </a:lnTo>
                  <a:lnTo>
                    <a:pt x="427767" y="1928471"/>
                  </a:lnTo>
                  <a:lnTo>
                    <a:pt x="448001" y="1929266"/>
                  </a:lnTo>
                  <a:lnTo>
                    <a:pt x="469029" y="1929266"/>
                  </a:lnTo>
                  <a:lnTo>
                    <a:pt x="1446213" y="1929266"/>
                  </a:lnTo>
                  <a:lnTo>
                    <a:pt x="1293069" y="2273739"/>
                  </a:lnTo>
                  <a:lnTo>
                    <a:pt x="1446213" y="2593975"/>
                  </a:lnTo>
                  <a:lnTo>
                    <a:pt x="745164" y="2593975"/>
                  </a:lnTo>
                  <a:lnTo>
                    <a:pt x="733261" y="2593975"/>
                  </a:lnTo>
                  <a:lnTo>
                    <a:pt x="722946" y="2593181"/>
                  </a:lnTo>
                  <a:lnTo>
                    <a:pt x="713424" y="2591989"/>
                  </a:lnTo>
                  <a:lnTo>
                    <a:pt x="703902" y="2590399"/>
                  </a:lnTo>
                  <a:lnTo>
                    <a:pt x="695571" y="2588810"/>
                  </a:lnTo>
                  <a:lnTo>
                    <a:pt x="688032" y="2586029"/>
                  </a:lnTo>
                  <a:lnTo>
                    <a:pt x="680891" y="2582850"/>
                  </a:lnTo>
                  <a:lnTo>
                    <a:pt x="673750" y="2578877"/>
                  </a:lnTo>
                  <a:lnTo>
                    <a:pt x="667402" y="2574507"/>
                  </a:lnTo>
                  <a:lnTo>
                    <a:pt x="661054" y="2569739"/>
                  </a:lnTo>
                  <a:lnTo>
                    <a:pt x="655103" y="2564177"/>
                  </a:lnTo>
                  <a:lnTo>
                    <a:pt x="649151" y="2557422"/>
                  </a:lnTo>
                  <a:lnTo>
                    <a:pt x="643200" y="2550668"/>
                  </a:lnTo>
                  <a:lnTo>
                    <a:pt x="637646" y="2542324"/>
                  </a:lnTo>
                  <a:lnTo>
                    <a:pt x="631298" y="2533583"/>
                  </a:lnTo>
                  <a:lnTo>
                    <a:pt x="625347" y="2523650"/>
                  </a:lnTo>
                  <a:lnTo>
                    <a:pt x="230188" y="1878012"/>
                  </a:lnTo>
                  <a:close/>
                  <a:moveTo>
                    <a:pt x="1932679" y="1738312"/>
                  </a:moveTo>
                  <a:lnTo>
                    <a:pt x="1932679" y="1917109"/>
                  </a:lnTo>
                  <a:lnTo>
                    <a:pt x="2615872" y="1917109"/>
                  </a:lnTo>
                  <a:lnTo>
                    <a:pt x="2636106" y="1916711"/>
                  </a:lnTo>
                  <a:lnTo>
                    <a:pt x="2654356" y="1915917"/>
                  </a:lnTo>
                  <a:lnTo>
                    <a:pt x="2671416" y="1914725"/>
                  </a:lnTo>
                  <a:lnTo>
                    <a:pt x="2687286" y="1912738"/>
                  </a:lnTo>
                  <a:lnTo>
                    <a:pt x="2701965" y="1910751"/>
                  </a:lnTo>
                  <a:lnTo>
                    <a:pt x="2715851" y="1907970"/>
                  </a:lnTo>
                  <a:lnTo>
                    <a:pt x="2728547" y="1904791"/>
                  </a:lnTo>
                  <a:lnTo>
                    <a:pt x="2740449" y="1901216"/>
                  </a:lnTo>
                  <a:lnTo>
                    <a:pt x="2751955" y="1897640"/>
                  </a:lnTo>
                  <a:lnTo>
                    <a:pt x="2762667" y="1892872"/>
                  </a:lnTo>
                  <a:lnTo>
                    <a:pt x="2772982" y="1888104"/>
                  </a:lnTo>
                  <a:lnTo>
                    <a:pt x="2782901" y="1883336"/>
                  </a:lnTo>
                  <a:lnTo>
                    <a:pt x="2792423" y="1878171"/>
                  </a:lnTo>
                  <a:lnTo>
                    <a:pt x="2802341" y="1872608"/>
                  </a:lnTo>
                  <a:lnTo>
                    <a:pt x="2820988" y="1860688"/>
                  </a:lnTo>
                  <a:lnTo>
                    <a:pt x="2473441" y="2504355"/>
                  </a:lnTo>
                  <a:lnTo>
                    <a:pt x="2465506" y="2519056"/>
                  </a:lnTo>
                  <a:lnTo>
                    <a:pt x="2458364" y="2532168"/>
                  </a:lnTo>
                  <a:lnTo>
                    <a:pt x="2451223" y="2544088"/>
                  </a:lnTo>
                  <a:lnTo>
                    <a:pt x="2444478" y="2554021"/>
                  </a:lnTo>
                  <a:lnTo>
                    <a:pt x="2438130" y="2562365"/>
                  </a:lnTo>
                  <a:lnTo>
                    <a:pt x="2434956" y="2566338"/>
                  </a:lnTo>
                  <a:lnTo>
                    <a:pt x="2431386" y="2569914"/>
                  </a:lnTo>
                  <a:lnTo>
                    <a:pt x="2428212" y="2573092"/>
                  </a:lnTo>
                  <a:lnTo>
                    <a:pt x="2424641" y="2576271"/>
                  </a:lnTo>
                  <a:lnTo>
                    <a:pt x="2420674" y="2578655"/>
                  </a:lnTo>
                  <a:lnTo>
                    <a:pt x="2416706" y="2581039"/>
                  </a:lnTo>
                  <a:lnTo>
                    <a:pt x="2412342" y="2583025"/>
                  </a:lnTo>
                  <a:lnTo>
                    <a:pt x="2407978" y="2585012"/>
                  </a:lnTo>
                  <a:lnTo>
                    <a:pt x="2403614" y="2586601"/>
                  </a:lnTo>
                  <a:lnTo>
                    <a:pt x="2398059" y="2587793"/>
                  </a:lnTo>
                  <a:lnTo>
                    <a:pt x="2387347" y="2590575"/>
                  </a:lnTo>
                  <a:lnTo>
                    <a:pt x="2375048" y="2591767"/>
                  </a:lnTo>
                  <a:lnTo>
                    <a:pt x="2361162" y="2593356"/>
                  </a:lnTo>
                  <a:lnTo>
                    <a:pt x="2344896" y="2593753"/>
                  </a:lnTo>
                  <a:lnTo>
                    <a:pt x="2326645" y="2594151"/>
                  </a:lnTo>
                  <a:lnTo>
                    <a:pt x="2306411" y="2594151"/>
                  </a:lnTo>
                  <a:lnTo>
                    <a:pt x="1958864" y="2594151"/>
                  </a:lnTo>
                  <a:lnTo>
                    <a:pt x="1958864" y="2789237"/>
                  </a:lnTo>
                  <a:lnTo>
                    <a:pt x="1622425" y="2273907"/>
                  </a:lnTo>
                  <a:lnTo>
                    <a:pt x="1932679" y="1738312"/>
                  </a:lnTo>
                  <a:close/>
                  <a:moveTo>
                    <a:pt x="0" y="995362"/>
                  </a:moveTo>
                  <a:lnTo>
                    <a:pt x="674158" y="995362"/>
                  </a:lnTo>
                  <a:lnTo>
                    <a:pt x="950888" y="1437085"/>
                  </a:lnTo>
                  <a:lnTo>
                    <a:pt x="1014413" y="1536394"/>
                  </a:lnTo>
                  <a:lnTo>
                    <a:pt x="950888" y="1504615"/>
                  </a:lnTo>
                  <a:lnTo>
                    <a:pt x="840911" y="1449797"/>
                  </a:lnTo>
                  <a:lnTo>
                    <a:pt x="608251" y="1876425"/>
                  </a:lnTo>
                  <a:lnTo>
                    <a:pt x="426411" y="1876425"/>
                  </a:lnTo>
                  <a:lnTo>
                    <a:pt x="407353" y="1875631"/>
                  </a:lnTo>
                  <a:lnTo>
                    <a:pt x="388296" y="1874439"/>
                  </a:lnTo>
                  <a:lnTo>
                    <a:pt x="369635" y="1871658"/>
                  </a:lnTo>
                  <a:lnTo>
                    <a:pt x="350975" y="1868083"/>
                  </a:lnTo>
                  <a:lnTo>
                    <a:pt x="333506" y="1864111"/>
                  </a:lnTo>
                  <a:lnTo>
                    <a:pt x="315639" y="1858947"/>
                  </a:lnTo>
                  <a:lnTo>
                    <a:pt x="298567" y="1852988"/>
                  </a:lnTo>
                  <a:lnTo>
                    <a:pt x="281892" y="1845838"/>
                  </a:lnTo>
                  <a:lnTo>
                    <a:pt x="265614" y="1838291"/>
                  </a:lnTo>
                  <a:lnTo>
                    <a:pt x="249732" y="1829949"/>
                  </a:lnTo>
                  <a:lnTo>
                    <a:pt x="234645" y="1821210"/>
                  </a:lnTo>
                  <a:lnTo>
                    <a:pt x="219955" y="1811676"/>
                  </a:lnTo>
                  <a:lnTo>
                    <a:pt x="205662" y="1801745"/>
                  </a:lnTo>
                  <a:lnTo>
                    <a:pt x="192163" y="1791020"/>
                  </a:lnTo>
                  <a:lnTo>
                    <a:pt x="179061" y="1779500"/>
                  </a:lnTo>
                  <a:lnTo>
                    <a:pt x="165959" y="1767981"/>
                  </a:lnTo>
                  <a:lnTo>
                    <a:pt x="154445" y="1755666"/>
                  </a:lnTo>
                  <a:lnTo>
                    <a:pt x="142931" y="1743352"/>
                  </a:lnTo>
                  <a:lnTo>
                    <a:pt x="132211" y="1730243"/>
                  </a:lnTo>
                  <a:lnTo>
                    <a:pt x="122285" y="1716738"/>
                  </a:lnTo>
                  <a:lnTo>
                    <a:pt x="113154" y="1703232"/>
                  </a:lnTo>
                  <a:lnTo>
                    <a:pt x="104419" y="1689328"/>
                  </a:lnTo>
                  <a:lnTo>
                    <a:pt x="96479" y="1675425"/>
                  </a:lnTo>
                  <a:lnTo>
                    <a:pt x="89332" y="1661125"/>
                  </a:lnTo>
                  <a:lnTo>
                    <a:pt x="82979" y="1646824"/>
                  </a:lnTo>
                  <a:lnTo>
                    <a:pt x="77024" y="1632127"/>
                  </a:lnTo>
                  <a:lnTo>
                    <a:pt x="72657" y="1617826"/>
                  </a:lnTo>
                  <a:lnTo>
                    <a:pt x="68289" y="1602732"/>
                  </a:lnTo>
                  <a:lnTo>
                    <a:pt x="65510" y="1588431"/>
                  </a:lnTo>
                  <a:lnTo>
                    <a:pt x="63128" y="1574131"/>
                  </a:lnTo>
                  <a:lnTo>
                    <a:pt x="61937" y="1559433"/>
                  </a:lnTo>
                  <a:lnTo>
                    <a:pt x="61540" y="1545133"/>
                  </a:lnTo>
                  <a:lnTo>
                    <a:pt x="61937" y="1528846"/>
                  </a:lnTo>
                  <a:lnTo>
                    <a:pt x="63128" y="1512560"/>
                  </a:lnTo>
                  <a:lnTo>
                    <a:pt x="65907" y="1496273"/>
                  </a:lnTo>
                  <a:lnTo>
                    <a:pt x="69083" y="1480384"/>
                  </a:lnTo>
                  <a:lnTo>
                    <a:pt x="73848" y="1465289"/>
                  </a:lnTo>
                  <a:lnTo>
                    <a:pt x="79009" y="1449400"/>
                  </a:lnTo>
                  <a:lnTo>
                    <a:pt x="85362" y="1433908"/>
                  </a:lnTo>
                  <a:lnTo>
                    <a:pt x="92508" y="1418813"/>
                  </a:lnTo>
                  <a:lnTo>
                    <a:pt x="242983" y="1122874"/>
                  </a:lnTo>
                  <a:lnTo>
                    <a:pt x="0" y="995362"/>
                  </a:lnTo>
                  <a:close/>
                  <a:moveTo>
                    <a:pt x="2574057" y="833437"/>
                  </a:moveTo>
                  <a:lnTo>
                    <a:pt x="2912705" y="1366837"/>
                  </a:lnTo>
                  <a:lnTo>
                    <a:pt x="2917861" y="1375172"/>
                  </a:lnTo>
                  <a:lnTo>
                    <a:pt x="2923016" y="1384300"/>
                  </a:lnTo>
                  <a:lnTo>
                    <a:pt x="2927378" y="1393428"/>
                  </a:lnTo>
                  <a:lnTo>
                    <a:pt x="2931740" y="1402953"/>
                  </a:lnTo>
                  <a:lnTo>
                    <a:pt x="2936102" y="1412478"/>
                  </a:lnTo>
                  <a:lnTo>
                    <a:pt x="2940067" y="1422797"/>
                  </a:lnTo>
                  <a:lnTo>
                    <a:pt x="2943239" y="1433116"/>
                  </a:lnTo>
                  <a:lnTo>
                    <a:pt x="2946808" y="1443434"/>
                  </a:lnTo>
                  <a:lnTo>
                    <a:pt x="2949188" y="1453753"/>
                  </a:lnTo>
                  <a:lnTo>
                    <a:pt x="2951963" y="1464469"/>
                  </a:lnTo>
                  <a:lnTo>
                    <a:pt x="2954343" y="1474788"/>
                  </a:lnTo>
                  <a:lnTo>
                    <a:pt x="2955929" y="1485503"/>
                  </a:lnTo>
                  <a:lnTo>
                    <a:pt x="2957118" y="1495822"/>
                  </a:lnTo>
                  <a:lnTo>
                    <a:pt x="2958308" y="1505744"/>
                  </a:lnTo>
                  <a:lnTo>
                    <a:pt x="2958705" y="1516063"/>
                  </a:lnTo>
                  <a:lnTo>
                    <a:pt x="2959101" y="1525588"/>
                  </a:lnTo>
                  <a:lnTo>
                    <a:pt x="2958705" y="1543050"/>
                  </a:lnTo>
                  <a:lnTo>
                    <a:pt x="2956722" y="1560116"/>
                  </a:lnTo>
                  <a:lnTo>
                    <a:pt x="2954739" y="1576784"/>
                  </a:lnTo>
                  <a:lnTo>
                    <a:pt x="2951170" y="1593453"/>
                  </a:lnTo>
                  <a:lnTo>
                    <a:pt x="2946808" y="1609725"/>
                  </a:lnTo>
                  <a:lnTo>
                    <a:pt x="2941653" y="1625600"/>
                  </a:lnTo>
                  <a:lnTo>
                    <a:pt x="2935705" y="1641475"/>
                  </a:lnTo>
                  <a:lnTo>
                    <a:pt x="2928964" y="1656556"/>
                  </a:lnTo>
                  <a:lnTo>
                    <a:pt x="2921429" y="1671638"/>
                  </a:lnTo>
                  <a:lnTo>
                    <a:pt x="2913102" y="1685925"/>
                  </a:lnTo>
                  <a:lnTo>
                    <a:pt x="2904378" y="1700213"/>
                  </a:lnTo>
                  <a:lnTo>
                    <a:pt x="2894464" y="1713706"/>
                  </a:lnTo>
                  <a:lnTo>
                    <a:pt x="2884154" y="1726803"/>
                  </a:lnTo>
                  <a:lnTo>
                    <a:pt x="2873448" y="1739106"/>
                  </a:lnTo>
                  <a:lnTo>
                    <a:pt x="2862344" y="1751410"/>
                  </a:lnTo>
                  <a:lnTo>
                    <a:pt x="2850052" y="1763316"/>
                  </a:lnTo>
                  <a:lnTo>
                    <a:pt x="2837759" y="1774031"/>
                  </a:lnTo>
                  <a:lnTo>
                    <a:pt x="2825069" y="1784747"/>
                  </a:lnTo>
                  <a:lnTo>
                    <a:pt x="2811983" y="1794272"/>
                  </a:lnTo>
                  <a:lnTo>
                    <a:pt x="2797708" y="1803797"/>
                  </a:lnTo>
                  <a:lnTo>
                    <a:pt x="2783829" y="1812131"/>
                  </a:lnTo>
                  <a:lnTo>
                    <a:pt x="2769950" y="1820466"/>
                  </a:lnTo>
                  <a:lnTo>
                    <a:pt x="2754881" y="1827610"/>
                  </a:lnTo>
                  <a:lnTo>
                    <a:pt x="2740209" y="1834753"/>
                  </a:lnTo>
                  <a:lnTo>
                    <a:pt x="2725140" y="1840310"/>
                  </a:lnTo>
                  <a:lnTo>
                    <a:pt x="2709675" y="1845469"/>
                  </a:lnTo>
                  <a:lnTo>
                    <a:pt x="2694606" y="1849835"/>
                  </a:lnTo>
                  <a:lnTo>
                    <a:pt x="2679141" y="1853803"/>
                  </a:lnTo>
                  <a:lnTo>
                    <a:pt x="2663279" y="1856978"/>
                  </a:lnTo>
                  <a:lnTo>
                    <a:pt x="2648211" y="1858566"/>
                  </a:lnTo>
                  <a:lnTo>
                    <a:pt x="2632349" y="1860153"/>
                  </a:lnTo>
                  <a:lnTo>
                    <a:pt x="2616487" y="1860550"/>
                  </a:lnTo>
                  <a:lnTo>
                    <a:pt x="2418215" y="1860550"/>
                  </a:lnTo>
                  <a:lnTo>
                    <a:pt x="2078376" y="1290637"/>
                  </a:lnTo>
                  <a:lnTo>
                    <a:pt x="2008188" y="1171972"/>
                  </a:lnTo>
                  <a:lnTo>
                    <a:pt x="2378957" y="1129109"/>
                  </a:lnTo>
                  <a:lnTo>
                    <a:pt x="2574057" y="833437"/>
                  </a:lnTo>
                  <a:close/>
                  <a:moveTo>
                    <a:pt x="1239838" y="0"/>
                  </a:moveTo>
                  <a:lnTo>
                    <a:pt x="2017953" y="0"/>
                  </a:lnTo>
                  <a:lnTo>
                    <a:pt x="2027084" y="397"/>
                  </a:lnTo>
                  <a:lnTo>
                    <a:pt x="2035818" y="794"/>
                  </a:lnTo>
                  <a:lnTo>
                    <a:pt x="2044155" y="1986"/>
                  </a:lnTo>
                  <a:lnTo>
                    <a:pt x="2051697" y="3178"/>
                  </a:lnTo>
                  <a:lnTo>
                    <a:pt x="2058843" y="5561"/>
                  </a:lnTo>
                  <a:lnTo>
                    <a:pt x="2065195" y="8739"/>
                  </a:lnTo>
                  <a:lnTo>
                    <a:pt x="2071944" y="12314"/>
                  </a:lnTo>
                  <a:lnTo>
                    <a:pt x="2077899" y="16684"/>
                  </a:lnTo>
                  <a:lnTo>
                    <a:pt x="2083854" y="21451"/>
                  </a:lnTo>
                  <a:lnTo>
                    <a:pt x="2089015" y="27013"/>
                  </a:lnTo>
                  <a:lnTo>
                    <a:pt x="2094970" y="34163"/>
                  </a:lnTo>
                  <a:lnTo>
                    <a:pt x="2100925" y="41711"/>
                  </a:lnTo>
                  <a:lnTo>
                    <a:pt x="2106880" y="50053"/>
                  </a:lnTo>
                  <a:lnTo>
                    <a:pt x="2112835" y="59587"/>
                  </a:lnTo>
                  <a:lnTo>
                    <a:pt x="2119584" y="69518"/>
                  </a:lnTo>
                  <a:lnTo>
                    <a:pt x="2126730" y="81435"/>
                  </a:lnTo>
                  <a:lnTo>
                    <a:pt x="2320465" y="410355"/>
                  </a:lnTo>
                  <a:lnTo>
                    <a:pt x="2530476" y="296742"/>
                  </a:lnTo>
                  <a:lnTo>
                    <a:pt x="2219230" y="850900"/>
                  </a:lnTo>
                  <a:lnTo>
                    <a:pt x="1584035" y="850900"/>
                  </a:lnTo>
                  <a:lnTo>
                    <a:pt x="1749979" y="743246"/>
                  </a:lnTo>
                  <a:lnTo>
                    <a:pt x="1386330" y="148967"/>
                  </a:lnTo>
                  <a:lnTo>
                    <a:pt x="1337499" y="76668"/>
                  </a:lnTo>
                  <a:lnTo>
                    <a:pt x="1327177" y="64354"/>
                  </a:lnTo>
                  <a:lnTo>
                    <a:pt x="1316061" y="52834"/>
                  </a:lnTo>
                  <a:lnTo>
                    <a:pt x="1304945" y="42902"/>
                  </a:lnTo>
                  <a:lnTo>
                    <a:pt x="1293433" y="33369"/>
                  </a:lnTo>
                  <a:lnTo>
                    <a:pt x="1281126" y="23835"/>
                  </a:lnTo>
                  <a:lnTo>
                    <a:pt x="1268422" y="15492"/>
                  </a:lnTo>
                  <a:lnTo>
                    <a:pt x="1254527" y="7945"/>
                  </a:lnTo>
                  <a:lnTo>
                    <a:pt x="1239838" y="0"/>
                  </a:lnTo>
                  <a:close/>
                  <a:moveTo>
                    <a:pt x="1023541" y="0"/>
                  </a:moveTo>
                  <a:lnTo>
                    <a:pt x="1039416" y="397"/>
                  </a:lnTo>
                  <a:lnTo>
                    <a:pt x="1054895" y="794"/>
                  </a:lnTo>
                  <a:lnTo>
                    <a:pt x="1069579" y="1588"/>
                  </a:lnTo>
                  <a:lnTo>
                    <a:pt x="1084263" y="2779"/>
                  </a:lnTo>
                  <a:lnTo>
                    <a:pt x="1097757" y="4764"/>
                  </a:lnTo>
                  <a:lnTo>
                    <a:pt x="1110854" y="6749"/>
                  </a:lnTo>
                  <a:lnTo>
                    <a:pt x="1123951" y="9132"/>
                  </a:lnTo>
                  <a:lnTo>
                    <a:pt x="1136254" y="12308"/>
                  </a:lnTo>
                  <a:lnTo>
                    <a:pt x="1148160" y="15087"/>
                  </a:lnTo>
                  <a:lnTo>
                    <a:pt x="1159670" y="18660"/>
                  </a:lnTo>
                  <a:lnTo>
                    <a:pt x="1170385" y="22234"/>
                  </a:lnTo>
                  <a:lnTo>
                    <a:pt x="1181498" y="26601"/>
                  </a:lnTo>
                  <a:lnTo>
                    <a:pt x="1191420" y="30968"/>
                  </a:lnTo>
                  <a:lnTo>
                    <a:pt x="1201738" y="35733"/>
                  </a:lnTo>
                  <a:lnTo>
                    <a:pt x="1211263" y="40894"/>
                  </a:lnTo>
                  <a:lnTo>
                    <a:pt x="1220391" y="46453"/>
                  </a:lnTo>
                  <a:lnTo>
                    <a:pt x="1229520" y="52011"/>
                  </a:lnTo>
                  <a:lnTo>
                    <a:pt x="1238251" y="57967"/>
                  </a:lnTo>
                  <a:lnTo>
                    <a:pt x="1246585" y="64319"/>
                  </a:lnTo>
                  <a:lnTo>
                    <a:pt x="1254920" y="71069"/>
                  </a:lnTo>
                  <a:lnTo>
                    <a:pt x="1262857" y="77818"/>
                  </a:lnTo>
                  <a:lnTo>
                    <a:pt x="1270398" y="85362"/>
                  </a:lnTo>
                  <a:lnTo>
                    <a:pt x="1277938" y="92906"/>
                  </a:lnTo>
                  <a:lnTo>
                    <a:pt x="1285082" y="100052"/>
                  </a:lnTo>
                  <a:lnTo>
                    <a:pt x="1292226" y="107993"/>
                  </a:lnTo>
                  <a:lnTo>
                    <a:pt x="1299370" y="116331"/>
                  </a:lnTo>
                  <a:lnTo>
                    <a:pt x="1312863" y="133800"/>
                  </a:lnTo>
                  <a:lnTo>
                    <a:pt x="1325960" y="152064"/>
                  </a:lnTo>
                  <a:lnTo>
                    <a:pt x="1338660" y="171121"/>
                  </a:lnTo>
                  <a:lnTo>
                    <a:pt x="1339851" y="174695"/>
                  </a:lnTo>
                  <a:lnTo>
                    <a:pt x="1341835" y="178268"/>
                  </a:lnTo>
                  <a:lnTo>
                    <a:pt x="1343423" y="181047"/>
                  </a:lnTo>
                  <a:lnTo>
                    <a:pt x="1345010" y="183826"/>
                  </a:lnTo>
                  <a:lnTo>
                    <a:pt x="1435101" y="335096"/>
                  </a:lnTo>
                  <a:lnTo>
                    <a:pt x="1338660" y="510188"/>
                  </a:lnTo>
                  <a:lnTo>
                    <a:pt x="1069579" y="995363"/>
                  </a:lnTo>
                  <a:lnTo>
                    <a:pt x="835820" y="696397"/>
                  </a:lnTo>
                  <a:lnTo>
                    <a:pt x="481013" y="681706"/>
                  </a:lnTo>
                  <a:lnTo>
                    <a:pt x="771129" y="144917"/>
                  </a:lnTo>
                  <a:lnTo>
                    <a:pt x="779463" y="130227"/>
                  </a:lnTo>
                  <a:lnTo>
                    <a:pt x="788194" y="115934"/>
                  </a:lnTo>
                  <a:lnTo>
                    <a:pt x="796926" y="102832"/>
                  </a:lnTo>
                  <a:lnTo>
                    <a:pt x="806451" y="90524"/>
                  </a:lnTo>
                  <a:lnTo>
                    <a:pt x="815579" y="78613"/>
                  </a:lnTo>
                  <a:lnTo>
                    <a:pt x="825104" y="68290"/>
                  </a:lnTo>
                  <a:lnTo>
                    <a:pt x="835026" y="57967"/>
                  </a:lnTo>
                  <a:lnTo>
                    <a:pt x="845741" y="49232"/>
                  </a:lnTo>
                  <a:lnTo>
                    <a:pt x="856854" y="40894"/>
                  </a:lnTo>
                  <a:lnTo>
                    <a:pt x="867966" y="33748"/>
                  </a:lnTo>
                  <a:lnTo>
                    <a:pt x="880269" y="26998"/>
                  </a:lnTo>
                  <a:lnTo>
                    <a:pt x="892970" y="21440"/>
                  </a:lnTo>
                  <a:lnTo>
                    <a:pt x="906066" y="15881"/>
                  </a:lnTo>
                  <a:lnTo>
                    <a:pt x="920751" y="11514"/>
                  </a:lnTo>
                  <a:lnTo>
                    <a:pt x="935435" y="8338"/>
                  </a:lnTo>
                  <a:lnTo>
                    <a:pt x="951310" y="5161"/>
                  </a:lnTo>
                  <a:lnTo>
                    <a:pt x="959248" y="3970"/>
                  </a:lnTo>
                  <a:lnTo>
                    <a:pt x="967582" y="2779"/>
                  </a:lnTo>
                  <a:lnTo>
                    <a:pt x="985441" y="1191"/>
                  </a:lnTo>
                  <a:lnTo>
                    <a:pt x="1004491" y="397"/>
                  </a:lnTo>
                  <a:lnTo>
                    <a:pt x="1023541"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grpSp>
      <p:cxnSp>
        <p:nvCxnSpPr>
          <p:cNvPr id="139" name="直接连接符 138"/>
          <p:cNvCxnSpPr/>
          <p:nvPr/>
        </p:nvCxnSpPr>
        <p:spPr>
          <a:xfrm>
            <a:off x="1713403" y="1925437"/>
            <a:ext cx="3311090" cy="0"/>
          </a:xfrm>
          <a:prstGeom prst="line">
            <a:avLst/>
          </a:prstGeom>
          <a:ln w="9525">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6533560" y="1490595"/>
            <a:ext cx="4100531" cy="1171413"/>
            <a:chOff x="6567113" y="1793376"/>
            <a:chExt cx="4100531" cy="1171413"/>
          </a:xfrm>
        </p:grpSpPr>
        <p:sp>
          <p:nvSpPr>
            <p:cNvPr id="141" name="文本框 69"/>
            <p:cNvSpPr txBox="1"/>
            <p:nvPr/>
          </p:nvSpPr>
          <p:spPr>
            <a:xfrm>
              <a:off x="6567113" y="1810921"/>
              <a:ext cx="916058" cy="822960"/>
            </a:xfrm>
            <a:prstGeom prst="rect">
              <a:avLst/>
            </a:prstGeom>
            <a:noFill/>
          </p:spPr>
          <p:txBody>
            <a:bodyPr rtlCol="0" wrap="square">
              <a:spAutoFit/>
            </a:bodyPr>
            <a:lstStyle/>
            <a:p>
              <a:pPr algn="ctr"/>
              <a:r>
                <a:rPr altLang="zh-CN" lang="en-US" smtClean="0" sz="4800">
                  <a:solidFill>
                    <a:schemeClr val="bg1">
                      <a:lumMod val="50000"/>
                    </a:schemeClr>
                  </a:solidFill>
                  <a:latin charset="0" pitchFamily="34" typeface="Impact MT Std"/>
                  <a:ea charset="-122" panose="020b0503020204020204" pitchFamily="34" typeface="微软雅黑"/>
                </a:rPr>
                <a:t>01</a:t>
              </a:r>
            </a:p>
          </p:txBody>
        </p:sp>
        <p:grpSp>
          <p:nvGrpSpPr>
            <p:cNvPr id="142" name="组合 141"/>
            <p:cNvGrpSpPr/>
            <p:nvPr/>
          </p:nvGrpSpPr>
          <p:grpSpPr>
            <a:xfrm>
              <a:off x="7395055" y="1793376"/>
              <a:ext cx="3272589" cy="1171413"/>
              <a:chOff x="6968290" y="1689104"/>
              <a:chExt cx="3272589" cy="1171413"/>
            </a:xfrm>
          </p:grpSpPr>
          <p:sp>
            <p:nvSpPr>
              <p:cNvPr id="143" name="文本框 9"/>
              <p:cNvSpPr txBox="1"/>
              <p:nvPr/>
            </p:nvSpPr>
            <p:spPr>
              <a:xfrm>
                <a:off x="6968291" y="1689104"/>
                <a:ext cx="2329313" cy="365760"/>
              </a:xfrm>
              <a:prstGeom prst="rect">
                <a:avLst/>
              </a:prstGeom>
              <a:noFill/>
            </p:spPr>
            <p:txBody>
              <a:bodyPr rtlCol="0" wrap="square">
                <a:spAutoFit/>
              </a:bodyPr>
              <a:lstStyle/>
              <a:p>
                <a:r>
                  <a:rPr altLang="en-US" b="1" lang="zh-CN" smtClean="0">
                    <a:solidFill>
                      <a:schemeClr val="bg1">
                        <a:lumMod val="50000"/>
                      </a:schemeClr>
                    </a:solidFill>
                    <a:latin charset="-122" panose="020b0503020204020204" pitchFamily="34" typeface="微软雅黑"/>
                    <a:ea charset="-122" panose="020b0503020204020204" pitchFamily="34" typeface="微软雅黑"/>
                  </a:rPr>
                  <a:t>输入标题</a:t>
                </a:r>
              </a:p>
            </p:txBody>
          </p:sp>
          <p:sp>
            <p:nvSpPr>
              <p:cNvPr id="144" name="文本框 11"/>
              <p:cNvSpPr txBox="1"/>
              <p:nvPr/>
            </p:nvSpPr>
            <p:spPr>
              <a:xfrm>
                <a:off x="6968291" y="2029520"/>
                <a:ext cx="3272589" cy="640080"/>
              </a:xfrm>
              <a:prstGeom prst="rect">
                <a:avLst/>
              </a:prstGeom>
              <a:noFill/>
            </p:spPr>
            <p:txBody>
              <a:bodyPr rtlCol="0" wrap="square">
                <a:spAutoFit/>
              </a:bodyPr>
              <a:lstStyle/>
              <a:p>
                <a:r>
                  <a:rPr altLang="en-US" lang="zh-CN" smtClean="0" sz="1200">
                    <a:solidFill>
                      <a:schemeClr val="bg1">
                        <a:lumMod val="50000"/>
                      </a:schemeClr>
                    </a:solidFill>
                    <a:latin charset="-122" panose="020b0503020204020204" pitchFamily="34" typeface="微软雅黑"/>
                    <a:ea charset="-122" panose="020b0503020204020204" pitchFamily="34" typeface="微软雅黑"/>
                  </a:rPr>
                  <a:t>在此输入详细介绍，以表达项目工作的详细资料和文字信息。在此输入详细介绍，以表达项目工作的详细资料和文字信息。</a:t>
                </a:r>
              </a:p>
            </p:txBody>
          </p:sp>
        </p:grpSp>
      </p:grpSp>
      <p:cxnSp>
        <p:nvCxnSpPr>
          <p:cNvPr id="145" name="直接连接符 144"/>
          <p:cNvCxnSpPr/>
          <p:nvPr/>
        </p:nvCxnSpPr>
        <p:spPr>
          <a:xfrm>
            <a:off x="7236376" y="2980860"/>
            <a:ext cx="3311090" cy="0"/>
          </a:xfrm>
          <a:prstGeom prst="line">
            <a:avLst/>
          </a:prstGeom>
          <a:ln w="9525">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146" name="组合 145"/>
          <p:cNvGrpSpPr/>
          <p:nvPr/>
        </p:nvGrpSpPr>
        <p:grpSpPr>
          <a:xfrm>
            <a:off x="1490804" y="2520193"/>
            <a:ext cx="4188647" cy="1014370"/>
            <a:chOff x="1524357" y="2822974"/>
            <a:chExt cx="4188647" cy="1014370"/>
          </a:xfrm>
        </p:grpSpPr>
        <p:sp>
          <p:nvSpPr>
            <p:cNvPr id="147" name="文本框 75"/>
            <p:cNvSpPr txBox="1"/>
            <p:nvPr/>
          </p:nvSpPr>
          <p:spPr>
            <a:xfrm>
              <a:off x="4796946" y="2868143"/>
              <a:ext cx="916058" cy="822960"/>
            </a:xfrm>
            <a:prstGeom prst="rect">
              <a:avLst/>
            </a:prstGeom>
            <a:noFill/>
          </p:spPr>
          <p:txBody>
            <a:bodyPr rtlCol="0" wrap="square">
              <a:spAutoFit/>
            </a:bodyPr>
            <a:lstStyle/>
            <a:p>
              <a:pPr algn="ctr"/>
              <a:r>
                <a:rPr altLang="zh-CN" lang="en-US" smtClean="0" sz="4800">
                  <a:solidFill>
                    <a:schemeClr val="bg1">
                      <a:lumMod val="50000"/>
                    </a:schemeClr>
                  </a:solidFill>
                  <a:latin charset="0" pitchFamily="34" typeface="Impact MT Std"/>
                  <a:ea charset="-122" panose="020b0503020204020204" pitchFamily="34" typeface="微软雅黑"/>
                </a:rPr>
                <a:t>02</a:t>
              </a:r>
            </a:p>
          </p:txBody>
        </p:sp>
        <p:grpSp>
          <p:nvGrpSpPr>
            <p:cNvPr id="148" name="组合 147"/>
            <p:cNvGrpSpPr/>
            <p:nvPr/>
          </p:nvGrpSpPr>
          <p:grpSpPr>
            <a:xfrm>
              <a:off x="1524357" y="2822974"/>
              <a:ext cx="3272589" cy="1014370"/>
              <a:chOff x="6968290" y="1661481"/>
              <a:chExt cx="3272589" cy="1014370"/>
            </a:xfrm>
          </p:grpSpPr>
          <p:sp>
            <p:nvSpPr>
              <p:cNvPr id="149" name="文本框 77"/>
              <p:cNvSpPr txBox="1"/>
              <p:nvPr/>
            </p:nvSpPr>
            <p:spPr>
              <a:xfrm>
                <a:off x="7911566" y="1661481"/>
                <a:ext cx="2329313" cy="396240"/>
              </a:xfrm>
              <a:prstGeom prst="rect">
                <a:avLst/>
              </a:prstGeom>
              <a:noFill/>
            </p:spPr>
            <p:txBody>
              <a:bodyPr rtlCol="0" wrap="square">
                <a:spAutoFit/>
              </a:bodyPr>
              <a:lstStyle/>
              <a:p>
                <a:pPr algn="r"/>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输入标题</a:t>
                </a:r>
              </a:p>
            </p:txBody>
          </p:sp>
          <p:sp>
            <p:nvSpPr>
              <p:cNvPr id="150" name="文本框 80"/>
              <p:cNvSpPr txBox="1"/>
              <p:nvPr/>
            </p:nvSpPr>
            <p:spPr>
              <a:xfrm>
                <a:off x="6968290" y="2029520"/>
                <a:ext cx="3272589" cy="640080"/>
              </a:xfrm>
              <a:prstGeom prst="rect">
                <a:avLst/>
              </a:prstGeom>
              <a:noFill/>
            </p:spPr>
            <p:txBody>
              <a:bodyPr rtlCol="0" wrap="square">
                <a:spAutoFit/>
              </a:bodyPr>
              <a:lstStyle/>
              <a:p>
                <a:r>
                  <a:rPr altLang="en-US" lang="zh-CN" smtClean="0" sz="1200">
                    <a:solidFill>
                      <a:schemeClr val="bg1">
                        <a:lumMod val="50000"/>
                      </a:schemeClr>
                    </a:solidFill>
                    <a:latin charset="-122" panose="020b0503020204020204" pitchFamily="34" typeface="微软雅黑"/>
                    <a:ea charset="-122" panose="020b0503020204020204" pitchFamily="34" typeface="微软雅黑"/>
                  </a:rPr>
                  <a:t>由在此输入详细介绍，以表达项目工作的详细资料和文字信息。在此输入详细介绍，以表达项目工作的详细资料和文字信息。</a:t>
                </a:r>
              </a:p>
            </p:txBody>
          </p:sp>
        </p:grpSp>
      </p:grpSp>
      <p:cxnSp>
        <p:nvCxnSpPr>
          <p:cNvPr id="151" name="直接连接符 150"/>
          <p:cNvCxnSpPr/>
          <p:nvPr/>
        </p:nvCxnSpPr>
        <p:spPr>
          <a:xfrm>
            <a:off x="1713403" y="4067434"/>
            <a:ext cx="3311090" cy="0"/>
          </a:xfrm>
          <a:prstGeom prst="line">
            <a:avLst/>
          </a:prstGeom>
          <a:ln w="9525">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152" name="组合 151"/>
          <p:cNvGrpSpPr/>
          <p:nvPr/>
        </p:nvGrpSpPr>
        <p:grpSpPr>
          <a:xfrm>
            <a:off x="6533560" y="3610765"/>
            <a:ext cx="4100531" cy="1212260"/>
            <a:chOff x="6567113" y="3913546"/>
            <a:chExt cx="4100531" cy="1212260"/>
          </a:xfrm>
        </p:grpSpPr>
        <p:sp>
          <p:nvSpPr>
            <p:cNvPr id="153" name="文本框 101"/>
            <p:cNvSpPr txBox="1"/>
            <p:nvPr/>
          </p:nvSpPr>
          <p:spPr>
            <a:xfrm>
              <a:off x="6567113" y="3971939"/>
              <a:ext cx="916058" cy="822960"/>
            </a:xfrm>
            <a:prstGeom prst="rect">
              <a:avLst/>
            </a:prstGeom>
            <a:noFill/>
          </p:spPr>
          <p:txBody>
            <a:bodyPr rtlCol="0" wrap="square">
              <a:spAutoFit/>
            </a:bodyPr>
            <a:lstStyle/>
            <a:p>
              <a:pPr algn="ctr"/>
              <a:r>
                <a:rPr altLang="zh-CN" lang="en-US" smtClean="0" sz="4800">
                  <a:solidFill>
                    <a:schemeClr val="bg1">
                      <a:lumMod val="50000"/>
                    </a:schemeClr>
                  </a:solidFill>
                  <a:latin charset="0" pitchFamily="34" typeface="Impact MT Std"/>
                  <a:ea charset="-122" panose="020b0503020204020204" pitchFamily="34" typeface="微软雅黑"/>
                </a:rPr>
                <a:t>03</a:t>
              </a:r>
            </a:p>
          </p:txBody>
        </p:sp>
        <p:grpSp>
          <p:nvGrpSpPr>
            <p:cNvPr id="154" name="组合 153"/>
            <p:cNvGrpSpPr/>
            <p:nvPr/>
          </p:nvGrpSpPr>
          <p:grpSpPr>
            <a:xfrm>
              <a:off x="7395055" y="3913546"/>
              <a:ext cx="3272589" cy="1212260"/>
              <a:chOff x="6968290" y="1648257"/>
              <a:chExt cx="3272589" cy="1212260"/>
            </a:xfrm>
          </p:grpSpPr>
          <p:sp>
            <p:nvSpPr>
              <p:cNvPr id="155" name="文本框 103"/>
              <p:cNvSpPr txBox="1"/>
              <p:nvPr/>
            </p:nvSpPr>
            <p:spPr>
              <a:xfrm>
                <a:off x="6968291" y="1648257"/>
                <a:ext cx="2329313" cy="396240"/>
              </a:xfrm>
              <a:prstGeom prst="rect">
                <a:avLst/>
              </a:prstGeom>
              <a:noFill/>
            </p:spPr>
            <p:txBody>
              <a:bodyPr rtlCol="0" wrap="square">
                <a:spAutoFit/>
              </a:bodyPr>
              <a:lstStyle/>
              <a:p>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输入标题</a:t>
                </a:r>
              </a:p>
            </p:txBody>
          </p:sp>
          <p:sp>
            <p:nvSpPr>
              <p:cNvPr id="156" name="文本框 104"/>
              <p:cNvSpPr txBox="1"/>
              <p:nvPr/>
            </p:nvSpPr>
            <p:spPr>
              <a:xfrm>
                <a:off x="6968291" y="2029520"/>
                <a:ext cx="3272589" cy="640080"/>
              </a:xfrm>
              <a:prstGeom prst="rect">
                <a:avLst/>
              </a:prstGeom>
              <a:noFill/>
            </p:spPr>
            <p:txBody>
              <a:bodyPr rtlCol="0" wrap="square">
                <a:spAutoFit/>
              </a:bodyPr>
              <a:lstStyle/>
              <a:p>
                <a:r>
                  <a:rPr altLang="en-US" lang="zh-CN" smtClean="0" sz="1200">
                    <a:solidFill>
                      <a:schemeClr val="bg1">
                        <a:lumMod val="50000"/>
                      </a:schemeClr>
                    </a:solidFill>
                    <a:latin charset="-122" panose="020b0503020204020204" pitchFamily="34" typeface="微软雅黑"/>
                    <a:ea charset="-122" panose="020b0503020204020204" pitchFamily="34" typeface="微软雅黑"/>
                  </a:rPr>
                  <a:t>在此输入详细介绍，以表达项目工作的详细资料和文字信息。在此输入详细介绍，以表达项目工作的详细资料和文字信息。</a:t>
                </a:r>
              </a:p>
            </p:txBody>
          </p:sp>
        </p:grpSp>
      </p:grpSp>
      <p:cxnSp>
        <p:nvCxnSpPr>
          <p:cNvPr id="157" name="直接连接符 156"/>
          <p:cNvCxnSpPr/>
          <p:nvPr/>
        </p:nvCxnSpPr>
        <p:spPr>
          <a:xfrm>
            <a:off x="7236376" y="5140765"/>
            <a:ext cx="3311090" cy="0"/>
          </a:xfrm>
          <a:prstGeom prst="line">
            <a:avLst/>
          </a:prstGeom>
          <a:ln w="9525">
            <a:solidFill>
              <a:schemeClr val="bg1">
                <a:lumMod val="50000"/>
              </a:schemeClr>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158" name="组合 157"/>
          <p:cNvGrpSpPr/>
          <p:nvPr/>
        </p:nvGrpSpPr>
        <p:grpSpPr>
          <a:xfrm>
            <a:off x="1503479" y="4802963"/>
            <a:ext cx="4188647" cy="1002301"/>
            <a:chOff x="1524357" y="2835043"/>
            <a:chExt cx="4188647" cy="1002301"/>
          </a:xfrm>
        </p:grpSpPr>
        <p:sp>
          <p:nvSpPr>
            <p:cNvPr id="159" name="文本框 75"/>
            <p:cNvSpPr txBox="1"/>
            <p:nvPr/>
          </p:nvSpPr>
          <p:spPr>
            <a:xfrm>
              <a:off x="4796946" y="2868142"/>
              <a:ext cx="916058" cy="822960"/>
            </a:xfrm>
            <a:prstGeom prst="rect">
              <a:avLst/>
            </a:prstGeom>
            <a:noFill/>
          </p:spPr>
          <p:txBody>
            <a:bodyPr rtlCol="0" wrap="square">
              <a:spAutoFit/>
            </a:bodyPr>
            <a:lstStyle/>
            <a:p>
              <a:pPr algn="ctr"/>
              <a:r>
                <a:rPr altLang="zh-CN" lang="en-US" smtClean="0" sz="4800">
                  <a:solidFill>
                    <a:schemeClr val="bg1">
                      <a:lumMod val="50000"/>
                    </a:schemeClr>
                  </a:solidFill>
                  <a:latin charset="0" pitchFamily="34" typeface="Impact MT Std"/>
                  <a:ea charset="-122" panose="020b0503020204020204" pitchFamily="34" typeface="微软雅黑"/>
                </a:rPr>
                <a:t>04</a:t>
              </a:r>
            </a:p>
          </p:txBody>
        </p:sp>
        <p:grpSp>
          <p:nvGrpSpPr>
            <p:cNvPr id="160" name="组合 159"/>
            <p:cNvGrpSpPr/>
            <p:nvPr/>
          </p:nvGrpSpPr>
          <p:grpSpPr>
            <a:xfrm>
              <a:off x="1524357" y="2835043"/>
              <a:ext cx="3272589" cy="1002301"/>
              <a:chOff x="6968290" y="1673550"/>
              <a:chExt cx="3272589" cy="1002301"/>
            </a:xfrm>
          </p:grpSpPr>
          <p:sp>
            <p:nvSpPr>
              <p:cNvPr id="161" name="文本框 77"/>
              <p:cNvSpPr txBox="1"/>
              <p:nvPr/>
            </p:nvSpPr>
            <p:spPr>
              <a:xfrm>
                <a:off x="7911567" y="1673551"/>
                <a:ext cx="2329313" cy="396240"/>
              </a:xfrm>
              <a:prstGeom prst="rect">
                <a:avLst/>
              </a:prstGeom>
              <a:noFill/>
            </p:spPr>
            <p:txBody>
              <a:bodyPr rtlCol="0" wrap="square">
                <a:spAutoFit/>
              </a:bodyPr>
              <a:lstStyle/>
              <a:p>
                <a:pPr algn="r"/>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输入标题</a:t>
                </a:r>
              </a:p>
            </p:txBody>
          </p:sp>
          <p:sp>
            <p:nvSpPr>
              <p:cNvPr id="162" name="文本框 80"/>
              <p:cNvSpPr txBox="1"/>
              <p:nvPr/>
            </p:nvSpPr>
            <p:spPr>
              <a:xfrm>
                <a:off x="6968290" y="2029520"/>
                <a:ext cx="3272589" cy="640080"/>
              </a:xfrm>
              <a:prstGeom prst="rect">
                <a:avLst/>
              </a:prstGeom>
              <a:noFill/>
            </p:spPr>
            <p:txBody>
              <a:bodyPr rtlCol="0" wrap="square">
                <a:spAutoFit/>
              </a:bodyPr>
              <a:lstStyle/>
              <a:p>
                <a:r>
                  <a:rPr altLang="en-US" lang="zh-CN" smtClean="0" sz="1200">
                    <a:solidFill>
                      <a:schemeClr val="bg1">
                        <a:lumMod val="50000"/>
                      </a:schemeClr>
                    </a:solidFill>
                    <a:latin charset="-122" panose="020b0503020204020204" pitchFamily="34" typeface="微软雅黑"/>
                    <a:ea charset="-122" panose="020b0503020204020204" pitchFamily="34" typeface="微软雅黑"/>
                  </a:rPr>
                  <a:t>由在此输入详细介绍，以表达项目工作的详细资料和文字信息。在此输入详细介绍，以表达项目工作的详细资料和文字信息。</a:t>
                </a:r>
              </a:p>
            </p:txBody>
          </p:sp>
        </p:grpSp>
      </p:grpSp>
      <p:grpSp>
        <p:nvGrpSpPr>
          <p:cNvPr id="163" name="组合 162"/>
          <p:cNvGrpSpPr/>
          <p:nvPr/>
        </p:nvGrpSpPr>
        <p:grpSpPr>
          <a:xfrm>
            <a:off x="5853042" y="4494688"/>
            <a:ext cx="1123045" cy="1302732"/>
            <a:chOff x="5550606" y="4704901"/>
            <a:chExt cx="1123045" cy="1302732"/>
          </a:xfrm>
        </p:grpSpPr>
        <p:sp>
          <p:nvSpPr>
            <p:cNvPr id="164" name="六边形 163"/>
            <p:cNvSpPr/>
            <p:nvPr/>
          </p:nvSpPr>
          <p:spPr>
            <a:xfrm rot="5400000">
              <a:off x="5460763" y="4794744"/>
              <a:ext cx="1302732" cy="1123045"/>
            </a:xfrm>
            <a:prstGeom prst="hexag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grpSp>
          <p:nvGrpSpPr>
            <p:cNvPr id="165" name="组合 164"/>
            <p:cNvGrpSpPr/>
            <p:nvPr/>
          </p:nvGrpSpPr>
          <p:grpSpPr>
            <a:xfrm>
              <a:off x="5923329" y="5169661"/>
              <a:ext cx="348517" cy="446576"/>
              <a:chOff x="3095876" y="2479873"/>
              <a:chExt cx="366231" cy="470769"/>
            </a:xfrm>
          </p:grpSpPr>
          <p:sp>
            <p:nvSpPr>
              <p:cNvPr id="166" name="Freeform 108"/>
              <p:cNvSpPr/>
              <p:nvPr/>
            </p:nvSpPr>
            <p:spPr bwMode="auto">
              <a:xfrm flipH="1">
                <a:off x="3095876" y="2898027"/>
                <a:ext cx="51923" cy="52615"/>
              </a:xfrm>
              <a:custGeom>
                <a:gdLst>
                  <a:gd fmla="*/ 0 w 32" name="T0"/>
                  <a:gd fmla="*/ 32 h 32" name="T1"/>
                  <a:gd fmla="*/ 16 w 32" name="T2"/>
                  <a:gd fmla="*/ 32 h 32" name="T3"/>
                  <a:gd fmla="*/ 32 w 32" name="T4"/>
                  <a:gd fmla="*/ 16 h 32" name="T5"/>
                  <a:gd fmla="*/ 32 w 32" name="T6"/>
                  <a:gd fmla="*/ 0 h 32" name="T7"/>
                  <a:gd fmla="*/ 0 w 32" name="T8"/>
                  <a:gd fmla="*/ 0 h 32" name="T9"/>
                  <a:gd fmla="*/ 0 w 32" name="T10"/>
                  <a:gd fmla="*/ 32 h 32" name="T11"/>
                </a:gdLst>
                <a:cxnLst>
                  <a:cxn ang="0">
                    <a:pos x="T0" y="T1"/>
                  </a:cxn>
                  <a:cxn ang="0">
                    <a:pos x="T2" y="T3"/>
                  </a:cxn>
                  <a:cxn ang="0">
                    <a:pos x="T4" y="T5"/>
                  </a:cxn>
                  <a:cxn ang="0">
                    <a:pos x="T6" y="T7"/>
                  </a:cxn>
                  <a:cxn ang="0">
                    <a:pos x="T8" y="T9"/>
                  </a:cxn>
                  <a:cxn ang="0">
                    <a:pos x="T10" y="T11"/>
                  </a:cxn>
                </a:cxnLst>
                <a:rect b="b" l="0" r="r" t="0"/>
                <a:pathLst>
                  <a:path h="32" w="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chemeClr val="bg1">
                      <a:lumMod val="50000"/>
                    </a:schemeClr>
                  </a:solidFill>
                  <a:latin typeface="Calibri"/>
                  <a:ea typeface="宋体"/>
                </a:endParaRPr>
              </a:p>
            </p:txBody>
          </p:sp>
          <p:sp>
            <p:nvSpPr>
              <p:cNvPr id="167" name="Freeform 109"/>
              <p:cNvSpPr>
                <a:spLocks noEditPoints="1"/>
              </p:cNvSpPr>
              <p:nvPr/>
            </p:nvSpPr>
            <p:spPr bwMode="auto">
              <a:xfrm flipH="1">
                <a:off x="3095876" y="2479873"/>
                <a:ext cx="366231" cy="470769"/>
              </a:xfrm>
              <a:custGeom>
                <a:gdLst>
                  <a:gd fmla="*/ 208 w 224" name="T0"/>
                  <a:gd fmla="*/ 0 h 288" name="T1"/>
                  <a:gd fmla="*/ 16 w 224" name="T2"/>
                  <a:gd fmla="*/ 0 h 288" name="T3"/>
                  <a:gd fmla="*/ 0 w 224" name="T4"/>
                  <a:gd fmla="*/ 16 h 288" name="T5"/>
                  <a:gd fmla="*/ 0 w 224" name="T6"/>
                  <a:gd fmla="*/ 272 h 288" name="T7"/>
                  <a:gd fmla="*/ 16 w 224" name="T8"/>
                  <a:gd fmla="*/ 288 h 288" name="T9"/>
                  <a:gd fmla="*/ 176 w 224" name="T10"/>
                  <a:gd fmla="*/ 288 h 288" name="T11"/>
                  <a:gd fmla="*/ 176 w 224" name="T12"/>
                  <a:gd fmla="*/ 144 h 288" name="T13"/>
                  <a:gd fmla="*/ 224 w 224" name="T14"/>
                  <a:gd fmla="*/ 144 h 288" name="T15"/>
                  <a:gd fmla="*/ 224 w 224" name="T16"/>
                  <a:gd fmla="*/ 16 h 288" name="T17"/>
                  <a:gd fmla="*/ 208 w 224" name="T18"/>
                  <a:gd fmla="*/ 0 h 288" name="T19"/>
                  <a:gd fmla="*/ 168 w 224" name="T20"/>
                  <a:gd fmla="*/ 104 h 288" name="T21"/>
                  <a:gd fmla="*/ 56 w 224" name="T22"/>
                  <a:gd fmla="*/ 104 h 288" name="T23"/>
                  <a:gd fmla="*/ 56 w 224" name="T24"/>
                  <a:gd fmla="*/ 88 h 288" name="T25"/>
                  <a:gd fmla="*/ 168 w 224" name="T26"/>
                  <a:gd fmla="*/ 88 h 288" name="T27"/>
                  <a:gd fmla="*/ 168 w 224" name="T28"/>
                  <a:gd fmla="*/ 104 h 288" name="T29"/>
                  <a:gd fmla="*/ 168 w 224" name="T30"/>
                  <a:gd fmla="*/ 72 h 288" name="T31"/>
                  <a:gd fmla="*/ 56 w 224" name="T32"/>
                  <a:gd fmla="*/ 72 h 288" name="T33"/>
                  <a:gd fmla="*/ 56 w 224" name="T34"/>
                  <a:gd fmla="*/ 56 h 288" name="T35"/>
                  <a:gd fmla="*/ 168 w 224" name="T36"/>
                  <a:gd fmla="*/ 56 h 288" name="T37"/>
                  <a:gd fmla="*/ 168 w 224" name="T38"/>
                  <a:gd fmla="*/ 72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24">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chemeClr val="bg1">
                      <a:lumMod val="50000"/>
                    </a:schemeClr>
                  </a:solidFill>
                  <a:latin typeface="Calibri"/>
                  <a:ea typeface="宋体"/>
                </a:endParaRPr>
              </a:p>
            </p:txBody>
          </p:sp>
          <p:sp>
            <p:nvSpPr>
              <p:cNvPr id="168"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chemeClr val="bg1">
                      <a:lumMod val="50000"/>
                    </a:schemeClr>
                  </a:solidFill>
                  <a:latin typeface="Calibri"/>
                  <a:ea typeface="宋体"/>
                </a:endParaRPr>
              </a:p>
            </p:txBody>
          </p:sp>
          <p:sp>
            <p:nvSpPr>
              <p:cNvPr id="169"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defTabSz="755203">
                  <a:defRPr/>
                </a:pPr>
                <a:endParaRPr altLang="en-US" lang="zh-CN" sz="1500">
                  <a:solidFill>
                    <a:schemeClr val="bg1">
                      <a:lumMod val="50000"/>
                    </a:schemeClr>
                  </a:solidFill>
                  <a:latin typeface="Calibri"/>
                  <a:ea typeface="宋体"/>
                </a:endParaRPr>
              </a:p>
            </p:txBody>
          </p:sp>
        </p:grpSp>
      </p:grpSp>
    </p:spTree>
    <p:extLst>
      <p:ext uri="{BB962C8B-B14F-4D97-AF65-F5344CB8AC3E}">
        <p14:creationId val="165290396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130"/>
                                        </p:tgtEl>
                                        <p:attrNameLst>
                                          <p:attrName>style.visibility</p:attrName>
                                        </p:attrNameLst>
                                      </p:cBhvr>
                                      <p:to>
                                        <p:strVal val="visible"/>
                                      </p:to>
                                    </p:set>
                                    <p:anim calcmode="lin" valueType="num">
                                      <p:cBhvr>
                                        <p:cTn dur="500" fill="hold" id="7"/>
                                        <p:tgtEl>
                                          <p:spTgt spid="130"/>
                                        </p:tgtEl>
                                        <p:attrNameLst>
                                          <p:attrName>ppt_w</p:attrName>
                                        </p:attrNameLst>
                                      </p:cBhvr>
                                      <p:tavLst>
                                        <p:tav tm="0">
                                          <p:val>
                                            <p:fltVal val="0"/>
                                          </p:val>
                                        </p:tav>
                                        <p:tav tm="100000">
                                          <p:val>
                                            <p:strVal val="#ppt_w"/>
                                          </p:val>
                                        </p:tav>
                                      </p:tavLst>
                                    </p:anim>
                                    <p:anim calcmode="lin" valueType="num">
                                      <p:cBhvr>
                                        <p:cTn dur="500" fill="hold" id="8"/>
                                        <p:tgtEl>
                                          <p:spTgt spid="130"/>
                                        </p:tgtEl>
                                        <p:attrNameLst>
                                          <p:attrName>ppt_h</p:attrName>
                                        </p:attrNameLst>
                                      </p:cBhvr>
                                      <p:tavLst>
                                        <p:tav tm="0">
                                          <p:val>
                                            <p:fltVal val="0"/>
                                          </p:val>
                                        </p:tav>
                                        <p:tav tm="100000">
                                          <p:val>
                                            <p:strVal val="#ppt_h"/>
                                          </p:val>
                                        </p:tav>
                                      </p:tavLst>
                                    </p:anim>
                                    <p:anim calcmode="lin" valueType="num">
                                      <p:cBhvr>
                                        <p:cTn dur="500" fill="hold" id="9"/>
                                        <p:tgtEl>
                                          <p:spTgt spid="130"/>
                                        </p:tgtEl>
                                        <p:attrNameLst>
                                          <p:attrName>style.rotation</p:attrName>
                                        </p:attrNameLst>
                                      </p:cBhvr>
                                      <p:tavLst>
                                        <p:tav tm="0">
                                          <p:val>
                                            <p:fltVal val="360"/>
                                          </p:val>
                                        </p:tav>
                                        <p:tav tm="100000">
                                          <p:val>
                                            <p:fltVal val="0"/>
                                          </p:val>
                                        </p:tav>
                                      </p:tavLst>
                                    </p:anim>
                                    <p:animEffect filter="fade" transition="in">
                                      <p:cBhvr>
                                        <p:cTn dur="500" id="10"/>
                                        <p:tgtEl>
                                          <p:spTgt spid="130"/>
                                        </p:tgtEl>
                                      </p:cBhvr>
                                    </p:animEffect>
                                  </p:childTnLst>
                                </p:cTn>
                              </p:par>
                            </p:childTnLst>
                          </p:cTn>
                        </p:par>
                        <p:par>
                          <p:cTn fill="hold" id="11" nodeType="afterGroup">
                            <p:stCondLst>
                              <p:cond delay="500"/>
                            </p:stCondLst>
                            <p:childTnLst>
                              <p:par>
                                <p:cTn fill="hold" id="12" nodeType="afterEffect" presetClass="entr" presetID="22" presetSubtype="2">
                                  <p:stCondLst>
                                    <p:cond delay="0"/>
                                  </p:stCondLst>
                                  <p:childTnLst>
                                    <p:set>
                                      <p:cBhvr>
                                        <p:cTn dur="1" fill="hold" id="13">
                                          <p:stCondLst>
                                            <p:cond delay="0"/>
                                          </p:stCondLst>
                                        </p:cTn>
                                        <p:tgtEl>
                                          <p:spTgt spid="139"/>
                                        </p:tgtEl>
                                        <p:attrNameLst>
                                          <p:attrName>style.visibility</p:attrName>
                                        </p:attrNameLst>
                                      </p:cBhvr>
                                      <p:to>
                                        <p:strVal val="visible"/>
                                      </p:to>
                                    </p:set>
                                    <p:animEffect filter="wipe(right)" transition="in">
                                      <p:cBhvr>
                                        <p:cTn dur="500" id="14"/>
                                        <p:tgtEl>
                                          <p:spTgt spid="139"/>
                                        </p:tgtEl>
                                      </p:cBhvr>
                                    </p:animEffect>
                                  </p:childTnLst>
                                </p:cTn>
                              </p:par>
                            </p:childTnLst>
                          </p:cTn>
                        </p:par>
                        <p:par>
                          <p:cTn fill="hold" id="15" nodeType="afterGroup">
                            <p:stCondLst>
                              <p:cond delay="1000"/>
                            </p:stCondLst>
                            <p:childTnLst>
                              <p:par>
                                <p:cTn fill="hold" id="16" nodeType="afterEffect" presetClass="entr" presetID="12" presetSubtype="8">
                                  <p:stCondLst>
                                    <p:cond delay="0"/>
                                  </p:stCondLst>
                                  <p:childTnLst>
                                    <p:set>
                                      <p:cBhvr>
                                        <p:cTn dur="1" fill="hold" id="17">
                                          <p:stCondLst>
                                            <p:cond delay="0"/>
                                          </p:stCondLst>
                                        </p:cTn>
                                        <p:tgtEl>
                                          <p:spTgt spid="140"/>
                                        </p:tgtEl>
                                        <p:attrNameLst>
                                          <p:attrName>style.visibility</p:attrName>
                                        </p:attrNameLst>
                                      </p:cBhvr>
                                      <p:to>
                                        <p:strVal val="visible"/>
                                      </p:to>
                                    </p:set>
                                    <p:anim calcmode="lin" valueType="num">
                                      <p:cBhvr additive="base">
                                        <p:cTn dur="500" id="18"/>
                                        <p:tgtEl>
                                          <p:spTgt spid="140"/>
                                        </p:tgtEl>
                                        <p:attrNameLst>
                                          <p:attrName>ppt_x</p:attrName>
                                        </p:attrNameLst>
                                      </p:cBhvr>
                                      <p:tavLst>
                                        <p:tav tm="0">
                                          <p:val>
                                            <p:strVal val="#ppt_x-#ppt_w*1.125000"/>
                                          </p:val>
                                        </p:tav>
                                        <p:tav tm="100000">
                                          <p:val>
                                            <p:strVal val="#ppt_x"/>
                                          </p:val>
                                        </p:tav>
                                      </p:tavLst>
                                    </p:anim>
                                    <p:animEffect filter="wipe(right)" transition="in">
                                      <p:cBhvr>
                                        <p:cTn dur="500" id="19"/>
                                        <p:tgtEl>
                                          <p:spTgt spid="140"/>
                                        </p:tgtEl>
                                      </p:cBhvr>
                                    </p:animEffect>
                                  </p:childTnLst>
                                </p:cTn>
                              </p:par>
                            </p:childTnLst>
                          </p:cTn>
                        </p:par>
                        <p:par>
                          <p:cTn fill="hold" id="20" nodeType="afterGroup">
                            <p:stCondLst>
                              <p:cond delay="1500"/>
                            </p:stCondLst>
                            <p:childTnLst>
                              <p:par>
                                <p:cTn decel="100000" fill="hold" id="21" nodeType="afterEffect" presetClass="entr" presetID="49" presetSubtype="0">
                                  <p:stCondLst>
                                    <p:cond delay="0"/>
                                  </p:stCondLst>
                                  <p:childTnLst>
                                    <p:set>
                                      <p:cBhvr>
                                        <p:cTn dur="1" fill="hold" id="22">
                                          <p:stCondLst>
                                            <p:cond delay="0"/>
                                          </p:stCondLst>
                                        </p:cTn>
                                        <p:tgtEl>
                                          <p:spTgt spid="133"/>
                                        </p:tgtEl>
                                        <p:attrNameLst>
                                          <p:attrName>style.visibility</p:attrName>
                                        </p:attrNameLst>
                                      </p:cBhvr>
                                      <p:to>
                                        <p:strVal val="visible"/>
                                      </p:to>
                                    </p:set>
                                    <p:anim calcmode="lin" valueType="num">
                                      <p:cBhvr>
                                        <p:cTn dur="500" fill="hold" id="23"/>
                                        <p:tgtEl>
                                          <p:spTgt spid="133"/>
                                        </p:tgtEl>
                                        <p:attrNameLst>
                                          <p:attrName>ppt_w</p:attrName>
                                        </p:attrNameLst>
                                      </p:cBhvr>
                                      <p:tavLst>
                                        <p:tav tm="0">
                                          <p:val>
                                            <p:fltVal val="0"/>
                                          </p:val>
                                        </p:tav>
                                        <p:tav tm="100000">
                                          <p:val>
                                            <p:strVal val="#ppt_w"/>
                                          </p:val>
                                        </p:tav>
                                      </p:tavLst>
                                    </p:anim>
                                    <p:anim calcmode="lin" valueType="num">
                                      <p:cBhvr>
                                        <p:cTn dur="500" fill="hold" id="24"/>
                                        <p:tgtEl>
                                          <p:spTgt spid="133"/>
                                        </p:tgtEl>
                                        <p:attrNameLst>
                                          <p:attrName>ppt_h</p:attrName>
                                        </p:attrNameLst>
                                      </p:cBhvr>
                                      <p:tavLst>
                                        <p:tav tm="0">
                                          <p:val>
                                            <p:fltVal val="0"/>
                                          </p:val>
                                        </p:tav>
                                        <p:tav tm="100000">
                                          <p:val>
                                            <p:strVal val="#ppt_h"/>
                                          </p:val>
                                        </p:tav>
                                      </p:tavLst>
                                    </p:anim>
                                    <p:anim calcmode="lin" valueType="num">
                                      <p:cBhvr>
                                        <p:cTn dur="500" fill="hold" id="25"/>
                                        <p:tgtEl>
                                          <p:spTgt spid="133"/>
                                        </p:tgtEl>
                                        <p:attrNameLst>
                                          <p:attrName>style.rotation</p:attrName>
                                        </p:attrNameLst>
                                      </p:cBhvr>
                                      <p:tavLst>
                                        <p:tav tm="0">
                                          <p:val>
                                            <p:fltVal val="360"/>
                                          </p:val>
                                        </p:tav>
                                        <p:tav tm="100000">
                                          <p:val>
                                            <p:fltVal val="0"/>
                                          </p:val>
                                        </p:tav>
                                      </p:tavLst>
                                    </p:anim>
                                    <p:animEffect filter="fade" transition="in">
                                      <p:cBhvr>
                                        <p:cTn dur="500" id="26"/>
                                        <p:tgtEl>
                                          <p:spTgt spid="133"/>
                                        </p:tgtEl>
                                      </p:cBhvr>
                                    </p:animEffect>
                                  </p:childTnLst>
                                </p:cTn>
                              </p:par>
                            </p:childTnLst>
                          </p:cTn>
                        </p:par>
                        <p:par>
                          <p:cTn fill="hold" id="27" nodeType="afterGroup">
                            <p:stCondLst>
                              <p:cond delay="2000"/>
                            </p:stCondLst>
                            <p:childTnLst>
                              <p:par>
                                <p:cTn fill="hold" id="28" nodeType="afterEffect" presetClass="entr" presetID="22" presetSubtype="8">
                                  <p:stCondLst>
                                    <p:cond delay="0"/>
                                  </p:stCondLst>
                                  <p:childTnLst>
                                    <p:set>
                                      <p:cBhvr>
                                        <p:cTn dur="1" fill="hold" id="29">
                                          <p:stCondLst>
                                            <p:cond delay="0"/>
                                          </p:stCondLst>
                                        </p:cTn>
                                        <p:tgtEl>
                                          <p:spTgt spid="145"/>
                                        </p:tgtEl>
                                        <p:attrNameLst>
                                          <p:attrName>style.visibility</p:attrName>
                                        </p:attrNameLst>
                                      </p:cBhvr>
                                      <p:to>
                                        <p:strVal val="visible"/>
                                      </p:to>
                                    </p:set>
                                    <p:animEffect filter="wipe(left)" transition="in">
                                      <p:cBhvr>
                                        <p:cTn dur="500" id="30"/>
                                        <p:tgtEl>
                                          <p:spTgt spid="145"/>
                                        </p:tgtEl>
                                      </p:cBhvr>
                                    </p:animEffect>
                                  </p:childTnLst>
                                </p:cTn>
                              </p:par>
                            </p:childTnLst>
                          </p:cTn>
                        </p:par>
                        <p:par>
                          <p:cTn fill="hold" id="31" nodeType="afterGroup">
                            <p:stCondLst>
                              <p:cond delay="2500"/>
                            </p:stCondLst>
                            <p:childTnLst>
                              <p:par>
                                <p:cTn fill="hold" id="32" nodeType="afterEffect" presetClass="entr" presetID="12" presetSubtype="2">
                                  <p:stCondLst>
                                    <p:cond delay="0"/>
                                  </p:stCondLst>
                                  <p:childTnLst>
                                    <p:set>
                                      <p:cBhvr>
                                        <p:cTn dur="1" fill="hold" id="33">
                                          <p:stCondLst>
                                            <p:cond delay="0"/>
                                          </p:stCondLst>
                                        </p:cTn>
                                        <p:tgtEl>
                                          <p:spTgt spid="146"/>
                                        </p:tgtEl>
                                        <p:attrNameLst>
                                          <p:attrName>style.visibility</p:attrName>
                                        </p:attrNameLst>
                                      </p:cBhvr>
                                      <p:to>
                                        <p:strVal val="visible"/>
                                      </p:to>
                                    </p:set>
                                    <p:anim calcmode="lin" valueType="num">
                                      <p:cBhvr additive="base">
                                        <p:cTn dur="500" id="34"/>
                                        <p:tgtEl>
                                          <p:spTgt spid="146"/>
                                        </p:tgtEl>
                                        <p:attrNameLst>
                                          <p:attrName>ppt_x</p:attrName>
                                        </p:attrNameLst>
                                      </p:cBhvr>
                                      <p:tavLst>
                                        <p:tav tm="0">
                                          <p:val>
                                            <p:strVal val="#ppt_x+#ppt_w*1.125000"/>
                                          </p:val>
                                        </p:tav>
                                        <p:tav tm="100000">
                                          <p:val>
                                            <p:strVal val="#ppt_x"/>
                                          </p:val>
                                        </p:tav>
                                      </p:tavLst>
                                    </p:anim>
                                    <p:animEffect filter="wipe(left)" transition="in">
                                      <p:cBhvr>
                                        <p:cTn dur="500" id="35"/>
                                        <p:tgtEl>
                                          <p:spTgt spid="146"/>
                                        </p:tgtEl>
                                      </p:cBhvr>
                                    </p:animEffect>
                                  </p:childTnLst>
                                </p:cTn>
                              </p:par>
                            </p:childTnLst>
                          </p:cTn>
                        </p:par>
                        <p:par>
                          <p:cTn fill="hold" id="36" nodeType="afterGroup">
                            <p:stCondLst>
                              <p:cond delay="3000"/>
                            </p:stCondLst>
                            <p:childTnLst>
                              <p:par>
                                <p:cTn decel="100000" fill="hold" id="37" nodeType="afterEffect" presetClass="entr" presetID="49" presetSubtype="0">
                                  <p:stCondLst>
                                    <p:cond delay="0"/>
                                  </p:stCondLst>
                                  <p:childTnLst>
                                    <p:set>
                                      <p:cBhvr>
                                        <p:cTn dur="1" fill="hold" id="38">
                                          <p:stCondLst>
                                            <p:cond delay="0"/>
                                          </p:stCondLst>
                                        </p:cTn>
                                        <p:tgtEl>
                                          <p:spTgt spid="136"/>
                                        </p:tgtEl>
                                        <p:attrNameLst>
                                          <p:attrName>style.visibility</p:attrName>
                                        </p:attrNameLst>
                                      </p:cBhvr>
                                      <p:to>
                                        <p:strVal val="visible"/>
                                      </p:to>
                                    </p:set>
                                    <p:anim calcmode="lin" valueType="num">
                                      <p:cBhvr>
                                        <p:cTn dur="500" fill="hold" id="39"/>
                                        <p:tgtEl>
                                          <p:spTgt spid="136"/>
                                        </p:tgtEl>
                                        <p:attrNameLst>
                                          <p:attrName>ppt_w</p:attrName>
                                        </p:attrNameLst>
                                      </p:cBhvr>
                                      <p:tavLst>
                                        <p:tav tm="0">
                                          <p:val>
                                            <p:fltVal val="0"/>
                                          </p:val>
                                        </p:tav>
                                        <p:tav tm="100000">
                                          <p:val>
                                            <p:strVal val="#ppt_w"/>
                                          </p:val>
                                        </p:tav>
                                      </p:tavLst>
                                    </p:anim>
                                    <p:anim calcmode="lin" valueType="num">
                                      <p:cBhvr>
                                        <p:cTn dur="500" fill="hold" id="40"/>
                                        <p:tgtEl>
                                          <p:spTgt spid="136"/>
                                        </p:tgtEl>
                                        <p:attrNameLst>
                                          <p:attrName>ppt_h</p:attrName>
                                        </p:attrNameLst>
                                      </p:cBhvr>
                                      <p:tavLst>
                                        <p:tav tm="0">
                                          <p:val>
                                            <p:fltVal val="0"/>
                                          </p:val>
                                        </p:tav>
                                        <p:tav tm="100000">
                                          <p:val>
                                            <p:strVal val="#ppt_h"/>
                                          </p:val>
                                        </p:tav>
                                      </p:tavLst>
                                    </p:anim>
                                    <p:anim calcmode="lin" valueType="num">
                                      <p:cBhvr>
                                        <p:cTn dur="500" fill="hold" id="41"/>
                                        <p:tgtEl>
                                          <p:spTgt spid="136"/>
                                        </p:tgtEl>
                                        <p:attrNameLst>
                                          <p:attrName>style.rotation</p:attrName>
                                        </p:attrNameLst>
                                      </p:cBhvr>
                                      <p:tavLst>
                                        <p:tav tm="0">
                                          <p:val>
                                            <p:fltVal val="360"/>
                                          </p:val>
                                        </p:tav>
                                        <p:tav tm="100000">
                                          <p:val>
                                            <p:fltVal val="0"/>
                                          </p:val>
                                        </p:tav>
                                      </p:tavLst>
                                    </p:anim>
                                    <p:animEffect filter="fade" transition="in">
                                      <p:cBhvr>
                                        <p:cTn dur="500" id="42"/>
                                        <p:tgtEl>
                                          <p:spTgt spid="136"/>
                                        </p:tgtEl>
                                      </p:cBhvr>
                                    </p:animEffect>
                                  </p:childTnLst>
                                </p:cTn>
                              </p:par>
                            </p:childTnLst>
                          </p:cTn>
                        </p:par>
                        <p:par>
                          <p:cTn fill="hold" id="43" nodeType="afterGroup">
                            <p:stCondLst>
                              <p:cond delay="3500"/>
                            </p:stCondLst>
                            <p:childTnLst>
                              <p:par>
                                <p:cTn fill="hold" id="44" nodeType="afterEffect" presetClass="entr" presetID="22" presetSubtype="2">
                                  <p:stCondLst>
                                    <p:cond delay="0"/>
                                  </p:stCondLst>
                                  <p:childTnLst>
                                    <p:set>
                                      <p:cBhvr>
                                        <p:cTn dur="1" fill="hold" id="45">
                                          <p:stCondLst>
                                            <p:cond delay="0"/>
                                          </p:stCondLst>
                                        </p:cTn>
                                        <p:tgtEl>
                                          <p:spTgt spid="151"/>
                                        </p:tgtEl>
                                        <p:attrNameLst>
                                          <p:attrName>style.visibility</p:attrName>
                                        </p:attrNameLst>
                                      </p:cBhvr>
                                      <p:to>
                                        <p:strVal val="visible"/>
                                      </p:to>
                                    </p:set>
                                    <p:animEffect filter="wipe(right)" transition="in">
                                      <p:cBhvr>
                                        <p:cTn dur="500" id="46"/>
                                        <p:tgtEl>
                                          <p:spTgt spid="151"/>
                                        </p:tgtEl>
                                      </p:cBhvr>
                                    </p:animEffect>
                                  </p:childTnLst>
                                </p:cTn>
                              </p:par>
                            </p:childTnLst>
                          </p:cTn>
                        </p:par>
                        <p:par>
                          <p:cTn fill="hold" id="47" nodeType="afterGroup">
                            <p:stCondLst>
                              <p:cond delay="4000"/>
                            </p:stCondLst>
                            <p:childTnLst>
                              <p:par>
                                <p:cTn fill="hold" id="48" nodeType="afterEffect" presetClass="entr" presetID="12" presetSubtype="8">
                                  <p:stCondLst>
                                    <p:cond delay="0"/>
                                  </p:stCondLst>
                                  <p:childTnLst>
                                    <p:set>
                                      <p:cBhvr>
                                        <p:cTn dur="1" fill="hold" id="49">
                                          <p:stCondLst>
                                            <p:cond delay="0"/>
                                          </p:stCondLst>
                                        </p:cTn>
                                        <p:tgtEl>
                                          <p:spTgt spid="152"/>
                                        </p:tgtEl>
                                        <p:attrNameLst>
                                          <p:attrName>style.visibility</p:attrName>
                                        </p:attrNameLst>
                                      </p:cBhvr>
                                      <p:to>
                                        <p:strVal val="visible"/>
                                      </p:to>
                                    </p:set>
                                    <p:anim calcmode="lin" valueType="num">
                                      <p:cBhvr additive="base">
                                        <p:cTn dur="500" id="50"/>
                                        <p:tgtEl>
                                          <p:spTgt spid="152"/>
                                        </p:tgtEl>
                                        <p:attrNameLst>
                                          <p:attrName>ppt_x</p:attrName>
                                        </p:attrNameLst>
                                      </p:cBhvr>
                                      <p:tavLst>
                                        <p:tav tm="0">
                                          <p:val>
                                            <p:strVal val="#ppt_x-#ppt_w*1.125000"/>
                                          </p:val>
                                        </p:tav>
                                        <p:tav tm="100000">
                                          <p:val>
                                            <p:strVal val="#ppt_x"/>
                                          </p:val>
                                        </p:tav>
                                      </p:tavLst>
                                    </p:anim>
                                    <p:animEffect filter="wipe(right)" transition="in">
                                      <p:cBhvr>
                                        <p:cTn dur="500" id="51"/>
                                        <p:tgtEl>
                                          <p:spTgt spid="152"/>
                                        </p:tgtEl>
                                      </p:cBhvr>
                                    </p:animEffect>
                                  </p:childTnLst>
                                </p:cTn>
                              </p:par>
                            </p:childTnLst>
                          </p:cTn>
                        </p:par>
                        <p:par>
                          <p:cTn fill="hold" id="52" nodeType="afterGroup">
                            <p:stCondLst>
                              <p:cond delay="4500"/>
                            </p:stCondLst>
                            <p:childTnLst>
                              <p:par>
                                <p:cTn decel="100000" fill="hold" id="53" nodeType="afterEffect" presetClass="entr" presetID="49" presetSubtype="0">
                                  <p:stCondLst>
                                    <p:cond delay="0"/>
                                  </p:stCondLst>
                                  <p:childTnLst>
                                    <p:set>
                                      <p:cBhvr>
                                        <p:cTn dur="1" fill="hold" id="54">
                                          <p:stCondLst>
                                            <p:cond delay="0"/>
                                          </p:stCondLst>
                                        </p:cTn>
                                        <p:tgtEl>
                                          <p:spTgt spid="163"/>
                                        </p:tgtEl>
                                        <p:attrNameLst>
                                          <p:attrName>style.visibility</p:attrName>
                                        </p:attrNameLst>
                                      </p:cBhvr>
                                      <p:to>
                                        <p:strVal val="visible"/>
                                      </p:to>
                                    </p:set>
                                    <p:anim calcmode="lin" valueType="num">
                                      <p:cBhvr>
                                        <p:cTn dur="500" fill="hold" id="55"/>
                                        <p:tgtEl>
                                          <p:spTgt spid="163"/>
                                        </p:tgtEl>
                                        <p:attrNameLst>
                                          <p:attrName>ppt_w</p:attrName>
                                        </p:attrNameLst>
                                      </p:cBhvr>
                                      <p:tavLst>
                                        <p:tav tm="0">
                                          <p:val>
                                            <p:fltVal val="0"/>
                                          </p:val>
                                        </p:tav>
                                        <p:tav tm="100000">
                                          <p:val>
                                            <p:strVal val="#ppt_w"/>
                                          </p:val>
                                        </p:tav>
                                      </p:tavLst>
                                    </p:anim>
                                    <p:anim calcmode="lin" valueType="num">
                                      <p:cBhvr>
                                        <p:cTn dur="500" fill="hold" id="56"/>
                                        <p:tgtEl>
                                          <p:spTgt spid="163"/>
                                        </p:tgtEl>
                                        <p:attrNameLst>
                                          <p:attrName>ppt_h</p:attrName>
                                        </p:attrNameLst>
                                      </p:cBhvr>
                                      <p:tavLst>
                                        <p:tav tm="0">
                                          <p:val>
                                            <p:fltVal val="0"/>
                                          </p:val>
                                        </p:tav>
                                        <p:tav tm="100000">
                                          <p:val>
                                            <p:strVal val="#ppt_h"/>
                                          </p:val>
                                        </p:tav>
                                      </p:tavLst>
                                    </p:anim>
                                    <p:anim calcmode="lin" valueType="num">
                                      <p:cBhvr>
                                        <p:cTn dur="500" fill="hold" id="57"/>
                                        <p:tgtEl>
                                          <p:spTgt spid="163"/>
                                        </p:tgtEl>
                                        <p:attrNameLst>
                                          <p:attrName>style.rotation</p:attrName>
                                        </p:attrNameLst>
                                      </p:cBhvr>
                                      <p:tavLst>
                                        <p:tav tm="0">
                                          <p:val>
                                            <p:fltVal val="360"/>
                                          </p:val>
                                        </p:tav>
                                        <p:tav tm="100000">
                                          <p:val>
                                            <p:fltVal val="0"/>
                                          </p:val>
                                        </p:tav>
                                      </p:tavLst>
                                    </p:anim>
                                    <p:animEffect filter="fade" transition="in">
                                      <p:cBhvr>
                                        <p:cTn dur="500" id="58"/>
                                        <p:tgtEl>
                                          <p:spTgt spid="163"/>
                                        </p:tgtEl>
                                      </p:cBhvr>
                                    </p:animEffect>
                                  </p:childTnLst>
                                </p:cTn>
                              </p:par>
                            </p:childTnLst>
                          </p:cTn>
                        </p:par>
                        <p:par>
                          <p:cTn fill="hold" id="59" nodeType="afterGroup">
                            <p:stCondLst>
                              <p:cond delay="5000"/>
                            </p:stCondLst>
                            <p:childTnLst>
                              <p:par>
                                <p:cTn fill="hold" id="60" nodeType="afterEffect" presetClass="entr" presetID="22" presetSubtype="8">
                                  <p:stCondLst>
                                    <p:cond delay="0"/>
                                  </p:stCondLst>
                                  <p:childTnLst>
                                    <p:set>
                                      <p:cBhvr>
                                        <p:cTn dur="1" fill="hold" id="61">
                                          <p:stCondLst>
                                            <p:cond delay="0"/>
                                          </p:stCondLst>
                                        </p:cTn>
                                        <p:tgtEl>
                                          <p:spTgt spid="157"/>
                                        </p:tgtEl>
                                        <p:attrNameLst>
                                          <p:attrName>style.visibility</p:attrName>
                                        </p:attrNameLst>
                                      </p:cBhvr>
                                      <p:to>
                                        <p:strVal val="visible"/>
                                      </p:to>
                                    </p:set>
                                    <p:animEffect filter="wipe(left)" transition="in">
                                      <p:cBhvr>
                                        <p:cTn dur="500" id="62"/>
                                        <p:tgtEl>
                                          <p:spTgt spid="157"/>
                                        </p:tgtEl>
                                      </p:cBhvr>
                                    </p:animEffect>
                                  </p:childTnLst>
                                </p:cTn>
                              </p:par>
                            </p:childTnLst>
                          </p:cTn>
                        </p:par>
                        <p:par>
                          <p:cTn fill="hold" id="63" nodeType="afterGroup">
                            <p:stCondLst>
                              <p:cond delay="5500"/>
                            </p:stCondLst>
                            <p:childTnLst>
                              <p:par>
                                <p:cTn fill="hold" id="64" nodeType="afterEffect" presetClass="entr" presetID="12" presetSubtype="2">
                                  <p:stCondLst>
                                    <p:cond delay="0"/>
                                  </p:stCondLst>
                                  <p:childTnLst>
                                    <p:set>
                                      <p:cBhvr>
                                        <p:cTn dur="1" fill="hold" id="65">
                                          <p:stCondLst>
                                            <p:cond delay="0"/>
                                          </p:stCondLst>
                                        </p:cTn>
                                        <p:tgtEl>
                                          <p:spTgt spid="158"/>
                                        </p:tgtEl>
                                        <p:attrNameLst>
                                          <p:attrName>style.visibility</p:attrName>
                                        </p:attrNameLst>
                                      </p:cBhvr>
                                      <p:to>
                                        <p:strVal val="visible"/>
                                      </p:to>
                                    </p:set>
                                    <p:anim calcmode="lin" valueType="num">
                                      <p:cBhvr additive="base">
                                        <p:cTn dur="500" id="66"/>
                                        <p:tgtEl>
                                          <p:spTgt spid="158"/>
                                        </p:tgtEl>
                                        <p:attrNameLst>
                                          <p:attrName>ppt_x</p:attrName>
                                        </p:attrNameLst>
                                      </p:cBhvr>
                                      <p:tavLst>
                                        <p:tav tm="0">
                                          <p:val>
                                            <p:strVal val="#ppt_x+#ppt_w*1.125000"/>
                                          </p:val>
                                        </p:tav>
                                        <p:tav tm="100000">
                                          <p:val>
                                            <p:strVal val="#ppt_x"/>
                                          </p:val>
                                        </p:tav>
                                      </p:tavLst>
                                    </p:anim>
                                    <p:animEffect filter="wipe(left)" transition="in">
                                      <p:cBhvr>
                                        <p:cTn dur="500" id="67"/>
                                        <p:tgtEl>
                                          <p:spTgt spid="1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2" y="0"/>
            <a:ext cx="6552730"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行业前景  |  INDUSTRY OUTLOOK</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30" name="直接连接符 29"/>
          <p:cNvCxnSpPr/>
          <p:nvPr/>
        </p:nvCxnSpPr>
        <p:spPr>
          <a:xfrm flipH="1">
            <a:off x="6050563" y="682286"/>
            <a:ext cx="0" cy="1948415"/>
          </a:xfrm>
          <a:prstGeom prst="line">
            <a:avLst/>
          </a:prstGeom>
          <a:ln w="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31" name="文本框 18"/>
          <p:cNvSpPr txBox="1"/>
          <p:nvPr/>
        </p:nvSpPr>
        <p:spPr>
          <a:xfrm>
            <a:off x="2057901" y="2210791"/>
            <a:ext cx="1961652" cy="1051560"/>
          </a:xfrm>
          <a:prstGeom prst="rect">
            <a:avLst/>
          </a:prstGeom>
          <a:noFill/>
          <a:ln>
            <a:noFill/>
          </a:ln>
        </p:spPr>
        <p:txBody>
          <a:bodyPr rtlCol="0" wrap="square">
            <a:spAutoFit/>
          </a:bodyPr>
          <a:lstStyle/>
          <a:p>
            <a:pPr algn="r">
              <a:lnSpc>
                <a:spcPct val="150000"/>
              </a:lnSpc>
            </a:pPr>
            <a:r>
              <a:rPr altLang="en-US" lang="zh-CN" smtClean="0" sz="1400">
                <a:solidFill>
                  <a:srgbClr val="2C3637"/>
                </a:solidFill>
                <a:latin charset="-122" panose="020b0503020204020204" pitchFamily="34" typeface="微软雅黑"/>
                <a:ea charset="-122" panose="020b0503020204020204" pitchFamily="34" typeface="微软雅黑"/>
              </a:rPr>
              <a:t>点击输入简要文字内容，文字内容需概括精炼文字内容……</a:t>
            </a:r>
          </a:p>
        </p:txBody>
      </p:sp>
      <p:sp>
        <p:nvSpPr>
          <p:cNvPr id="32" name="文本框 19"/>
          <p:cNvSpPr txBox="1"/>
          <p:nvPr/>
        </p:nvSpPr>
        <p:spPr>
          <a:xfrm>
            <a:off x="2353171" y="3807331"/>
            <a:ext cx="2026422" cy="1051560"/>
          </a:xfrm>
          <a:prstGeom prst="rect">
            <a:avLst/>
          </a:prstGeom>
          <a:noFill/>
          <a:ln>
            <a:noFill/>
          </a:ln>
        </p:spPr>
        <p:txBody>
          <a:bodyPr rtlCol="0" wrap="square">
            <a:spAutoFit/>
          </a:bodyPr>
          <a:lstStyle/>
          <a:p>
            <a:pPr algn="r">
              <a:lnSpc>
                <a:spcPct val="150000"/>
              </a:lnSpc>
            </a:pPr>
            <a:r>
              <a:rPr altLang="en-US" lang="zh-CN" smtClean="0" sz="1400">
                <a:solidFill>
                  <a:srgbClr val="2C3637"/>
                </a:solidFill>
                <a:latin charset="-122" panose="020b0503020204020204" pitchFamily="34" typeface="微软雅黑"/>
                <a:ea charset="-122" panose="020b0503020204020204" pitchFamily="34" typeface="微软雅黑"/>
              </a:rPr>
              <a:t>点击输入简要文字内容，文字内容需概括精炼文字内容……</a:t>
            </a:r>
          </a:p>
        </p:txBody>
      </p:sp>
      <p:sp>
        <p:nvSpPr>
          <p:cNvPr id="33" name="文本框 20"/>
          <p:cNvSpPr txBox="1"/>
          <p:nvPr/>
        </p:nvSpPr>
        <p:spPr>
          <a:xfrm>
            <a:off x="7815582" y="1647091"/>
            <a:ext cx="2242446" cy="1051560"/>
          </a:xfrm>
          <a:prstGeom prst="rect">
            <a:avLst/>
          </a:prstGeom>
          <a:noFill/>
          <a:ln>
            <a:noFill/>
          </a:ln>
        </p:spPr>
        <p:txBody>
          <a:bodyPr rtlCol="0" wrap="square">
            <a:spAutoFit/>
          </a:bodyPr>
          <a:lstStyle/>
          <a:p>
            <a:pPr>
              <a:lnSpc>
                <a:spcPct val="150000"/>
              </a:lnSpc>
            </a:pPr>
            <a:r>
              <a:rPr altLang="en-US" lang="zh-CN" smtClean="0" sz="1400">
                <a:solidFill>
                  <a:srgbClr val="2C3637"/>
                </a:solidFill>
                <a:latin charset="-122" panose="020b0503020204020204" pitchFamily="34" typeface="微软雅黑"/>
                <a:ea charset="-122" panose="020b0503020204020204" pitchFamily="34" typeface="微软雅黑"/>
              </a:rPr>
              <a:t>点击输入简要文字内容，文字内容需概括精炼文字内容……</a:t>
            </a:r>
          </a:p>
        </p:txBody>
      </p:sp>
      <p:sp>
        <p:nvSpPr>
          <p:cNvPr id="34" name="文本框 21"/>
          <p:cNvSpPr txBox="1"/>
          <p:nvPr/>
        </p:nvSpPr>
        <p:spPr>
          <a:xfrm>
            <a:off x="8031606" y="3519299"/>
            <a:ext cx="2026422" cy="1051560"/>
          </a:xfrm>
          <a:prstGeom prst="rect">
            <a:avLst/>
          </a:prstGeom>
          <a:noFill/>
          <a:ln>
            <a:noFill/>
          </a:ln>
        </p:spPr>
        <p:txBody>
          <a:bodyPr rtlCol="0" wrap="square">
            <a:spAutoFit/>
          </a:bodyPr>
          <a:lstStyle/>
          <a:p>
            <a:pPr>
              <a:lnSpc>
                <a:spcPct val="150000"/>
              </a:lnSpc>
            </a:pPr>
            <a:r>
              <a:rPr altLang="en-US" lang="zh-CN" smtClean="0" sz="1400">
                <a:solidFill>
                  <a:srgbClr val="2C3637"/>
                </a:solidFill>
                <a:latin charset="-122" panose="020b0503020204020204" pitchFamily="34" typeface="微软雅黑"/>
                <a:ea charset="-122" panose="020b0503020204020204" pitchFamily="34" typeface="微软雅黑"/>
              </a:rPr>
              <a:t>点击输入简要文字内容，文字内容需概括精炼文字内容……</a:t>
            </a:r>
          </a:p>
        </p:txBody>
      </p:sp>
      <p:grpSp>
        <p:nvGrpSpPr>
          <p:cNvPr id="35" name="组合 34"/>
          <p:cNvGrpSpPr/>
          <p:nvPr/>
        </p:nvGrpSpPr>
        <p:grpSpPr>
          <a:xfrm>
            <a:off x="4660794" y="1753221"/>
            <a:ext cx="2779537" cy="2779537"/>
            <a:chOff x="3325860" y="1074902"/>
            <a:chExt cx="2531533" cy="2531533"/>
          </a:xfrm>
        </p:grpSpPr>
        <p:sp>
          <p:nvSpPr>
            <p:cNvPr id="36" name="椭圆 35"/>
            <p:cNvSpPr/>
            <p:nvPr/>
          </p:nvSpPr>
          <p:spPr>
            <a:xfrm>
              <a:off x="3325860" y="1074902"/>
              <a:ext cx="2531533" cy="25315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37" name="Freeform 627"/>
            <p:cNvSpPr>
              <a:spLocks noEditPoints="1"/>
            </p:cNvSpPr>
            <p:nvPr/>
          </p:nvSpPr>
          <p:spPr bwMode="auto">
            <a:xfrm>
              <a:off x="4240957" y="1423611"/>
              <a:ext cx="627326" cy="780333"/>
            </a:xfrm>
            <a:custGeom>
              <a:gdLst>
                <a:gd fmla="*/ 7 w 123" name="T0"/>
                <a:gd fmla="*/ 0 h 153" name="T1"/>
                <a:gd fmla="*/ 116 w 123" name="T2"/>
                <a:gd fmla="*/ 0 h 153" name="T3"/>
                <a:gd fmla="*/ 123 w 123" name="T4"/>
                <a:gd fmla="*/ 0 h 153" name="T5"/>
                <a:gd fmla="*/ 123 w 123" name="T6"/>
                <a:gd fmla="*/ 4 h 153" name="T7"/>
                <a:gd fmla="*/ 123 w 123" name="T8"/>
                <a:gd fmla="*/ 146 h 153" name="T9"/>
                <a:gd fmla="*/ 123 w 123" name="T10"/>
                <a:gd fmla="*/ 153 h 153" name="T11"/>
                <a:gd fmla="*/ 116 w 123" name="T12"/>
                <a:gd fmla="*/ 153 h 153" name="T13"/>
                <a:gd fmla="*/ 38 w 123" name="T14"/>
                <a:gd fmla="*/ 153 h 153" name="T15"/>
                <a:gd fmla="*/ 38 w 123" name="T16"/>
                <a:gd fmla="*/ 153 h 153" name="T17"/>
                <a:gd fmla="*/ 36 w 123" name="T18"/>
                <a:gd fmla="*/ 153 h 153" name="T19"/>
                <a:gd fmla="*/ 3 w 123" name="T20"/>
                <a:gd fmla="*/ 127 h 153" name="T21"/>
                <a:gd fmla="*/ 0 w 123" name="T22"/>
                <a:gd fmla="*/ 127 h 153" name="T23"/>
                <a:gd fmla="*/ 0 w 123" name="T24"/>
                <a:gd fmla="*/ 123 h 153" name="T25"/>
                <a:gd fmla="*/ 0 w 123" name="T26"/>
                <a:gd fmla="*/ 4 h 153" name="T27"/>
                <a:gd fmla="*/ 0 w 123" name="T28"/>
                <a:gd fmla="*/ 0 h 153" name="T29"/>
                <a:gd fmla="*/ 7 w 123" name="T30"/>
                <a:gd fmla="*/ 0 h 153" name="T31"/>
                <a:gd fmla="*/ 7 w 123" name="T32"/>
                <a:gd fmla="*/ 0 h 153" name="T33"/>
                <a:gd fmla="*/ 12 w 123" name="T34"/>
                <a:gd fmla="*/ 115 h 153" name="T35"/>
                <a:gd fmla="*/ 33 w 123" name="T36"/>
                <a:gd fmla="*/ 108 h 153" name="T37"/>
                <a:gd fmla="*/ 36 w 123" name="T38"/>
                <a:gd fmla="*/ 108 h 153" name="T39"/>
                <a:gd fmla="*/ 36 w 123" name="T40"/>
                <a:gd fmla="*/ 111 h 153" name="T41"/>
                <a:gd fmla="*/ 45 w 123" name="T42"/>
                <a:gd fmla="*/ 141 h 153" name="T43"/>
                <a:gd fmla="*/ 112 w 123" name="T44"/>
                <a:gd fmla="*/ 141 h 153" name="T45"/>
                <a:gd fmla="*/ 112 w 123" name="T46"/>
                <a:gd fmla="*/ 11 h 153" name="T47"/>
                <a:gd fmla="*/ 12 w 123" name="T48"/>
                <a:gd fmla="*/ 11 h 153" name="T49"/>
                <a:gd fmla="*/ 12 w 123" name="T50"/>
                <a:gd fmla="*/ 115 h 153" name="T51"/>
                <a:gd fmla="*/ 12 w 123" name="T52"/>
                <a:gd fmla="*/ 115 h 153" name="T53"/>
                <a:gd fmla="*/ 38 w 123" name="T54"/>
                <a:gd fmla="*/ 139 h 153" name="T55"/>
                <a:gd fmla="*/ 31 w 123" name="T56"/>
                <a:gd fmla="*/ 115 h 153" name="T57"/>
                <a:gd fmla="*/ 15 w 123" name="T58"/>
                <a:gd fmla="*/ 123 h 153" name="T59"/>
                <a:gd fmla="*/ 38 w 123" name="T60"/>
                <a:gd fmla="*/ 139 h 153" name="T61"/>
                <a:gd fmla="*/ 38 w 123" name="T62"/>
                <a:gd fmla="*/ 139 h 153" name="T63"/>
                <a:gd fmla="*/ 29 w 123" name="T64"/>
                <a:gd fmla="*/ 82 h 153" name="T65"/>
                <a:gd fmla="*/ 29 w 123" name="T66"/>
                <a:gd fmla="*/ 87 h 153" name="T67"/>
                <a:gd fmla="*/ 95 w 123" name="T68"/>
                <a:gd fmla="*/ 87 h 153" name="T69"/>
                <a:gd fmla="*/ 95 w 123" name="T70"/>
                <a:gd fmla="*/ 82 h 153" name="T71"/>
                <a:gd fmla="*/ 29 w 123" name="T72"/>
                <a:gd fmla="*/ 82 h 153" name="T73"/>
                <a:gd fmla="*/ 29 w 123" name="T74"/>
                <a:gd fmla="*/ 82 h 153" name="T75"/>
                <a:gd fmla="*/ 29 w 123" name="T76"/>
                <a:gd fmla="*/ 66 h 153" name="T77"/>
                <a:gd fmla="*/ 29 w 123" name="T78"/>
                <a:gd fmla="*/ 71 h 153" name="T79"/>
                <a:gd fmla="*/ 95 w 123" name="T80"/>
                <a:gd fmla="*/ 71 h 153" name="T81"/>
                <a:gd fmla="*/ 95 w 123" name="T82"/>
                <a:gd fmla="*/ 66 h 153" name="T83"/>
                <a:gd fmla="*/ 29 w 123" name="T84"/>
                <a:gd fmla="*/ 66 h 153" name="T85"/>
                <a:gd fmla="*/ 29 w 123" name="T86"/>
                <a:gd fmla="*/ 66 h 153" name="T87"/>
                <a:gd fmla="*/ 29 w 123" name="T88"/>
                <a:gd fmla="*/ 49 h 153" name="T89"/>
                <a:gd fmla="*/ 29 w 123" name="T90"/>
                <a:gd fmla="*/ 54 h 153" name="T91"/>
                <a:gd fmla="*/ 95 w 123" name="T92"/>
                <a:gd fmla="*/ 54 h 153" name="T93"/>
                <a:gd fmla="*/ 95 w 123" name="T94"/>
                <a:gd fmla="*/ 49 h 153" name="T95"/>
                <a:gd fmla="*/ 29 w 123" name="T96"/>
                <a:gd fmla="*/ 49 h 153" name="T97"/>
                <a:gd fmla="*/ 29 w 123" name="T98"/>
                <a:gd fmla="*/ 49 h 153" name="T99"/>
                <a:gd fmla="*/ 29 w 123" name="T100"/>
                <a:gd fmla="*/ 33 h 153" name="T101"/>
                <a:gd fmla="*/ 29 w 123" name="T102"/>
                <a:gd fmla="*/ 37 h 153" name="T103"/>
                <a:gd fmla="*/ 95 w 123" name="T104"/>
                <a:gd fmla="*/ 37 h 153" name="T105"/>
                <a:gd fmla="*/ 95 w 123" name="T106"/>
                <a:gd fmla="*/ 33 h 153" name="T107"/>
                <a:gd fmla="*/ 29 w 123" name="T108"/>
                <a:gd fmla="*/ 33 h 15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53" w="123">
                  <a:moveTo>
                    <a:pt x="7" y="0"/>
                  </a:moveTo>
                  <a:lnTo>
                    <a:pt x="116" y="0"/>
                  </a:lnTo>
                  <a:lnTo>
                    <a:pt x="123" y="0"/>
                  </a:lnTo>
                  <a:lnTo>
                    <a:pt x="123" y="4"/>
                  </a:lnTo>
                  <a:lnTo>
                    <a:pt x="123" y="146"/>
                  </a:lnTo>
                  <a:lnTo>
                    <a:pt x="123" y="153"/>
                  </a:lnTo>
                  <a:lnTo>
                    <a:pt x="116" y="153"/>
                  </a:lnTo>
                  <a:lnTo>
                    <a:pt x="38" y="153"/>
                  </a:lnTo>
                  <a:lnTo>
                    <a:pt x="38" y="153"/>
                  </a:lnTo>
                  <a:lnTo>
                    <a:pt x="36" y="153"/>
                  </a:lnTo>
                  <a:lnTo>
                    <a:pt x="3" y="127"/>
                  </a:lnTo>
                  <a:lnTo>
                    <a:pt x="0" y="127"/>
                  </a:lnTo>
                  <a:lnTo>
                    <a:pt x="0" y="123"/>
                  </a:lnTo>
                  <a:lnTo>
                    <a:pt x="0" y="4"/>
                  </a:lnTo>
                  <a:lnTo>
                    <a:pt x="0" y="0"/>
                  </a:lnTo>
                  <a:lnTo>
                    <a:pt x="7" y="0"/>
                  </a:lnTo>
                  <a:lnTo>
                    <a:pt x="7" y="0"/>
                  </a:lnTo>
                  <a:close/>
                  <a:moveTo>
                    <a:pt x="12" y="115"/>
                  </a:moveTo>
                  <a:lnTo>
                    <a:pt x="33" y="108"/>
                  </a:lnTo>
                  <a:lnTo>
                    <a:pt x="36" y="108"/>
                  </a:lnTo>
                  <a:lnTo>
                    <a:pt x="36" y="111"/>
                  </a:lnTo>
                  <a:lnTo>
                    <a:pt x="45" y="141"/>
                  </a:lnTo>
                  <a:lnTo>
                    <a:pt x="112" y="141"/>
                  </a:lnTo>
                  <a:lnTo>
                    <a:pt x="112" y="11"/>
                  </a:lnTo>
                  <a:lnTo>
                    <a:pt x="12" y="11"/>
                  </a:lnTo>
                  <a:lnTo>
                    <a:pt x="12" y="115"/>
                  </a:lnTo>
                  <a:lnTo>
                    <a:pt x="12" y="115"/>
                  </a:lnTo>
                  <a:close/>
                  <a:moveTo>
                    <a:pt x="38" y="139"/>
                  </a:moveTo>
                  <a:lnTo>
                    <a:pt x="31" y="115"/>
                  </a:lnTo>
                  <a:lnTo>
                    <a:pt x="15" y="123"/>
                  </a:lnTo>
                  <a:lnTo>
                    <a:pt x="38" y="139"/>
                  </a:lnTo>
                  <a:lnTo>
                    <a:pt x="38" y="139"/>
                  </a:lnTo>
                  <a:close/>
                  <a:moveTo>
                    <a:pt x="29" y="82"/>
                  </a:moveTo>
                  <a:lnTo>
                    <a:pt x="29" y="87"/>
                  </a:lnTo>
                  <a:lnTo>
                    <a:pt x="95" y="87"/>
                  </a:lnTo>
                  <a:lnTo>
                    <a:pt x="95" y="82"/>
                  </a:lnTo>
                  <a:lnTo>
                    <a:pt x="29" y="82"/>
                  </a:lnTo>
                  <a:lnTo>
                    <a:pt x="29" y="82"/>
                  </a:lnTo>
                  <a:close/>
                  <a:moveTo>
                    <a:pt x="29" y="66"/>
                  </a:moveTo>
                  <a:lnTo>
                    <a:pt x="29" y="71"/>
                  </a:lnTo>
                  <a:lnTo>
                    <a:pt x="95" y="71"/>
                  </a:lnTo>
                  <a:lnTo>
                    <a:pt x="95" y="66"/>
                  </a:lnTo>
                  <a:lnTo>
                    <a:pt x="29" y="66"/>
                  </a:lnTo>
                  <a:lnTo>
                    <a:pt x="29" y="66"/>
                  </a:lnTo>
                  <a:close/>
                  <a:moveTo>
                    <a:pt x="29" y="49"/>
                  </a:moveTo>
                  <a:lnTo>
                    <a:pt x="29" y="54"/>
                  </a:lnTo>
                  <a:lnTo>
                    <a:pt x="95" y="54"/>
                  </a:lnTo>
                  <a:lnTo>
                    <a:pt x="95" y="49"/>
                  </a:lnTo>
                  <a:lnTo>
                    <a:pt x="29" y="49"/>
                  </a:lnTo>
                  <a:lnTo>
                    <a:pt x="29" y="49"/>
                  </a:lnTo>
                  <a:close/>
                  <a:moveTo>
                    <a:pt x="29" y="33"/>
                  </a:moveTo>
                  <a:lnTo>
                    <a:pt x="29" y="37"/>
                  </a:lnTo>
                  <a:lnTo>
                    <a:pt x="95" y="37"/>
                  </a:lnTo>
                  <a:lnTo>
                    <a:pt x="95" y="33"/>
                  </a:lnTo>
                  <a:lnTo>
                    <a:pt x="29" y="33"/>
                  </a:ln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350">
                <a:latin charset="-122" panose="020b0503020204020204" pitchFamily="34" typeface="微软雅黑"/>
                <a:ea charset="-122" panose="020b0503020204020204" pitchFamily="34" typeface="微软雅黑"/>
              </a:endParaRPr>
            </a:p>
          </p:txBody>
        </p:sp>
        <p:sp>
          <p:nvSpPr>
            <p:cNvPr id="38" name="文本框 23"/>
            <p:cNvSpPr txBox="1"/>
            <p:nvPr/>
          </p:nvSpPr>
          <p:spPr>
            <a:xfrm>
              <a:off x="3505189" y="2198316"/>
              <a:ext cx="2172875" cy="2026511"/>
            </a:xfrm>
            <a:prstGeom prst="rect">
              <a:avLst/>
            </a:prstGeom>
            <a:no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行业前景</a:t>
              </a:r>
            </a:p>
            <a:p>
              <a:pPr algn="ctr"/>
              <a:endParaRPr altLang="en-US" b="1" lang="zh-CN" smtClean="0" sz="2000">
                <a:solidFill>
                  <a:schemeClr val="bg1"/>
                </a:solidFill>
                <a:latin charset="-122" panose="020b0503020204020204" pitchFamily="34" typeface="微软雅黑"/>
                <a:ea charset="-122" panose="020b0503020204020204" pitchFamily="34" typeface="微软雅黑"/>
              </a:endParaRPr>
            </a:p>
            <a:p>
              <a:pPr algn="ctr"/>
              <a:r>
                <a:rPr altLang="en-US" b="1" lang="zh-CN" smtClean="0" sz="2000">
                  <a:solidFill>
                    <a:schemeClr val="bg1"/>
                  </a:solidFill>
                  <a:latin charset="-122" panose="020b0503020204020204" pitchFamily="34" typeface="微软雅黑"/>
                  <a:ea charset="-122" panose="020b0503020204020204" pitchFamily="34" typeface="微软雅黑"/>
                </a:rPr>
                <a:t>在此输入详细文字介绍，在此输入详细文字介绍</a:t>
              </a:r>
            </a:p>
            <a:p>
              <a:pPr algn="ctr"/>
              <a:r>
                <a:rPr altLang="en-US" b="1" lang="zh-CN" smtClean="0" sz="2000">
                  <a:solidFill>
                    <a:schemeClr val="bg1"/>
                  </a:solidFill>
                  <a:latin charset="-122" panose="020b0503020204020204" pitchFamily="34" typeface="微软雅黑"/>
                  <a:ea charset="-122" panose="020b0503020204020204" pitchFamily="34" typeface="微软雅黑"/>
                </a:rPr>
                <a:t>在此输入详细文字介绍</a:t>
              </a:r>
            </a:p>
          </p:txBody>
        </p:sp>
      </p:grpSp>
      <p:grpSp>
        <p:nvGrpSpPr>
          <p:cNvPr id="39" name="组合 38"/>
          <p:cNvGrpSpPr/>
          <p:nvPr/>
        </p:nvGrpSpPr>
        <p:grpSpPr>
          <a:xfrm>
            <a:off x="4078343" y="2019448"/>
            <a:ext cx="939800" cy="939800"/>
            <a:chOff x="2386060" y="1495059"/>
            <a:chExt cx="939800" cy="939800"/>
          </a:xfrm>
        </p:grpSpPr>
        <p:sp>
          <p:nvSpPr>
            <p:cNvPr id="40" name="椭圆 39"/>
            <p:cNvSpPr/>
            <p:nvPr/>
          </p:nvSpPr>
          <p:spPr>
            <a:xfrm>
              <a:off x="2386060" y="1495059"/>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41" name="Freeform 1986"/>
            <p:cNvSpPr/>
            <p:nvPr/>
          </p:nvSpPr>
          <p:spPr bwMode="auto">
            <a:xfrm>
              <a:off x="2680513" y="1730231"/>
              <a:ext cx="366922" cy="346817"/>
            </a:xfrm>
            <a:custGeom>
              <a:gdLst>
                <a:gd fmla="*/ 164 w 165" name="T0"/>
                <a:gd fmla="*/ 131 h 156" name="T1"/>
                <a:gd fmla="*/ 145 w 165" name="T2"/>
                <a:gd fmla="*/ 119 h 156" name="T3"/>
                <a:gd fmla="*/ 119 w 165" name="T4"/>
                <a:gd fmla="*/ 108 h 156" name="T5"/>
                <a:gd fmla="*/ 112 w 165" name="T6"/>
                <a:gd fmla="*/ 106 h 156" name="T7"/>
                <a:gd fmla="*/ 105 w 165" name="T8"/>
                <a:gd fmla="*/ 94 h 156" name="T9"/>
                <a:gd fmla="*/ 101 w 165" name="T10"/>
                <a:gd fmla="*/ 94 h 156" name="T11"/>
                <a:gd fmla="*/ 105 w 165" name="T12"/>
                <a:gd fmla="*/ 85 h 156" name="T13"/>
                <a:gd fmla="*/ 107 w 165" name="T14"/>
                <a:gd fmla="*/ 74 h 156" name="T15"/>
                <a:gd fmla="*/ 112 w 165" name="T16"/>
                <a:gd fmla="*/ 70 h 156" name="T17"/>
                <a:gd fmla="*/ 114 w 165" name="T18"/>
                <a:gd fmla="*/ 63 h 156" name="T19"/>
                <a:gd fmla="*/ 114 w 165" name="T20"/>
                <a:gd fmla="*/ 51 h 156" name="T21"/>
                <a:gd fmla="*/ 112 w 165" name="T22"/>
                <a:gd fmla="*/ 46 h 156" name="T23"/>
                <a:gd fmla="*/ 113 w 165" name="T24"/>
                <a:gd fmla="*/ 30 h 156" name="T25"/>
                <a:gd fmla="*/ 111 w 165" name="T26"/>
                <a:gd fmla="*/ 19 h 156" name="T27"/>
                <a:gd fmla="*/ 107 w 165" name="T28"/>
                <a:gd fmla="*/ 12 h 156" name="T29"/>
                <a:gd fmla="*/ 102 w 165" name="T30"/>
                <a:gd fmla="*/ 11 h 156" name="T31"/>
                <a:gd fmla="*/ 99 w 165" name="T32"/>
                <a:gd fmla="*/ 8 h 156" name="T33"/>
                <a:gd fmla="*/ 64 w 165" name="T34"/>
                <a:gd fmla="*/ 9 h 156" name="T35"/>
                <a:gd fmla="*/ 51 w 165" name="T36"/>
                <a:gd fmla="*/ 46 h 156" name="T37"/>
                <a:gd fmla="*/ 49 w 165" name="T38"/>
                <a:gd fmla="*/ 53 h 156" name="T39"/>
                <a:gd fmla="*/ 54 w 165" name="T40"/>
                <a:gd fmla="*/ 72 h 156" name="T41"/>
                <a:gd fmla="*/ 58 w 165" name="T42"/>
                <a:gd fmla="*/ 73 h 156" name="T43"/>
                <a:gd fmla="*/ 59 w 165" name="T44"/>
                <a:gd fmla="*/ 86 h 156" name="T45"/>
                <a:gd fmla="*/ 63 w 165" name="T46"/>
                <a:gd fmla="*/ 94 h 156" name="T47"/>
                <a:gd fmla="*/ 60 w 165" name="T48"/>
                <a:gd fmla="*/ 94 h 156" name="T49"/>
                <a:gd fmla="*/ 53 w 165" name="T50"/>
                <a:gd fmla="*/ 106 h 156" name="T51"/>
                <a:gd fmla="*/ 46 w 165" name="T52"/>
                <a:gd fmla="*/ 108 h 156" name="T53"/>
                <a:gd fmla="*/ 20 w 165" name="T54"/>
                <a:gd fmla="*/ 119 h 156" name="T55"/>
                <a:gd fmla="*/ 1 w 165" name="T56"/>
                <a:gd fmla="*/ 131 h 156" name="T57"/>
                <a:gd fmla="*/ 0 w 165" name="T58"/>
                <a:gd fmla="*/ 156 h 156" name="T59"/>
                <a:gd fmla="*/ 72 w 165" name="T60"/>
                <a:gd fmla="*/ 156 h 156" name="T61"/>
                <a:gd fmla="*/ 78 w 165" name="T62"/>
                <a:gd fmla="*/ 120 h 156" name="T63"/>
                <a:gd fmla="*/ 73 w 165" name="T64"/>
                <a:gd fmla="*/ 111 h 156" name="T65"/>
                <a:gd fmla="*/ 83 w 165" name="T66"/>
                <a:gd fmla="*/ 106 h 156" name="T67"/>
                <a:gd fmla="*/ 92 w 165" name="T68"/>
                <a:gd fmla="*/ 111 h 156" name="T69"/>
                <a:gd fmla="*/ 87 w 165" name="T70"/>
                <a:gd fmla="*/ 120 h 156" name="T71"/>
                <a:gd fmla="*/ 96 w 165" name="T72"/>
                <a:gd fmla="*/ 156 h 156" name="T73"/>
                <a:gd fmla="*/ 164 w 165" name="T74"/>
                <a:gd fmla="*/ 156 h 156" name="T75"/>
                <a:gd fmla="*/ 164 w 165" name="T76"/>
                <a:gd fmla="*/ 131 h 15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56" w="165">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nvGrpSpPr>
          <p:cNvPr id="44" name="组合 43"/>
          <p:cNvGrpSpPr/>
          <p:nvPr/>
        </p:nvGrpSpPr>
        <p:grpSpPr>
          <a:xfrm>
            <a:off x="6773534" y="1740891"/>
            <a:ext cx="939800" cy="939800"/>
            <a:chOff x="5454052" y="1074902"/>
            <a:chExt cx="939800" cy="939800"/>
          </a:xfrm>
        </p:grpSpPr>
        <p:sp>
          <p:nvSpPr>
            <p:cNvPr id="45" name="椭圆 44"/>
            <p:cNvSpPr/>
            <p:nvPr/>
          </p:nvSpPr>
          <p:spPr>
            <a:xfrm>
              <a:off x="5454052" y="107490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grpSp>
          <p:nvGrpSpPr>
            <p:cNvPr id="46" name="组合 45"/>
            <p:cNvGrpSpPr/>
            <p:nvPr/>
          </p:nvGrpSpPr>
          <p:grpSpPr>
            <a:xfrm>
              <a:off x="5729640" y="1309909"/>
              <a:ext cx="411300" cy="441104"/>
              <a:chOff x="5995987" y="547688"/>
              <a:chExt cx="219075" cy="234950"/>
            </a:xfrm>
            <a:solidFill>
              <a:schemeClr val="bg1"/>
            </a:solidFill>
          </p:grpSpPr>
          <p:sp>
            <p:nvSpPr>
              <p:cNvPr id="47" name="Freeform 1590"/>
              <p:cNvSpPr>
                <a:spLocks noEditPoints="1"/>
              </p:cNvSpPr>
              <p:nvPr/>
            </p:nvSpPr>
            <p:spPr bwMode="auto">
              <a:xfrm>
                <a:off x="5995987" y="547688"/>
                <a:ext cx="168275" cy="168275"/>
              </a:xfrm>
              <a:custGeom>
                <a:gdLst>
                  <a:gd fmla="*/ 114 w 120" name="T0"/>
                  <a:gd fmla="*/ 70 h 120" name="T1"/>
                  <a:gd fmla="*/ 120 w 120" name="T2"/>
                  <a:gd fmla="*/ 64 h 120" name="T3"/>
                  <a:gd fmla="*/ 120 w 120" name="T4"/>
                  <a:gd fmla="*/ 56 h 120" name="T5"/>
                  <a:gd fmla="*/ 114 w 120" name="T6"/>
                  <a:gd fmla="*/ 50 h 120" name="T7"/>
                  <a:gd fmla="*/ 110 w 120" name="T8"/>
                  <a:gd fmla="*/ 50 h 120" name="T9"/>
                  <a:gd fmla="*/ 102 w 120" name="T10"/>
                  <a:gd fmla="*/ 45 h 120" name="T11"/>
                  <a:gd fmla="*/ 102 w 120" name="T12"/>
                  <a:gd fmla="*/ 32 h 120" name="T13"/>
                  <a:gd fmla="*/ 105 w 120" name="T14"/>
                  <a:gd fmla="*/ 29 h 120" name="T15"/>
                  <a:gd fmla="*/ 105 w 120" name="T16"/>
                  <a:gd fmla="*/ 20 h 120" name="T17"/>
                  <a:gd fmla="*/ 100 w 120" name="T18"/>
                  <a:gd fmla="*/ 15 h 120" name="T19"/>
                  <a:gd fmla="*/ 91 w 120" name="T20"/>
                  <a:gd fmla="*/ 15 h 120" name="T21"/>
                  <a:gd fmla="*/ 88 w 120" name="T22"/>
                  <a:gd fmla="*/ 18 h 120" name="T23"/>
                  <a:gd fmla="*/ 79 w 120" name="T24"/>
                  <a:gd fmla="*/ 20 h 120" name="T25"/>
                  <a:gd fmla="*/ 70 w 120" name="T26"/>
                  <a:gd fmla="*/ 10 h 120" name="T27"/>
                  <a:gd fmla="*/ 70 w 120" name="T28"/>
                  <a:gd fmla="*/ 6 h 120" name="T29"/>
                  <a:gd fmla="*/ 64 w 120" name="T30"/>
                  <a:gd fmla="*/ 0 h 120" name="T31"/>
                  <a:gd fmla="*/ 56 w 120" name="T32"/>
                  <a:gd fmla="*/ 0 h 120" name="T33"/>
                  <a:gd fmla="*/ 50 w 120" name="T34"/>
                  <a:gd fmla="*/ 6 h 120" name="T35"/>
                  <a:gd fmla="*/ 50 w 120" name="T36"/>
                  <a:gd fmla="*/ 10 h 120" name="T37"/>
                  <a:gd fmla="*/ 45 w 120" name="T38"/>
                  <a:gd fmla="*/ 18 h 120" name="T39"/>
                  <a:gd fmla="*/ 32 w 120" name="T40"/>
                  <a:gd fmla="*/ 18 h 120" name="T41"/>
                  <a:gd fmla="*/ 29 w 120" name="T42"/>
                  <a:gd fmla="*/ 15 h 120" name="T43"/>
                  <a:gd fmla="*/ 20 w 120" name="T44"/>
                  <a:gd fmla="*/ 15 h 120" name="T45"/>
                  <a:gd fmla="*/ 15 w 120" name="T46"/>
                  <a:gd fmla="*/ 20 h 120" name="T47"/>
                  <a:gd fmla="*/ 15 w 120" name="T48"/>
                  <a:gd fmla="*/ 29 h 120" name="T49"/>
                  <a:gd fmla="*/ 18 w 120" name="T50"/>
                  <a:gd fmla="*/ 32 h 120" name="T51"/>
                  <a:gd fmla="*/ 20 w 120" name="T52"/>
                  <a:gd fmla="*/ 41 h 120" name="T53"/>
                  <a:gd fmla="*/ 10 w 120" name="T54"/>
                  <a:gd fmla="*/ 50 h 120" name="T55"/>
                  <a:gd fmla="*/ 6 w 120" name="T56"/>
                  <a:gd fmla="*/ 50 h 120" name="T57"/>
                  <a:gd fmla="*/ 0 w 120" name="T58"/>
                  <a:gd fmla="*/ 56 h 120" name="T59"/>
                  <a:gd fmla="*/ 0 w 120" name="T60"/>
                  <a:gd fmla="*/ 64 h 120" name="T61"/>
                  <a:gd fmla="*/ 6 w 120" name="T62"/>
                  <a:gd fmla="*/ 70 h 120" name="T63"/>
                  <a:gd fmla="*/ 10 w 120" name="T64"/>
                  <a:gd fmla="*/ 70 h 120" name="T65"/>
                  <a:gd fmla="*/ 18 w 120" name="T66"/>
                  <a:gd fmla="*/ 75 h 120" name="T67"/>
                  <a:gd fmla="*/ 18 w 120" name="T68"/>
                  <a:gd fmla="*/ 88 h 120" name="T69"/>
                  <a:gd fmla="*/ 15 w 120" name="T70"/>
                  <a:gd fmla="*/ 91 h 120" name="T71"/>
                  <a:gd fmla="*/ 15 w 120" name="T72"/>
                  <a:gd fmla="*/ 100 h 120" name="T73"/>
                  <a:gd fmla="*/ 20 w 120" name="T74"/>
                  <a:gd fmla="*/ 105 h 120" name="T75"/>
                  <a:gd fmla="*/ 29 w 120" name="T76"/>
                  <a:gd fmla="*/ 105 h 120" name="T77"/>
                  <a:gd fmla="*/ 32 w 120" name="T78"/>
                  <a:gd fmla="*/ 102 h 120" name="T79"/>
                  <a:gd fmla="*/ 41 w 120" name="T80"/>
                  <a:gd fmla="*/ 100 h 120" name="T81"/>
                  <a:gd fmla="*/ 50 w 120" name="T82"/>
                  <a:gd fmla="*/ 110 h 120" name="T83"/>
                  <a:gd fmla="*/ 50 w 120" name="T84"/>
                  <a:gd fmla="*/ 114 h 120" name="T85"/>
                  <a:gd fmla="*/ 56 w 120" name="T86"/>
                  <a:gd fmla="*/ 120 h 120" name="T87"/>
                  <a:gd fmla="*/ 64 w 120" name="T88"/>
                  <a:gd fmla="*/ 120 h 120" name="T89"/>
                  <a:gd fmla="*/ 70 w 120" name="T90"/>
                  <a:gd fmla="*/ 114 h 120" name="T91"/>
                  <a:gd fmla="*/ 70 w 120" name="T92"/>
                  <a:gd fmla="*/ 110 h 120" name="T93"/>
                  <a:gd fmla="*/ 75 w 120" name="T94"/>
                  <a:gd fmla="*/ 102 h 120" name="T95"/>
                  <a:gd fmla="*/ 88 w 120" name="T96"/>
                  <a:gd fmla="*/ 102 h 120" name="T97"/>
                  <a:gd fmla="*/ 91 w 120" name="T98"/>
                  <a:gd fmla="*/ 105 h 120" name="T99"/>
                  <a:gd fmla="*/ 100 w 120" name="T100"/>
                  <a:gd fmla="*/ 105 h 120" name="T101"/>
                  <a:gd fmla="*/ 105 w 120" name="T102"/>
                  <a:gd fmla="*/ 100 h 120" name="T103"/>
                  <a:gd fmla="*/ 105 w 120" name="T104"/>
                  <a:gd fmla="*/ 91 h 120" name="T105"/>
                  <a:gd fmla="*/ 102 w 120" name="T106"/>
                  <a:gd fmla="*/ 88 h 120" name="T107"/>
                  <a:gd fmla="*/ 100 w 120" name="T108"/>
                  <a:gd fmla="*/ 79 h 120" name="T109"/>
                  <a:gd fmla="*/ 110 w 120" name="T110"/>
                  <a:gd fmla="*/ 70 h 120" name="T111"/>
                  <a:gd fmla="*/ 114 w 120" name="T112"/>
                  <a:gd fmla="*/ 70 h 120" name="T113"/>
                  <a:gd fmla="*/ 60 w 120" name="T114"/>
                  <a:gd fmla="*/ 86 h 120" name="T115"/>
                  <a:gd fmla="*/ 34 w 120" name="T116"/>
                  <a:gd fmla="*/ 60 h 120" name="T117"/>
                  <a:gd fmla="*/ 60 w 120" name="T118"/>
                  <a:gd fmla="*/ 34 h 120" name="T119"/>
                  <a:gd fmla="*/ 86 w 120" name="T120"/>
                  <a:gd fmla="*/ 60 h 120" name="T121"/>
                  <a:gd fmla="*/ 60 w 120" name="T122"/>
                  <a:gd fmla="*/ 86 h 12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20" w="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48" name="Freeform 1591"/>
              <p:cNvSpPr>
                <a:spLocks noEditPoints="1"/>
              </p:cNvSpPr>
              <p:nvPr/>
            </p:nvSpPr>
            <p:spPr bwMode="auto">
              <a:xfrm>
                <a:off x="6130925" y="698500"/>
                <a:ext cx="84137" cy="84138"/>
              </a:xfrm>
              <a:custGeom>
                <a:gdLst>
                  <a:gd fmla="*/ 57 w 60" name="T0"/>
                  <a:gd fmla="*/ 35 h 60" name="T1"/>
                  <a:gd fmla="*/ 60 w 60" name="T2"/>
                  <a:gd fmla="*/ 32 h 60" name="T3"/>
                  <a:gd fmla="*/ 60 w 60" name="T4"/>
                  <a:gd fmla="*/ 28 h 60" name="T5"/>
                  <a:gd fmla="*/ 57 w 60" name="T6"/>
                  <a:gd fmla="*/ 25 h 60" name="T7"/>
                  <a:gd fmla="*/ 55 w 60" name="T8"/>
                  <a:gd fmla="*/ 25 h 60" name="T9"/>
                  <a:gd fmla="*/ 51 w 60" name="T10"/>
                  <a:gd fmla="*/ 23 h 60" name="T11"/>
                  <a:gd fmla="*/ 51 w 60" name="T12"/>
                  <a:gd fmla="*/ 16 h 60" name="T13"/>
                  <a:gd fmla="*/ 53 w 60" name="T14"/>
                  <a:gd fmla="*/ 14 h 60" name="T15"/>
                  <a:gd fmla="*/ 53 w 60" name="T16"/>
                  <a:gd fmla="*/ 10 h 60" name="T17"/>
                  <a:gd fmla="*/ 50 w 60" name="T18"/>
                  <a:gd fmla="*/ 7 h 60" name="T19"/>
                  <a:gd fmla="*/ 46 w 60" name="T20"/>
                  <a:gd fmla="*/ 7 h 60" name="T21"/>
                  <a:gd fmla="*/ 44 w 60" name="T22"/>
                  <a:gd fmla="*/ 9 h 60" name="T23"/>
                  <a:gd fmla="*/ 40 w 60" name="T24"/>
                  <a:gd fmla="*/ 10 h 60" name="T25"/>
                  <a:gd fmla="*/ 35 w 60" name="T26"/>
                  <a:gd fmla="*/ 5 h 60" name="T27"/>
                  <a:gd fmla="*/ 35 w 60" name="T28"/>
                  <a:gd fmla="*/ 3 h 60" name="T29"/>
                  <a:gd fmla="*/ 32 w 60" name="T30"/>
                  <a:gd fmla="*/ 0 h 60" name="T31"/>
                  <a:gd fmla="*/ 28 w 60" name="T32"/>
                  <a:gd fmla="*/ 0 h 60" name="T33"/>
                  <a:gd fmla="*/ 25 w 60" name="T34"/>
                  <a:gd fmla="*/ 3 h 60" name="T35"/>
                  <a:gd fmla="*/ 25 w 60" name="T36"/>
                  <a:gd fmla="*/ 5 h 60" name="T37"/>
                  <a:gd fmla="*/ 23 w 60" name="T38"/>
                  <a:gd fmla="*/ 9 h 60" name="T39"/>
                  <a:gd fmla="*/ 16 w 60" name="T40"/>
                  <a:gd fmla="*/ 9 h 60" name="T41"/>
                  <a:gd fmla="*/ 14 w 60" name="T42"/>
                  <a:gd fmla="*/ 7 h 60" name="T43"/>
                  <a:gd fmla="*/ 10 w 60" name="T44"/>
                  <a:gd fmla="*/ 7 h 60" name="T45"/>
                  <a:gd fmla="*/ 7 w 60" name="T46"/>
                  <a:gd fmla="*/ 10 h 60" name="T47"/>
                  <a:gd fmla="*/ 7 w 60" name="T48"/>
                  <a:gd fmla="*/ 14 h 60" name="T49"/>
                  <a:gd fmla="*/ 9 w 60" name="T50"/>
                  <a:gd fmla="*/ 16 h 60" name="T51"/>
                  <a:gd fmla="*/ 10 w 60" name="T52"/>
                  <a:gd fmla="*/ 20 h 60" name="T53"/>
                  <a:gd fmla="*/ 5 w 60" name="T54"/>
                  <a:gd fmla="*/ 25 h 60" name="T55"/>
                  <a:gd fmla="*/ 3 w 60" name="T56"/>
                  <a:gd fmla="*/ 25 h 60" name="T57"/>
                  <a:gd fmla="*/ 0 w 60" name="T58"/>
                  <a:gd fmla="*/ 28 h 60" name="T59"/>
                  <a:gd fmla="*/ 0 w 60" name="T60"/>
                  <a:gd fmla="*/ 32 h 60" name="T61"/>
                  <a:gd fmla="*/ 3 w 60" name="T62"/>
                  <a:gd fmla="*/ 35 h 60" name="T63"/>
                  <a:gd fmla="*/ 5 w 60" name="T64"/>
                  <a:gd fmla="*/ 35 h 60" name="T65"/>
                  <a:gd fmla="*/ 9 w 60" name="T66"/>
                  <a:gd fmla="*/ 37 h 60" name="T67"/>
                  <a:gd fmla="*/ 9 w 60" name="T68"/>
                  <a:gd fmla="*/ 44 h 60" name="T69"/>
                  <a:gd fmla="*/ 7 w 60" name="T70"/>
                  <a:gd fmla="*/ 46 h 60" name="T71"/>
                  <a:gd fmla="*/ 7 w 60" name="T72"/>
                  <a:gd fmla="*/ 50 h 60" name="T73"/>
                  <a:gd fmla="*/ 10 w 60" name="T74"/>
                  <a:gd fmla="*/ 53 h 60" name="T75"/>
                  <a:gd fmla="*/ 14 w 60" name="T76"/>
                  <a:gd fmla="*/ 53 h 60" name="T77"/>
                  <a:gd fmla="*/ 16 w 60" name="T78"/>
                  <a:gd fmla="*/ 51 h 60" name="T79"/>
                  <a:gd fmla="*/ 20 w 60" name="T80"/>
                  <a:gd fmla="*/ 50 h 60" name="T81"/>
                  <a:gd fmla="*/ 25 w 60" name="T82"/>
                  <a:gd fmla="*/ 55 h 60" name="T83"/>
                  <a:gd fmla="*/ 25 w 60" name="T84"/>
                  <a:gd fmla="*/ 57 h 60" name="T85"/>
                  <a:gd fmla="*/ 28 w 60" name="T86"/>
                  <a:gd fmla="*/ 60 h 60" name="T87"/>
                  <a:gd fmla="*/ 32 w 60" name="T88"/>
                  <a:gd fmla="*/ 60 h 60" name="T89"/>
                  <a:gd fmla="*/ 35 w 60" name="T90"/>
                  <a:gd fmla="*/ 57 h 60" name="T91"/>
                  <a:gd fmla="*/ 35 w 60" name="T92"/>
                  <a:gd fmla="*/ 55 h 60" name="T93"/>
                  <a:gd fmla="*/ 37 w 60" name="T94"/>
                  <a:gd fmla="*/ 51 h 60" name="T95"/>
                  <a:gd fmla="*/ 44 w 60" name="T96"/>
                  <a:gd fmla="*/ 51 h 60" name="T97"/>
                  <a:gd fmla="*/ 46 w 60" name="T98"/>
                  <a:gd fmla="*/ 53 h 60" name="T99"/>
                  <a:gd fmla="*/ 50 w 60" name="T100"/>
                  <a:gd fmla="*/ 53 h 60" name="T101"/>
                  <a:gd fmla="*/ 53 w 60" name="T102"/>
                  <a:gd fmla="*/ 50 h 60" name="T103"/>
                  <a:gd fmla="*/ 53 w 60" name="T104"/>
                  <a:gd fmla="*/ 46 h 60" name="T105"/>
                  <a:gd fmla="*/ 51 w 60" name="T106"/>
                  <a:gd fmla="*/ 44 h 60" name="T107"/>
                  <a:gd fmla="*/ 50 w 60" name="T108"/>
                  <a:gd fmla="*/ 40 h 60" name="T109"/>
                  <a:gd fmla="*/ 55 w 60" name="T110"/>
                  <a:gd fmla="*/ 35 h 60" name="T111"/>
                  <a:gd fmla="*/ 57 w 60" name="T112"/>
                  <a:gd fmla="*/ 35 h 60" name="T113"/>
                  <a:gd fmla="*/ 40 w 60" name="T114"/>
                  <a:gd fmla="*/ 30 h 60" name="T115"/>
                  <a:gd fmla="*/ 30 w 60" name="T116"/>
                  <a:gd fmla="*/ 40 h 60" name="T117"/>
                  <a:gd fmla="*/ 20 w 60" name="T118"/>
                  <a:gd fmla="*/ 30 h 60" name="T119"/>
                  <a:gd fmla="*/ 30 w 60" name="T120"/>
                  <a:gd fmla="*/ 20 h 60" name="T121"/>
                  <a:gd fmla="*/ 40 w 60" name="T122"/>
                  <a:gd fmla="*/ 30 h 6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0" w="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grpSp>
        <p:nvGrpSpPr>
          <p:cNvPr id="49" name="组合 48"/>
          <p:cNvGrpSpPr/>
          <p:nvPr/>
        </p:nvGrpSpPr>
        <p:grpSpPr>
          <a:xfrm>
            <a:off x="4369395" y="3749975"/>
            <a:ext cx="939800" cy="939800"/>
            <a:chOff x="3080330" y="2789142"/>
            <a:chExt cx="939800" cy="939800"/>
          </a:xfrm>
        </p:grpSpPr>
        <p:sp>
          <p:nvSpPr>
            <p:cNvPr id="50" name="椭圆 49"/>
            <p:cNvSpPr/>
            <p:nvPr/>
          </p:nvSpPr>
          <p:spPr>
            <a:xfrm>
              <a:off x="3080330" y="2789142"/>
              <a:ext cx="939800" cy="939800"/>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grpSp>
          <p:nvGrpSpPr>
            <p:cNvPr id="51" name="组合 50"/>
            <p:cNvGrpSpPr/>
            <p:nvPr/>
          </p:nvGrpSpPr>
          <p:grpSpPr>
            <a:xfrm>
              <a:off x="3294687" y="3010257"/>
              <a:ext cx="497794" cy="491067"/>
              <a:chOff x="8123237" y="3667126"/>
              <a:chExt cx="234950" cy="231775"/>
            </a:xfrm>
            <a:solidFill>
              <a:schemeClr val="bg1"/>
            </a:solidFill>
          </p:grpSpPr>
          <p:sp>
            <p:nvSpPr>
              <p:cNvPr id="52" name="Freeform 1086"/>
              <p:cNvSpPr>
                <a:spLocks noEditPoints="1"/>
              </p:cNvSpPr>
              <p:nvPr/>
            </p:nvSpPr>
            <p:spPr bwMode="auto">
              <a:xfrm>
                <a:off x="8123237" y="3667126"/>
                <a:ext cx="234950" cy="231775"/>
              </a:xfrm>
              <a:custGeom>
                <a:gdLst>
                  <a:gd fmla="*/ 50 w 100" name="T0"/>
                  <a:gd fmla="*/ 0 h 99" name="T1"/>
                  <a:gd fmla="*/ 0 w 100" name="T2"/>
                  <a:gd fmla="*/ 49 h 99" name="T3"/>
                  <a:gd fmla="*/ 50 w 100" name="T4"/>
                  <a:gd fmla="*/ 99 h 99" name="T5"/>
                  <a:gd fmla="*/ 100 w 100" name="T6"/>
                  <a:gd fmla="*/ 49 h 99" name="T7"/>
                  <a:gd fmla="*/ 50 w 100" name="T8"/>
                  <a:gd fmla="*/ 0 h 99" name="T9"/>
                  <a:gd fmla="*/ 50 w 100" name="T10"/>
                  <a:gd fmla="*/ 95 h 99" name="T11"/>
                  <a:gd fmla="*/ 4 w 100" name="T12"/>
                  <a:gd fmla="*/ 49 h 99" name="T13"/>
                  <a:gd fmla="*/ 50 w 100" name="T14"/>
                  <a:gd fmla="*/ 4 h 99" name="T15"/>
                  <a:gd fmla="*/ 96 w 100" name="T16"/>
                  <a:gd fmla="*/ 49 h 99" name="T17"/>
                  <a:gd fmla="*/ 50 w 100" name="T18"/>
                  <a:gd fmla="*/ 95 h 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9" w="100">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53" name="Freeform 1087"/>
              <p:cNvSpPr>
                <a:spLocks noEditPoints="1"/>
              </p:cNvSpPr>
              <p:nvPr/>
            </p:nvSpPr>
            <p:spPr bwMode="auto">
              <a:xfrm>
                <a:off x="8147050" y="3687763"/>
                <a:ext cx="188912" cy="188913"/>
              </a:xfrm>
              <a:custGeom>
                <a:gdLst>
                  <a:gd fmla="*/ 40 w 80" name="T0"/>
                  <a:gd fmla="*/ 0 h 80" name="T1"/>
                  <a:gd fmla="*/ 0 w 80" name="T2"/>
                  <a:gd fmla="*/ 40 h 80" name="T3"/>
                  <a:gd fmla="*/ 40 w 80" name="T4"/>
                  <a:gd fmla="*/ 80 h 80" name="T5"/>
                  <a:gd fmla="*/ 80 w 80" name="T6"/>
                  <a:gd fmla="*/ 40 h 80" name="T7"/>
                  <a:gd fmla="*/ 40 w 80" name="T8"/>
                  <a:gd fmla="*/ 0 h 80" name="T9"/>
                  <a:gd fmla="*/ 55 w 80" name="T10"/>
                  <a:gd fmla="*/ 40 h 80" name="T11"/>
                  <a:gd fmla="*/ 55 w 80" name="T12"/>
                  <a:gd fmla="*/ 46 h 80" name="T13"/>
                  <a:gd fmla="*/ 43 w 80" name="T14"/>
                  <a:gd fmla="*/ 46 h 80" name="T15"/>
                  <a:gd fmla="*/ 43 w 80" name="T16"/>
                  <a:gd fmla="*/ 49 h 80" name="T17"/>
                  <a:gd fmla="*/ 55 w 80" name="T18"/>
                  <a:gd fmla="*/ 49 h 80" name="T19"/>
                  <a:gd fmla="*/ 55 w 80" name="T20"/>
                  <a:gd fmla="*/ 55 h 80" name="T21"/>
                  <a:gd fmla="*/ 43 w 80" name="T22"/>
                  <a:gd fmla="*/ 55 h 80" name="T23"/>
                  <a:gd fmla="*/ 43 w 80" name="T24"/>
                  <a:gd fmla="*/ 64 h 80" name="T25"/>
                  <a:gd fmla="*/ 37 w 80" name="T26"/>
                  <a:gd fmla="*/ 64 h 80" name="T27"/>
                  <a:gd fmla="*/ 37 w 80" name="T28"/>
                  <a:gd fmla="*/ 55 h 80" name="T29"/>
                  <a:gd fmla="*/ 25 w 80" name="T30"/>
                  <a:gd fmla="*/ 55 h 80" name="T31"/>
                  <a:gd fmla="*/ 25 w 80" name="T32"/>
                  <a:gd fmla="*/ 49 h 80" name="T33"/>
                  <a:gd fmla="*/ 37 w 80" name="T34"/>
                  <a:gd fmla="*/ 49 h 80" name="T35"/>
                  <a:gd fmla="*/ 37 w 80" name="T36"/>
                  <a:gd fmla="*/ 46 h 80" name="T37"/>
                  <a:gd fmla="*/ 25 w 80" name="T38"/>
                  <a:gd fmla="*/ 46 h 80" name="T39"/>
                  <a:gd fmla="*/ 25 w 80" name="T40"/>
                  <a:gd fmla="*/ 40 h 80" name="T41"/>
                  <a:gd fmla="*/ 34 w 80" name="T42"/>
                  <a:gd fmla="*/ 40 h 80" name="T43"/>
                  <a:gd fmla="*/ 23 w 80" name="T44"/>
                  <a:gd fmla="*/ 19 h 80" name="T45"/>
                  <a:gd fmla="*/ 30 w 80" name="T46"/>
                  <a:gd fmla="*/ 19 h 80" name="T47"/>
                  <a:gd fmla="*/ 38 w 80" name="T48"/>
                  <a:gd fmla="*/ 35 h 80" name="T49"/>
                  <a:gd fmla="*/ 40 w 80" name="T50"/>
                  <a:gd fmla="*/ 38 h 80" name="T51"/>
                  <a:gd fmla="*/ 42 w 80" name="T52"/>
                  <a:gd fmla="*/ 34 h 80" name="T53"/>
                  <a:gd fmla="*/ 50 w 80" name="T54"/>
                  <a:gd fmla="*/ 19 h 80" name="T55"/>
                  <a:gd fmla="*/ 57 w 80" name="T56"/>
                  <a:gd fmla="*/ 19 h 80" name="T57"/>
                  <a:gd fmla="*/ 46 w 80" name="T58"/>
                  <a:gd fmla="*/ 40 h 80" name="T59"/>
                  <a:gd fmla="*/ 55 w 80" name="T60"/>
                  <a:gd fmla="*/ 40 h 80"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80" w="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grpSp>
        <p:nvGrpSpPr>
          <p:cNvPr id="54" name="组合 53"/>
          <p:cNvGrpSpPr/>
          <p:nvPr/>
        </p:nvGrpSpPr>
        <p:grpSpPr>
          <a:xfrm>
            <a:off x="7076985" y="3389777"/>
            <a:ext cx="901165" cy="901165"/>
            <a:chOff x="5719249" y="3077288"/>
            <a:chExt cx="767347" cy="767347"/>
          </a:xfrm>
        </p:grpSpPr>
        <p:sp>
          <p:nvSpPr>
            <p:cNvPr id="55" name="椭圆 54"/>
            <p:cNvSpPr/>
            <p:nvPr/>
          </p:nvSpPr>
          <p:spPr>
            <a:xfrm>
              <a:off x="5719249" y="3077288"/>
              <a:ext cx="767347" cy="767347"/>
            </a:xfrm>
            <a:prstGeom prst="ellipse">
              <a:avLst/>
            </a:prstGeom>
            <a:solidFill>
              <a:srgbClr val="C0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latin charset="-122" panose="020b0503020204020204" pitchFamily="34" typeface="微软雅黑"/>
                <a:ea charset="-122" panose="020b0503020204020204" pitchFamily="34" typeface="微软雅黑"/>
              </a:endParaRPr>
            </a:p>
          </p:txBody>
        </p:sp>
        <p:sp>
          <p:nvSpPr>
            <p:cNvPr id="56" name="Freeform 748"/>
            <p:cNvSpPr>
              <a:spLocks noEditPoints="1"/>
            </p:cNvSpPr>
            <p:nvPr/>
          </p:nvSpPr>
          <p:spPr bwMode="auto">
            <a:xfrm>
              <a:off x="5947156" y="3271991"/>
              <a:ext cx="311533" cy="318115"/>
            </a:xfrm>
            <a:custGeom>
              <a:gdLst>
                <a:gd fmla="*/ 38 w 60" name="T0"/>
                <a:gd fmla="*/ 8 h 61" name="T1"/>
                <a:gd fmla="*/ 22 w 60" name="T2"/>
                <a:gd fmla="*/ 8 h 61" name="T3"/>
                <a:gd fmla="*/ 45 w 60" name="T4"/>
                <a:gd fmla="*/ 41 h 61" name="T5"/>
                <a:gd fmla="*/ 50 w 60" name="T6"/>
                <a:gd fmla="*/ 58 h 61" name="T7"/>
                <a:gd fmla="*/ 51 w 60" name="T8"/>
                <a:gd fmla="*/ 44 h 61" name="T9"/>
                <a:gd fmla="*/ 55 w 60" name="T10"/>
                <a:gd fmla="*/ 58 h 61" name="T11"/>
                <a:gd fmla="*/ 55 w 60" name="T12"/>
                <a:gd fmla="*/ 38 h 61" name="T13"/>
                <a:gd fmla="*/ 56 w 60" name="T14"/>
                <a:gd fmla="*/ 29 h 61" name="T15"/>
                <a:gd fmla="*/ 60 w 60" name="T16"/>
                <a:gd fmla="*/ 38 h 61" name="T17"/>
                <a:gd fmla="*/ 56 w 60" name="T18"/>
                <a:gd fmla="*/ 21 h 61" name="T19"/>
                <a:gd fmla="*/ 47 w 60" name="T20"/>
                <a:gd fmla="*/ 23 h 61" name="T21"/>
                <a:gd fmla="*/ 45 w 60" name="T22"/>
                <a:gd fmla="*/ 41 h 61" name="T23"/>
                <a:gd fmla="*/ 37 w 60" name="T24"/>
                <a:gd fmla="*/ 26 h 61" name="T25"/>
                <a:gd fmla="*/ 36 w 60" name="T26"/>
                <a:gd fmla="*/ 37 h 61" name="T27"/>
                <a:gd fmla="*/ 36 w 60" name="T28"/>
                <a:gd fmla="*/ 61 h 61" name="T29"/>
                <a:gd fmla="*/ 31 w 60" name="T30"/>
                <a:gd fmla="*/ 44 h 61" name="T31"/>
                <a:gd fmla="*/ 30 w 60" name="T32"/>
                <a:gd fmla="*/ 61 h 61" name="T33"/>
                <a:gd fmla="*/ 24 w 60" name="T34"/>
                <a:gd fmla="*/ 40 h 61" name="T35"/>
                <a:gd fmla="*/ 24 w 60" name="T36"/>
                <a:gd fmla="*/ 26 h 61" name="T37"/>
                <a:gd fmla="*/ 23 w 60" name="T38"/>
                <a:gd fmla="*/ 37 h 61" name="T39"/>
                <a:gd fmla="*/ 18 w 60" name="T40"/>
                <a:gd fmla="*/ 22 h 61" name="T41"/>
                <a:gd fmla="*/ 37 w 60" name="T42"/>
                <a:gd fmla="*/ 17 h 61" name="T43"/>
                <a:gd fmla="*/ 43 w 60" name="T44"/>
                <a:gd fmla="*/ 37 h 61" name="T45"/>
                <a:gd fmla="*/ 15 w 60" name="T46"/>
                <a:gd fmla="*/ 41 h 61" name="T47"/>
                <a:gd fmla="*/ 10 w 60" name="T48"/>
                <a:gd fmla="*/ 58 h 61" name="T49"/>
                <a:gd fmla="*/ 9 w 60" name="T50"/>
                <a:gd fmla="*/ 44 h 61" name="T51"/>
                <a:gd fmla="*/ 5 w 60" name="T52"/>
                <a:gd fmla="*/ 58 h 61" name="T53"/>
                <a:gd fmla="*/ 5 w 60" name="T54"/>
                <a:gd fmla="*/ 38 h 61" name="T55"/>
                <a:gd fmla="*/ 4 w 60" name="T56"/>
                <a:gd fmla="*/ 29 h 61" name="T57"/>
                <a:gd fmla="*/ 0 w 60" name="T58"/>
                <a:gd fmla="*/ 38 h 61" name="T59"/>
                <a:gd fmla="*/ 4 w 60" name="T60"/>
                <a:gd fmla="*/ 21 h 61" name="T61"/>
                <a:gd fmla="*/ 13 w 60" name="T62"/>
                <a:gd fmla="*/ 23 h 61" name="T63"/>
                <a:gd fmla="*/ 15 w 60" name="T64"/>
                <a:gd fmla="*/ 41 h 61" name="T65"/>
                <a:gd fmla="*/ 16 w 60" name="T66"/>
                <a:gd fmla="*/ 14 h 61" name="T67"/>
                <a:gd fmla="*/ 15 w 60" name="T68"/>
                <a:gd fmla="*/ 18 h 61" name="T69"/>
                <a:gd fmla="*/ 3 w 60" name="T70"/>
                <a:gd fmla="*/ 14 h 61" name="T71"/>
                <a:gd fmla="*/ 50 w 60" name="T72"/>
                <a:gd fmla="*/ 7 h 61" name="T73"/>
                <a:gd fmla="*/ 45 w 60" name="T74"/>
                <a:gd fmla="*/ 18 h 61" name="T75"/>
                <a:gd fmla="*/ 50 w 60" name="T76"/>
                <a:gd fmla="*/ 20 h 61" name="T77"/>
                <a:gd fmla="*/ 50 w 60" name="T78"/>
                <a:gd fmla="*/ 7 h 6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1" w="60">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a:extLst/>
          </p:spPr>
          <p:txBody>
            <a:bodyPr anchor="t" anchorCtr="0" bIns="34290" compatLnSpc="1" lIns="68580" numCol="1" rIns="68580" tIns="34290" vert="horz" wrap="square">
              <a:prstTxWarp prst="textNoShape">
                <a:avLst/>
              </a:prstTxWarp>
            </a:bodyPr>
            <a:lstStyle/>
            <a:p>
              <a:endParaRPr altLang="en-US" lang="zh-CN" sz="1350">
                <a:latin charset="-122" panose="020b0503020204020204" pitchFamily="34" typeface="微软雅黑"/>
                <a:ea charset="-122" panose="020b0503020204020204" pitchFamily="34" typeface="微软雅黑"/>
              </a:endParaRPr>
            </a:p>
          </p:txBody>
        </p:sp>
      </p:grpSp>
      <p:sp>
        <p:nvSpPr>
          <p:cNvPr id="57" name="椭圆 56"/>
          <p:cNvSpPr/>
          <p:nvPr/>
        </p:nvSpPr>
        <p:spPr>
          <a:xfrm>
            <a:off x="5733891" y="116632"/>
            <a:ext cx="633343" cy="63334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矩形 47"/>
          <p:cNvSpPr>
            <a:spLocks noChangeArrowheads="1"/>
          </p:cNvSpPr>
          <p:nvPr/>
        </p:nvSpPr>
        <p:spPr bwMode="auto">
          <a:xfrm>
            <a:off x="2353171" y="5341184"/>
            <a:ext cx="7992888" cy="900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pPr>
            <a:r>
              <a:rPr altLang="en-US" lang="zh-CN" smtClean="0" sz="1400">
                <a:solidFill>
                  <a:srgbClr val="2C3637"/>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p>
        </p:txBody>
      </p:sp>
      <p:sp>
        <p:nvSpPr>
          <p:cNvPr id="58" name="圆角矩形 57"/>
          <p:cNvSpPr/>
          <p:nvPr/>
        </p:nvSpPr>
        <p:spPr>
          <a:xfrm>
            <a:off x="-239117" y="1588145"/>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圆角矩形 58"/>
          <p:cNvSpPr/>
          <p:nvPr/>
        </p:nvSpPr>
        <p:spPr>
          <a:xfrm>
            <a:off x="-383132" y="127929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标题 4"/>
          <p:cNvSpPr txBox="1"/>
          <p:nvPr/>
        </p:nvSpPr>
        <p:spPr>
          <a:xfrm>
            <a:off x="48915" y="1609375"/>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我们要做什么</a:t>
            </a:r>
          </a:p>
        </p:txBody>
      </p:sp>
      <p:sp>
        <p:nvSpPr>
          <p:cNvPr id="62" name="标题 4"/>
          <p:cNvSpPr txBox="1"/>
          <p:nvPr/>
        </p:nvSpPr>
        <p:spPr>
          <a:xfrm>
            <a:off x="48916" y="127929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63" name="圆角矩形 62"/>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65" name="圆角矩形 64"/>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67" name="圆角矩形 66"/>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69" name="圆角矩形 68"/>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15</a:t>
            </a:r>
          </a:p>
        </p:txBody>
      </p:sp>
    </p:spTree>
    <p:extLst>
      <p:ext uri="{BB962C8B-B14F-4D97-AF65-F5344CB8AC3E}">
        <p14:creationId val="152005956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57"/>
                                        </p:tgtEl>
                                        <p:attrNameLst>
                                          <p:attrName>style.visibility</p:attrName>
                                        </p:attrNameLst>
                                      </p:cBhvr>
                                      <p:to>
                                        <p:strVal val="visible"/>
                                      </p:to>
                                    </p:set>
                                    <p:anim calcmode="lin" valueType="num">
                                      <p:cBhvr additive="base">
                                        <p:cTn dur="500" fill="hold" id="7"/>
                                        <p:tgtEl>
                                          <p:spTgt spid="57"/>
                                        </p:tgtEl>
                                        <p:attrNameLst>
                                          <p:attrName>ppt_x</p:attrName>
                                        </p:attrNameLst>
                                      </p:cBhvr>
                                      <p:tavLst>
                                        <p:tav tm="0">
                                          <p:val>
                                            <p:strVal val="#ppt_x"/>
                                          </p:val>
                                        </p:tav>
                                        <p:tav tm="100000">
                                          <p:val>
                                            <p:strVal val="#ppt_x"/>
                                          </p:val>
                                        </p:tav>
                                      </p:tavLst>
                                    </p:anim>
                                    <p:anim calcmode="lin" valueType="num">
                                      <p:cBhvr additive="base">
                                        <p:cTn dur="500" fill="hold" id="8"/>
                                        <p:tgtEl>
                                          <p:spTgt spid="5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1">
                                  <p:stCondLst>
                                    <p:cond delay="0"/>
                                  </p:stCondLst>
                                  <p:childTnLst>
                                    <p:set>
                                      <p:cBhvr>
                                        <p:cTn dur="1" fill="hold" id="11">
                                          <p:stCondLst>
                                            <p:cond delay="0"/>
                                          </p:stCondLst>
                                        </p:cTn>
                                        <p:tgtEl>
                                          <p:spTgt spid="30"/>
                                        </p:tgtEl>
                                        <p:attrNameLst>
                                          <p:attrName>style.visibility</p:attrName>
                                        </p:attrNameLst>
                                      </p:cBhvr>
                                      <p:to>
                                        <p:strVal val="visible"/>
                                      </p:to>
                                    </p:set>
                                    <p:animEffect filter="wipe(up)" transition="in">
                                      <p:cBhvr>
                                        <p:cTn dur="500" id="12"/>
                                        <p:tgtEl>
                                          <p:spTgt spid="30"/>
                                        </p:tgtEl>
                                      </p:cBhvr>
                                    </p:animEffect>
                                  </p:childTnLst>
                                </p:cTn>
                              </p:par>
                              <p:par>
                                <p:cTn fill="hold" id="13" nodeType="withEffect" presetClass="entr" presetID="23" presetSubtype="32">
                                  <p:stCondLst>
                                    <p:cond delay="0"/>
                                  </p:stCondLst>
                                  <p:childTnLst>
                                    <p:set>
                                      <p:cBhvr>
                                        <p:cTn dur="1" fill="hold" id="14">
                                          <p:stCondLst>
                                            <p:cond delay="0"/>
                                          </p:stCondLst>
                                        </p:cTn>
                                        <p:tgtEl>
                                          <p:spTgt spid="35"/>
                                        </p:tgtEl>
                                        <p:attrNameLst>
                                          <p:attrName>style.visibility</p:attrName>
                                        </p:attrNameLst>
                                      </p:cBhvr>
                                      <p:to>
                                        <p:strVal val="visible"/>
                                      </p:to>
                                    </p:set>
                                    <p:anim calcmode="lin" valueType="num">
                                      <p:cBhvr>
                                        <p:cTn dur="500" fill="hold" id="15"/>
                                        <p:tgtEl>
                                          <p:spTgt spid="35"/>
                                        </p:tgtEl>
                                        <p:attrNameLst>
                                          <p:attrName>ppt_w</p:attrName>
                                        </p:attrNameLst>
                                      </p:cBhvr>
                                      <p:tavLst>
                                        <p:tav tm="0">
                                          <p:val>
                                            <p:strVal val="4*#ppt_w"/>
                                          </p:val>
                                        </p:tav>
                                        <p:tav tm="100000">
                                          <p:val>
                                            <p:strVal val="#ppt_w"/>
                                          </p:val>
                                        </p:tav>
                                      </p:tavLst>
                                    </p:anim>
                                    <p:anim calcmode="lin" valueType="num">
                                      <p:cBhvr>
                                        <p:cTn dur="500" fill="hold" id="16"/>
                                        <p:tgtEl>
                                          <p:spTgt spid="35"/>
                                        </p:tgtEl>
                                        <p:attrNameLst>
                                          <p:attrName>ppt_h</p:attrName>
                                        </p:attrNameLst>
                                      </p:cBhvr>
                                      <p:tavLst>
                                        <p:tav tm="0">
                                          <p:val>
                                            <p:strVal val="4*#ppt_h"/>
                                          </p:val>
                                        </p:tav>
                                        <p:tav tm="100000">
                                          <p:val>
                                            <p:strVal val="#ppt_h"/>
                                          </p:val>
                                        </p:tav>
                                      </p:tavLst>
                                    </p:anim>
                                  </p:childTnLst>
                                </p:cTn>
                              </p:par>
                            </p:childTnLst>
                          </p:cTn>
                        </p:par>
                        <p:par>
                          <p:cTn fill="hold" id="17" nodeType="afterGroup">
                            <p:stCondLst>
                              <p:cond delay="1000"/>
                            </p:stCondLst>
                            <p:childTnLst>
                              <p:par>
                                <p:cTn fill="hold" id="18" nodeType="afterEffect" presetClass="entr" presetID="53" presetSubtype="0">
                                  <p:stCondLst>
                                    <p:cond delay="0"/>
                                  </p:stCondLst>
                                  <p:childTnLst>
                                    <p:set>
                                      <p:cBhvr>
                                        <p:cTn dur="1" fill="hold" id="19">
                                          <p:stCondLst>
                                            <p:cond delay="0"/>
                                          </p:stCondLst>
                                        </p:cTn>
                                        <p:tgtEl>
                                          <p:spTgt spid="39"/>
                                        </p:tgtEl>
                                        <p:attrNameLst>
                                          <p:attrName>style.visibility</p:attrName>
                                        </p:attrNameLst>
                                      </p:cBhvr>
                                      <p:to>
                                        <p:strVal val="visible"/>
                                      </p:to>
                                    </p:set>
                                    <p:anim calcmode="lin" valueType="num">
                                      <p:cBhvr>
                                        <p:cTn dur="400" fill="hold" id="20"/>
                                        <p:tgtEl>
                                          <p:spTgt spid="39"/>
                                        </p:tgtEl>
                                        <p:attrNameLst>
                                          <p:attrName>ppt_w</p:attrName>
                                        </p:attrNameLst>
                                      </p:cBhvr>
                                      <p:tavLst>
                                        <p:tav tm="0">
                                          <p:val>
                                            <p:fltVal val="0"/>
                                          </p:val>
                                        </p:tav>
                                        <p:tav tm="100000">
                                          <p:val>
                                            <p:strVal val="#ppt_w"/>
                                          </p:val>
                                        </p:tav>
                                      </p:tavLst>
                                    </p:anim>
                                    <p:anim calcmode="lin" valueType="num">
                                      <p:cBhvr>
                                        <p:cTn dur="400" fill="hold" id="21"/>
                                        <p:tgtEl>
                                          <p:spTgt spid="39"/>
                                        </p:tgtEl>
                                        <p:attrNameLst>
                                          <p:attrName>ppt_h</p:attrName>
                                        </p:attrNameLst>
                                      </p:cBhvr>
                                      <p:tavLst>
                                        <p:tav tm="0">
                                          <p:val>
                                            <p:fltVal val="0"/>
                                          </p:val>
                                        </p:tav>
                                        <p:tav tm="100000">
                                          <p:val>
                                            <p:strVal val="#ppt_h"/>
                                          </p:val>
                                        </p:tav>
                                      </p:tavLst>
                                    </p:anim>
                                    <p:animEffect filter="fade" transition="in">
                                      <p:cBhvr>
                                        <p:cTn dur="400" id="22"/>
                                        <p:tgtEl>
                                          <p:spTgt spid="39"/>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31"/>
                                        </p:tgtEl>
                                        <p:attrNameLst>
                                          <p:attrName>style.visibility</p:attrName>
                                        </p:attrNameLst>
                                      </p:cBhvr>
                                      <p:to>
                                        <p:strVal val="visible"/>
                                      </p:to>
                                    </p:set>
                                    <p:animEffect filter="fade" transition="in">
                                      <p:cBhvr>
                                        <p:cTn dur="500" id="25"/>
                                        <p:tgtEl>
                                          <p:spTgt spid="31"/>
                                        </p:tgtEl>
                                      </p:cBhvr>
                                    </p:animEffect>
                                  </p:childTnLst>
                                </p:cTn>
                              </p:par>
                            </p:childTnLst>
                          </p:cTn>
                        </p:par>
                        <p:par>
                          <p:cTn fill="hold" id="26" nodeType="afterGroup">
                            <p:stCondLst>
                              <p:cond delay="1500"/>
                            </p:stCondLst>
                            <p:childTnLst>
                              <p:par>
                                <p:cTn fill="hold" id="27" nodeType="afterEffect" presetClass="entr" presetID="53" presetSubtype="0">
                                  <p:stCondLst>
                                    <p:cond delay="0"/>
                                  </p:stCondLst>
                                  <p:childTnLst>
                                    <p:set>
                                      <p:cBhvr>
                                        <p:cTn dur="1" fill="hold" id="28">
                                          <p:stCondLst>
                                            <p:cond delay="0"/>
                                          </p:stCondLst>
                                        </p:cTn>
                                        <p:tgtEl>
                                          <p:spTgt spid="49"/>
                                        </p:tgtEl>
                                        <p:attrNameLst>
                                          <p:attrName>style.visibility</p:attrName>
                                        </p:attrNameLst>
                                      </p:cBhvr>
                                      <p:to>
                                        <p:strVal val="visible"/>
                                      </p:to>
                                    </p:set>
                                    <p:anim calcmode="lin" valueType="num">
                                      <p:cBhvr>
                                        <p:cTn dur="400" fill="hold" id="29"/>
                                        <p:tgtEl>
                                          <p:spTgt spid="49"/>
                                        </p:tgtEl>
                                        <p:attrNameLst>
                                          <p:attrName>ppt_w</p:attrName>
                                        </p:attrNameLst>
                                      </p:cBhvr>
                                      <p:tavLst>
                                        <p:tav tm="0">
                                          <p:val>
                                            <p:fltVal val="0"/>
                                          </p:val>
                                        </p:tav>
                                        <p:tav tm="100000">
                                          <p:val>
                                            <p:strVal val="#ppt_w"/>
                                          </p:val>
                                        </p:tav>
                                      </p:tavLst>
                                    </p:anim>
                                    <p:anim calcmode="lin" valueType="num">
                                      <p:cBhvr>
                                        <p:cTn dur="400" fill="hold" id="30"/>
                                        <p:tgtEl>
                                          <p:spTgt spid="49"/>
                                        </p:tgtEl>
                                        <p:attrNameLst>
                                          <p:attrName>ppt_h</p:attrName>
                                        </p:attrNameLst>
                                      </p:cBhvr>
                                      <p:tavLst>
                                        <p:tav tm="0">
                                          <p:val>
                                            <p:fltVal val="0"/>
                                          </p:val>
                                        </p:tav>
                                        <p:tav tm="100000">
                                          <p:val>
                                            <p:strVal val="#ppt_h"/>
                                          </p:val>
                                        </p:tav>
                                      </p:tavLst>
                                    </p:anim>
                                    <p:animEffect filter="fade" transition="in">
                                      <p:cBhvr>
                                        <p:cTn dur="400" id="31"/>
                                        <p:tgtEl>
                                          <p:spTgt spid="49"/>
                                        </p:tgtEl>
                                      </p:cBhvr>
                                    </p:animEffect>
                                  </p:childTnLst>
                                </p:cTn>
                              </p:par>
                              <p:par>
                                <p:cTn fill="hold" grpId="0" id="32" nodeType="withEffect" presetClass="entr" presetID="10" presetSubtype="0">
                                  <p:stCondLst>
                                    <p:cond delay="0"/>
                                  </p:stCondLst>
                                  <p:childTnLst>
                                    <p:set>
                                      <p:cBhvr>
                                        <p:cTn dur="1" fill="hold" id="33">
                                          <p:stCondLst>
                                            <p:cond delay="0"/>
                                          </p:stCondLst>
                                        </p:cTn>
                                        <p:tgtEl>
                                          <p:spTgt spid="32"/>
                                        </p:tgtEl>
                                        <p:attrNameLst>
                                          <p:attrName>style.visibility</p:attrName>
                                        </p:attrNameLst>
                                      </p:cBhvr>
                                      <p:to>
                                        <p:strVal val="visible"/>
                                      </p:to>
                                    </p:set>
                                    <p:animEffect filter="fade" transition="in">
                                      <p:cBhvr>
                                        <p:cTn dur="500" id="34"/>
                                        <p:tgtEl>
                                          <p:spTgt spid="32"/>
                                        </p:tgtEl>
                                      </p:cBhvr>
                                    </p:animEffect>
                                  </p:childTnLst>
                                </p:cTn>
                              </p:par>
                            </p:childTnLst>
                          </p:cTn>
                        </p:par>
                        <p:par>
                          <p:cTn fill="hold" id="35" nodeType="afterGroup">
                            <p:stCondLst>
                              <p:cond delay="2000"/>
                            </p:stCondLst>
                            <p:childTnLst>
                              <p:par>
                                <p:cTn fill="hold" id="36" nodeType="afterEffect" presetClass="entr" presetID="53" presetSubtype="0">
                                  <p:stCondLst>
                                    <p:cond delay="0"/>
                                  </p:stCondLst>
                                  <p:childTnLst>
                                    <p:set>
                                      <p:cBhvr>
                                        <p:cTn dur="1" fill="hold" id="37">
                                          <p:stCondLst>
                                            <p:cond delay="0"/>
                                          </p:stCondLst>
                                        </p:cTn>
                                        <p:tgtEl>
                                          <p:spTgt spid="54"/>
                                        </p:tgtEl>
                                        <p:attrNameLst>
                                          <p:attrName>style.visibility</p:attrName>
                                        </p:attrNameLst>
                                      </p:cBhvr>
                                      <p:to>
                                        <p:strVal val="visible"/>
                                      </p:to>
                                    </p:set>
                                    <p:anim calcmode="lin" valueType="num">
                                      <p:cBhvr>
                                        <p:cTn dur="400" fill="hold" id="38"/>
                                        <p:tgtEl>
                                          <p:spTgt spid="54"/>
                                        </p:tgtEl>
                                        <p:attrNameLst>
                                          <p:attrName>ppt_w</p:attrName>
                                        </p:attrNameLst>
                                      </p:cBhvr>
                                      <p:tavLst>
                                        <p:tav tm="0">
                                          <p:val>
                                            <p:fltVal val="0"/>
                                          </p:val>
                                        </p:tav>
                                        <p:tav tm="100000">
                                          <p:val>
                                            <p:strVal val="#ppt_w"/>
                                          </p:val>
                                        </p:tav>
                                      </p:tavLst>
                                    </p:anim>
                                    <p:anim calcmode="lin" valueType="num">
                                      <p:cBhvr>
                                        <p:cTn dur="400" fill="hold" id="39"/>
                                        <p:tgtEl>
                                          <p:spTgt spid="54"/>
                                        </p:tgtEl>
                                        <p:attrNameLst>
                                          <p:attrName>ppt_h</p:attrName>
                                        </p:attrNameLst>
                                      </p:cBhvr>
                                      <p:tavLst>
                                        <p:tav tm="0">
                                          <p:val>
                                            <p:fltVal val="0"/>
                                          </p:val>
                                        </p:tav>
                                        <p:tav tm="100000">
                                          <p:val>
                                            <p:strVal val="#ppt_h"/>
                                          </p:val>
                                        </p:tav>
                                      </p:tavLst>
                                    </p:anim>
                                    <p:animEffect filter="fade" transition="in">
                                      <p:cBhvr>
                                        <p:cTn dur="400" id="40"/>
                                        <p:tgtEl>
                                          <p:spTgt spid="54"/>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34"/>
                                        </p:tgtEl>
                                        <p:attrNameLst>
                                          <p:attrName>style.visibility</p:attrName>
                                        </p:attrNameLst>
                                      </p:cBhvr>
                                      <p:to>
                                        <p:strVal val="visible"/>
                                      </p:to>
                                    </p:set>
                                    <p:animEffect filter="fade" transition="in">
                                      <p:cBhvr>
                                        <p:cTn dur="500" id="43"/>
                                        <p:tgtEl>
                                          <p:spTgt spid="34"/>
                                        </p:tgtEl>
                                      </p:cBhvr>
                                    </p:animEffect>
                                  </p:childTnLst>
                                </p:cTn>
                              </p:par>
                            </p:childTnLst>
                          </p:cTn>
                        </p:par>
                        <p:par>
                          <p:cTn fill="hold" id="44" nodeType="afterGroup">
                            <p:stCondLst>
                              <p:cond delay="2500"/>
                            </p:stCondLst>
                            <p:childTnLst>
                              <p:par>
                                <p:cTn fill="hold" id="45" nodeType="afterEffect" presetClass="entr" presetID="53" presetSubtype="0">
                                  <p:stCondLst>
                                    <p:cond delay="0"/>
                                  </p:stCondLst>
                                  <p:childTnLst>
                                    <p:set>
                                      <p:cBhvr>
                                        <p:cTn dur="1" fill="hold" id="46">
                                          <p:stCondLst>
                                            <p:cond delay="0"/>
                                          </p:stCondLst>
                                        </p:cTn>
                                        <p:tgtEl>
                                          <p:spTgt spid="44"/>
                                        </p:tgtEl>
                                        <p:attrNameLst>
                                          <p:attrName>style.visibility</p:attrName>
                                        </p:attrNameLst>
                                      </p:cBhvr>
                                      <p:to>
                                        <p:strVal val="visible"/>
                                      </p:to>
                                    </p:set>
                                    <p:anim calcmode="lin" valueType="num">
                                      <p:cBhvr>
                                        <p:cTn dur="400" fill="hold" id="47"/>
                                        <p:tgtEl>
                                          <p:spTgt spid="44"/>
                                        </p:tgtEl>
                                        <p:attrNameLst>
                                          <p:attrName>ppt_w</p:attrName>
                                        </p:attrNameLst>
                                      </p:cBhvr>
                                      <p:tavLst>
                                        <p:tav tm="0">
                                          <p:val>
                                            <p:fltVal val="0"/>
                                          </p:val>
                                        </p:tav>
                                        <p:tav tm="100000">
                                          <p:val>
                                            <p:strVal val="#ppt_w"/>
                                          </p:val>
                                        </p:tav>
                                      </p:tavLst>
                                    </p:anim>
                                    <p:anim calcmode="lin" valueType="num">
                                      <p:cBhvr>
                                        <p:cTn dur="400" fill="hold" id="48"/>
                                        <p:tgtEl>
                                          <p:spTgt spid="44"/>
                                        </p:tgtEl>
                                        <p:attrNameLst>
                                          <p:attrName>ppt_h</p:attrName>
                                        </p:attrNameLst>
                                      </p:cBhvr>
                                      <p:tavLst>
                                        <p:tav tm="0">
                                          <p:val>
                                            <p:fltVal val="0"/>
                                          </p:val>
                                        </p:tav>
                                        <p:tav tm="100000">
                                          <p:val>
                                            <p:strVal val="#ppt_h"/>
                                          </p:val>
                                        </p:tav>
                                      </p:tavLst>
                                    </p:anim>
                                    <p:animEffect filter="fade" transition="in">
                                      <p:cBhvr>
                                        <p:cTn dur="400" id="49"/>
                                        <p:tgtEl>
                                          <p:spTgt spid="44"/>
                                        </p:tgtEl>
                                      </p:cBhvr>
                                    </p:animEffect>
                                  </p:childTnLst>
                                </p:cTn>
                              </p:par>
                              <p:par>
                                <p:cTn fill="hold" grpId="0" id="50" nodeType="withEffect" presetClass="entr" presetID="10" presetSubtype="0">
                                  <p:stCondLst>
                                    <p:cond delay="0"/>
                                  </p:stCondLst>
                                  <p:childTnLst>
                                    <p:set>
                                      <p:cBhvr>
                                        <p:cTn dur="1" fill="hold" id="51">
                                          <p:stCondLst>
                                            <p:cond delay="0"/>
                                          </p:stCondLst>
                                        </p:cTn>
                                        <p:tgtEl>
                                          <p:spTgt spid="33"/>
                                        </p:tgtEl>
                                        <p:attrNameLst>
                                          <p:attrName>style.visibility</p:attrName>
                                        </p:attrNameLst>
                                      </p:cBhvr>
                                      <p:to>
                                        <p:strVal val="visible"/>
                                      </p:to>
                                    </p:set>
                                    <p:animEffect filter="fade" transition="in">
                                      <p:cBhvr>
                                        <p:cTn dur="500" id="52"/>
                                        <p:tgtEl>
                                          <p:spTgt spid="33"/>
                                        </p:tgtEl>
                                      </p:cBhvr>
                                    </p:animEffect>
                                  </p:childTnLst>
                                </p:cTn>
                              </p:par>
                            </p:childTnLst>
                          </p:cTn>
                        </p:par>
                        <p:par>
                          <p:cTn fill="hold" id="53" nodeType="afterGroup">
                            <p:stCondLst>
                              <p:cond delay="3000"/>
                            </p:stCondLst>
                            <p:childTnLst>
                              <p:par>
                                <p:cTn fill="hold" grpId="0" id="54" nodeType="afterEffect" presetClass="entr" presetID="14" presetSubtype="10">
                                  <p:stCondLst>
                                    <p:cond delay="0"/>
                                  </p:stCondLst>
                                  <p:childTnLst>
                                    <p:set>
                                      <p:cBhvr>
                                        <p:cTn dur="1" fill="hold" id="55">
                                          <p:stCondLst>
                                            <p:cond delay="0"/>
                                          </p:stCondLst>
                                        </p:cTn>
                                        <p:tgtEl>
                                          <p:spTgt spid="61"/>
                                        </p:tgtEl>
                                        <p:attrNameLst>
                                          <p:attrName>style.visibility</p:attrName>
                                        </p:attrNameLst>
                                      </p:cBhvr>
                                      <p:to>
                                        <p:strVal val="visible"/>
                                      </p:to>
                                    </p:set>
                                    <p:animEffect filter="randombar(horizontal)" transition="in">
                                      <p:cBhvr>
                                        <p:cTn dur="750" id="56"/>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32"/>
      <p:bldP grpId="0" spid="33"/>
      <p:bldP grpId="0" spid="34"/>
      <p:bldP grpId="0" spid="57"/>
      <p:bldP grpId="0" spid="6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2" y="0"/>
            <a:ext cx="6552730"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竞争对手  |  COMPETITORS</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192"/>
          <p:cNvSpPr>
            <a:spLocks noEditPoints="1"/>
          </p:cNvSpPr>
          <p:nvPr/>
        </p:nvSpPr>
        <p:spPr bwMode="auto">
          <a:xfrm>
            <a:off x="1201043" y="2748880"/>
            <a:ext cx="1152525" cy="2724150"/>
          </a:xfrm>
          <a:custGeom>
            <a:gdLst>
              <a:gd fmla="*/ 625 w 693" name="T0"/>
              <a:gd fmla="*/ 1522 h 1641" name="T1"/>
              <a:gd fmla="*/ 520 w 693" name="T2"/>
              <a:gd fmla="*/ 985 h 1641" name="T3"/>
              <a:gd fmla="*/ 498 w 693" name="T4"/>
              <a:gd fmla="*/ 789 h 1641" name="T5"/>
              <a:gd fmla="*/ 532 w 693" name="T6"/>
              <a:gd fmla="*/ 760 h 1641" name="T7"/>
              <a:gd fmla="*/ 571 w 693" name="T8"/>
              <a:gd fmla="*/ 506 h 1641" name="T9"/>
              <a:gd fmla="*/ 505 w 693" name="T10"/>
              <a:gd fmla="*/ 282 h 1641" name="T11"/>
              <a:gd fmla="*/ 394 w 693" name="T12"/>
              <a:gd fmla="*/ 243 h 1641" name="T13"/>
              <a:gd fmla="*/ 344 w 693" name="T14"/>
              <a:gd fmla="*/ 214 h 1641" name="T15"/>
              <a:gd fmla="*/ 341 w 693" name="T16"/>
              <a:gd fmla="*/ 204 h 1641" name="T17"/>
              <a:gd fmla="*/ 354 w 693" name="T18"/>
              <a:gd fmla="*/ 65 h 1641" name="T19"/>
              <a:gd fmla="*/ 313 w 693" name="T20"/>
              <a:gd fmla="*/ 0 h 1641" name="T21"/>
              <a:gd fmla="*/ 228 w 693" name="T22"/>
              <a:gd fmla="*/ 24 h 1641" name="T23"/>
              <a:gd fmla="*/ 214 w 693" name="T24"/>
              <a:gd fmla="*/ 121 h 1641" name="T25"/>
              <a:gd fmla="*/ 240 w 693" name="T26"/>
              <a:gd fmla="*/ 200 h 1641" name="T27"/>
              <a:gd fmla="*/ 240 w 693" name="T28"/>
              <a:gd fmla="*/ 215 h 1641" name="T29"/>
              <a:gd fmla="*/ 147 w 693" name="T30"/>
              <a:gd fmla="*/ 272 h 1641" name="T31"/>
              <a:gd fmla="*/ 22 w 693" name="T32"/>
              <a:gd fmla="*/ 531 h 1641" name="T33"/>
              <a:gd fmla="*/ 113 w 693" name="T34"/>
              <a:gd fmla="*/ 777 h 1641" name="T35"/>
              <a:gd fmla="*/ 143 w 693" name="T36"/>
              <a:gd fmla="*/ 802 h 1641" name="T37"/>
              <a:gd fmla="*/ 220 w 693" name="T38"/>
              <a:gd fmla="*/ 1183 h 1641" name="T39"/>
              <a:gd fmla="*/ 267 w 693" name="T40"/>
              <a:gd fmla="*/ 1470 h 1641" name="T41"/>
              <a:gd fmla="*/ 231 w 693" name="T42"/>
              <a:gd fmla="*/ 1602 h 1641" name="T43"/>
              <a:gd fmla="*/ 343 w 693" name="T44"/>
              <a:gd fmla="*/ 1595 h 1641" name="T45"/>
              <a:gd fmla="*/ 351 w 693" name="T46"/>
              <a:gd fmla="*/ 1504 h 1641" name="T47"/>
              <a:gd fmla="*/ 342 w 693" name="T48"/>
              <a:gd fmla="*/ 1327 h 1641" name="T49"/>
              <a:gd fmla="*/ 334 w 693" name="T50"/>
              <a:gd fmla="*/ 1168 h 1641" name="T51"/>
              <a:gd fmla="*/ 372 w 693" name="T52"/>
              <a:gd fmla="*/ 991 h 1641" name="T53"/>
              <a:gd fmla="*/ 495 w 693" name="T54"/>
              <a:gd fmla="*/ 1455 h 1641" name="T55"/>
              <a:gd fmla="*/ 553 w 693" name="T56"/>
              <a:gd fmla="*/ 1595 h 1641" name="T57"/>
              <a:gd fmla="*/ 693 w 693" name="T58"/>
              <a:gd fmla="*/ 1628 h 1641" name="T59"/>
              <a:gd fmla="*/ 115 w 693" name="T60"/>
              <a:gd fmla="*/ 608 h 1641" name="T61"/>
              <a:gd fmla="*/ 125 w 693" name="T62"/>
              <a:gd fmla="*/ 524 h 1641" name="T63"/>
              <a:gd fmla="*/ 395 w 693" name="T64"/>
              <a:gd fmla="*/ 690 h 1641" name="T65"/>
              <a:gd fmla="*/ 314 w 693" name="T66"/>
              <a:gd fmla="*/ 307 h 1641" name="T67"/>
              <a:gd fmla="*/ 280 w 693" name="T68"/>
              <a:gd fmla="*/ 291 h 1641" name="T69"/>
              <a:gd fmla="*/ 295 w 693" name="T70"/>
              <a:gd fmla="*/ 485 h 1641" name="T71"/>
              <a:gd fmla="*/ 274 w 693" name="T72"/>
              <a:gd fmla="*/ 687 h 1641" name="T73"/>
              <a:gd fmla="*/ 235 w 693" name="T74"/>
              <a:gd fmla="*/ 542 h 1641" name="T75"/>
              <a:gd fmla="*/ 248 w 693" name="T76"/>
              <a:gd fmla="*/ 225 h 1641" name="T77"/>
              <a:gd fmla="*/ 334 w 693" name="T78"/>
              <a:gd fmla="*/ 227 h 1641" name="T79"/>
              <a:gd fmla="*/ 381 w 693" name="T80"/>
              <a:gd fmla="*/ 413 h 1641" name="T81"/>
              <a:gd fmla="*/ 411 w 693" name="T82"/>
              <a:gd fmla="*/ 689 h 1641" name="T83"/>
              <a:gd fmla="*/ 473 w 693" name="T84"/>
              <a:gd fmla="*/ 485 h 1641" name="T85"/>
              <a:gd fmla="*/ 501 w 693" name="T86"/>
              <a:gd fmla="*/ 576 h 164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641" w="693">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chemeClr val="tx1">
              <a:lumMod val="65000"/>
              <a:lumOff val="35000"/>
            </a:schemeClr>
          </a:solidFill>
          <a:ln>
            <a:noFill/>
          </a:ln>
          <a:effectLst/>
        </p:spPr>
        <p:txBody>
          <a:bodyPr bIns="60960" lIns="121920" rIns="121920" tIns="60960"/>
          <a:lstStyle/>
          <a:p>
            <a:pPr eaLnBrk="1" fontAlgn="auto" hangingPunct="1">
              <a:spcBef>
                <a:spcPct val="0"/>
              </a:spcBef>
              <a:spcAft>
                <a:spcPct val="0"/>
              </a:spcAft>
              <a:defRPr/>
            </a:pPr>
            <a:endParaRPr lang="id-ID" sz="2400">
              <a:solidFill>
                <a:srgbClr val="F6AC19"/>
              </a:solidFill>
              <a:latin typeface="+mn-lt"/>
            </a:endParaRPr>
          </a:p>
        </p:txBody>
      </p:sp>
      <p:sp>
        <p:nvSpPr>
          <p:cNvPr id="31" name="Oval 12"/>
          <p:cNvSpPr/>
          <p:nvPr/>
        </p:nvSpPr>
        <p:spPr>
          <a:xfrm>
            <a:off x="2244030" y="3042568"/>
            <a:ext cx="219075" cy="219075"/>
          </a:xfrm>
          <a:prstGeom prst="ellipse">
            <a:avLst/>
          </a:prstGeom>
          <a:noFill/>
          <a:ln w="38100">
            <a:solidFill>
              <a:srgbClr val="55735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sp>
        <p:nvSpPr>
          <p:cNvPr id="32" name="Oval 13"/>
          <p:cNvSpPr/>
          <p:nvPr/>
        </p:nvSpPr>
        <p:spPr>
          <a:xfrm>
            <a:off x="3650555" y="2193255"/>
            <a:ext cx="217488" cy="219075"/>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sp>
        <p:nvSpPr>
          <p:cNvPr id="33" name="Oval 14"/>
          <p:cNvSpPr/>
          <p:nvPr/>
        </p:nvSpPr>
        <p:spPr>
          <a:xfrm>
            <a:off x="4969768" y="2717130"/>
            <a:ext cx="217487" cy="2174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sp>
        <p:nvSpPr>
          <p:cNvPr id="34" name="Oval 15"/>
          <p:cNvSpPr/>
          <p:nvPr/>
        </p:nvSpPr>
        <p:spPr>
          <a:xfrm>
            <a:off x="6428680" y="1688430"/>
            <a:ext cx="217488" cy="217488"/>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sp>
        <p:nvSpPr>
          <p:cNvPr id="35" name="Oval 16"/>
          <p:cNvSpPr/>
          <p:nvPr/>
        </p:nvSpPr>
        <p:spPr>
          <a:xfrm>
            <a:off x="7733605" y="1748755"/>
            <a:ext cx="217488" cy="21748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sp>
        <p:nvSpPr>
          <p:cNvPr id="36" name="Oval 17"/>
          <p:cNvSpPr/>
          <p:nvPr/>
        </p:nvSpPr>
        <p:spPr>
          <a:xfrm>
            <a:off x="8986143" y="2607593"/>
            <a:ext cx="217487" cy="217487"/>
          </a:xfrm>
          <a:prstGeom prst="ellipse">
            <a:avLst/>
          </a:prstGeom>
          <a:noFill/>
          <a:ln w="381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sp>
        <p:nvSpPr>
          <p:cNvPr id="37" name="Oval 18"/>
          <p:cNvSpPr/>
          <p:nvPr/>
        </p:nvSpPr>
        <p:spPr>
          <a:xfrm>
            <a:off x="10897493" y="1469355"/>
            <a:ext cx="217487" cy="21907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cxnSp>
        <p:nvCxnSpPr>
          <p:cNvPr id="38" name="Straight Connector 20"/>
          <p:cNvCxnSpPr>
            <a:stCxn id="31" idx="7"/>
            <a:endCxn id="32" idx="3"/>
          </p:cNvCxnSpPr>
          <p:nvPr/>
        </p:nvCxnSpPr>
        <p:spPr>
          <a:xfrm flipV="1">
            <a:off x="2431355" y="2380580"/>
            <a:ext cx="1250950" cy="693738"/>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23"/>
          <p:cNvCxnSpPr>
            <a:stCxn id="32" idx="5"/>
            <a:endCxn id="33" idx="2"/>
          </p:cNvCxnSpPr>
          <p:nvPr/>
        </p:nvCxnSpPr>
        <p:spPr>
          <a:xfrm>
            <a:off x="3836293" y="2380580"/>
            <a:ext cx="1133475" cy="44450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25"/>
          <p:cNvCxnSpPr>
            <a:stCxn id="33" idx="7"/>
            <a:endCxn id="34" idx="3"/>
          </p:cNvCxnSpPr>
          <p:nvPr/>
        </p:nvCxnSpPr>
        <p:spPr>
          <a:xfrm flipV="1">
            <a:off x="5155505" y="1874168"/>
            <a:ext cx="1304925" cy="874712"/>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27"/>
          <p:cNvCxnSpPr>
            <a:stCxn id="34" idx="6"/>
            <a:endCxn id="35" idx="2"/>
          </p:cNvCxnSpPr>
          <p:nvPr/>
        </p:nvCxnSpPr>
        <p:spPr>
          <a:xfrm>
            <a:off x="6646168" y="1796380"/>
            <a:ext cx="1087437" cy="60325"/>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29"/>
          <p:cNvCxnSpPr>
            <a:stCxn id="35" idx="5"/>
            <a:endCxn id="36" idx="1"/>
          </p:cNvCxnSpPr>
          <p:nvPr/>
        </p:nvCxnSpPr>
        <p:spPr>
          <a:xfrm>
            <a:off x="7919343" y="1934493"/>
            <a:ext cx="1098550" cy="70485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31"/>
          <p:cNvCxnSpPr>
            <a:stCxn id="36" idx="6"/>
            <a:endCxn id="37" idx="3"/>
          </p:cNvCxnSpPr>
          <p:nvPr/>
        </p:nvCxnSpPr>
        <p:spPr>
          <a:xfrm flipV="1">
            <a:off x="9203630" y="1656680"/>
            <a:ext cx="1725613" cy="1060450"/>
          </a:xfrm>
          <a:prstGeom prst="line">
            <a:avLst/>
          </a:prstGeom>
          <a:ln w="3175">
            <a:solidFill>
              <a:srgbClr val="7F8C8D"/>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3322568" y="1885280"/>
            <a:ext cx="894080" cy="304800"/>
          </a:xfrm>
          <a:prstGeom prst="rect">
            <a:avLst/>
          </a:prstGeom>
          <a:noFill/>
        </p:spPr>
        <p:txBody>
          <a:bodyPr wrap="none">
            <a:spAutoFit/>
          </a:bodyPr>
          <a:lstStyle/>
          <a:p>
            <a:r>
              <a:rPr altLang="en-US" b="1" lang="zh-CN" smtClean="0"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47" name="TextBox 46"/>
          <p:cNvSpPr txBox="1"/>
          <p:nvPr/>
        </p:nvSpPr>
        <p:spPr>
          <a:xfrm>
            <a:off x="2386905" y="3393405"/>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48" name="TextBox 47"/>
          <p:cNvSpPr txBox="1"/>
          <p:nvPr/>
        </p:nvSpPr>
        <p:spPr>
          <a:xfrm>
            <a:off x="4590355" y="3094955"/>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49" name="TextBox 48"/>
          <p:cNvSpPr txBox="1"/>
          <p:nvPr/>
        </p:nvSpPr>
        <p:spPr>
          <a:xfrm>
            <a:off x="6088955" y="1340768"/>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50" name="TextBox 49"/>
          <p:cNvSpPr txBox="1"/>
          <p:nvPr/>
        </p:nvSpPr>
        <p:spPr>
          <a:xfrm>
            <a:off x="7422455" y="1340768"/>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51" name="TextBox 50"/>
          <p:cNvSpPr txBox="1"/>
          <p:nvPr/>
        </p:nvSpPr>
        <p:spPr>
          <a:xfrm>
            <a:off x="8570217" y="2939380"/>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52" name="TextBox 51"/>
          <p:cNvSpPr txBox="1"/>
          <p:nvPr/>
        </p:nvSpPr>
        <p:spPr>
          <a:xfrm>
            <a:off x="9698930" y="1453480"/>
            <a:ext cx="894080" cy="304800"/>
          </a:xfrm>
          <a:prstGeom prst="rect">
            <a:avLst/>
          </a:prstGeom>
          <a:noFill/>
        </p:spPr>
        <p:txBody>
          <a:bodyPr wrap="none">
            <a:spAutoFit/>
          </a:bodyPr>
          <a:lstStyle/>
          <a:p>
            <a:r>
              <a:rPr altLang="en-US" b="1" lang="zh-CN" sz="1400">
                <a:solidFill>
                  <a:schemeClr val="tx1">
                    <a:lumMod val="75000"/>
                    <a:lumOff val="25000"/>
                  </a:schemeClr>
                </a:solidFill>
                <a:latin charset="-122" panose="020b0503020204020204" pitchFamily="34" typeface="微软雅黑"/>
                <a:ea charset="-122" panose="020b0503020204020204" pitchFamily="34" typeface="微软雅黑"/>
              </a:rPr>
              <a:t>输入标题</a:t>
            </a:r>
          </a:p>
        </p:txBody>
      </p:sp>
      <p:sp>
        <p:nvSpPr>
          <p:cNvPr id="53" name="TextBox 52"/>
          <p:cNvSpPr txBox="1"/>
          <p:nvPr/>
        </p:nvSpPr>
        <p:spPr>
          <a:xfrm>
            <a:off x="3491805" y="2594893"/>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C00000"/>
                </a:solidFill>
                <a:latin charset="-122" panose="020b0503020204020204" pitchFamily="34" typeface="微软雅黑"/>
                <a:ea charset="-122" panose="020b0503020204020204" pitchFamily="34" typeface="微软雅黑"/>
                <a:cs charset="0" panose="020b0606030504020204" pitchFamily="34" typeface="Open Sans"/>
              </a:rPr>
              <a:t>广东地区</a:t>
            </a:r>
          </a:p>
        </p:txBody>
      </p:sp>
      <p:sp>
        <p:nvSpPr>
          <p:cNvPr id="54" name="TextBox 53"/>
          <p:cNvSpPr txBox="1"/>
          <p:nvPr/>
        </p:nvSpPr>
        <p:spPr>
          <a:xfrm>
            <a:off x="4657427" y="2258343"/>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C00000"/>
                </a:solidFill>
                <a:latin charset="-122" panose="020b0503020204020204" pitchFamily="34" typeface="微软雅黑"/>
                <a:ea charset="-122" panose="020b0503020204020204" pitchFamily="34" typeface="微软雅黑"/>
                <a:cs charset="0" panose="020b0606030504020204" pitchFamily="34" typeface="Open Sans"/>
              </a:rPr>
              <a:t>广西地区</a:t>
            </a:r>
          </a:p>
        </p:txBody>
      </p:sp>
      <p:sp>
        <p:nvSpPr>
          <p:cNvPr id="55" name="TextBox 54"/>
          <p:cNvSpPr txBox="1"/>
          <p:nvPr/>
        </p:nvSpPr>
        <p:spPr>
          <a:xfrm>
            <a:off x="6169595" y="2071018"/>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C00000"/>
                </a:solidFill>
                <a:latin charset="-122" panose="020b0503020204020204" pitchFamily="34" typeface="微软雅黑"/>
                <a:ea charset="-122" panose="020b0503020204020204" pitchFamily="34" typeface="微软雅黑"/>
                <a:cs charset="0" panose="020b0606030504020204" pitchFamily="34" typeface="Open Sans"/>
              </a:rPr>
              <a:t>湖南地区</a:t>
            </a:r>
          </a:p>
        </p:txBody>
      </p:sp>
      <p:sp>
        <p:nvSpPr>
          <p:cNvPr id="56" name="TextBox 55"/>
          <p:cNvSpPr txBox="1"/>
          <p:nvPr/>
        </p:nvSpPr>
        <p:spPr>
          <a:xfrm>
            <a:off x="7393732" y="2121818"/>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C00000"/>
                </a:solidFill>
                <a:latin charset="-122" panose="020b0503020204020204" pitchFamily="34" typeface="微软雅黑"/>
                <a:ea charset="-122" panose="020b0503020204020204" pitchFamily="34" typeface="微软雅黑"/>
                <a:cs charset="0" panose="020b0606030504020204" pitchFamily="34" typeface="Open Sans"/>
              </a:rPr>
              <a:t>北京地区</a:t>
            </a:r>
          </a:p>
        </p:txBody>
      </p:sp>
      <p:sp>
        <p:nvSpPr>
          <p:cNvPr id="57" name="TextBox 56"/>
          <p:cNvSpPr txBox="1"/>
          <p:nvPr/>
        </p:nvSpPr>
        <p:spPr>
          <a:xfrm>
            <a:off x="8761884" y="2136105"/>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C00000"/>
                </a:solidFill>
                <a:latin charset="-122" panose="020b0503020204020204" pitchFamily="34" typeface="微软雅黑"/>
                <a:ea charset="-122" panose="020b0503020204020204" pitchFamily="34" typeface="微软雅黑"/>
                <a:cs charset="0" panose="020b0606030504020204" pitchFamily="34" typeface="Open Sans"/>
              </a:rPr>
              <a:t>河北地区</a:t>
            </a:r>
          </a:p>
        </p:txBody>
      </p:sp>
      <p:sp>
        <p:nvSpPr>
          <p:cNvPr id="58" name="TextBox 57"/>
          <p:cNvSpPr txBox="1"/>
          <p:nvPr/>
        </p:nvSpPr>
        <p:spPr>
          <a:xfrm>
            <a:off x="10738742" y="1872580"/>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C00000"/>
                </a:solidFill>
                <a:latin charset="-122" panose="020b0503020204020204" pitchFamily="34" typeface="微软雅黑"/>
                <a:ea charset="-122" panose="020b0503020204020204" pitchFamily="34" typeface="微软雅黑"/>
                <a:cs charset="0" panose="020b0606030504020204" pitchFamily="34" typeface="Open Sans"/>
              </a:rPr>
              <a:t>江苏地区</a:t>
            </a:r>
          </a:p>
        </p:txBody>
      </p:sp>
      <p:sp>
        <p:nvSpPr>
          <p:cNvPr id="59" name="TextBox 58"/>
          <p:cNvSpPr txBox="1"/>
          <p:nvPr/>
        </p:nvSpPr>
        <p:spPr>
          <a:xfrm>
            <a:off x="2085280" y="2563143"/>
            <a:ext cx="894080" cy="304800"/>
          </a:xfrm>
          <a:prstGeom prst="rect">
            <a:avLst/>
          </a:prstGeom>
          <a:noFill/>
        </p:spPr>
        <p:txBody>
          <a:bodyPr wrap="none">
            <a:spAutoFit/>
          </a:bodyPr>
          <a:lstStyle/>
          <a:p>
            <a:pPr eaLnBrk="1" fontAlgn="auto" hangingPunct="1">
              <a:spcBef>
                <a:spcPct val="0"/>
              </a:spcBef>
              <a:spcAft>
                <a:spcPct val="0"/>
              </a:spcAft>
              <a:defRPr/>
            </a:pPr>
            <a:r>
              <a:rPr altLang="en-US" b="1" lang="zh-CN" smtClean="0" sz="1400">
                <a:solidFill>
                  <a:srgbClr val="C00000"/>
                </a:solidFill>
                <a:latin charset="-122" panose="020b0503020204020204" pitchFamily="34" typeface="微软雅黑"/>
                <a:ea charset="-122" panose="020b0503020204020204" pitchFamily="34" typeface="微软雅黑"/>
                <a:cs charset="0" panose="020b0606030504020204" pitchFamily="34" typeface="Open Sans"/>
              </a:rPr>
              <a:t>湖北地区</a:t>
            </a:r>
          </a:p>
        </p:txBody>
      </p:sp>
      <p:sp>
        <p:nvSpPr>
          <p:cNvPr id="60" name="TextBox 59"/>
          <p:cNvSpPr txBox="1"/>
          <p:nvPr/>
        </p:nvSpPr>
        <p:spPr>
          <a:xfrm>
            <a:off x="5511105" y="4344319"/>
            <a:ext cx="5695950" cy="1554480"/>
          </a:xfrm>
          <a:prstGeom prst="rect">
            <a:avLst/>
          </a:prstGeom>
          <a:noFill/>
        </p:spPr>
        <p:txBody>
          <a:bodyPr>
            <a:spAutoFit/>
          </a:bodyP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市场占有率</a:t>
            </a:r>
          </a:p>
          <a:p>
            <a:endPar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endParaRPr>
          </a:p>
          <a:p>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61" name="Oval 47"/>
          <p:cNvSpPr/>
          <p:nvPr/>
        </p:nvSpPr>
        <p:spPr>
          <a:xfrm>
            <a:off x="3760093" y="4195093"/>
            <a:ext cx="1408112" cy="1408112"/>
          </a:xfrm>
          <a:prstGeom prst="ellipse">
            <a:avLst/>
          </a:prstGeom>
          <a:noFill/>
          <a:ln w="1016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3600">
                <a:solidFill>
                  <a:srgbClr val="C00000"/>
                </a:solidFill>
                <a:latin charset="0" pitchFamily="34" typeface="Open Sans"/>
                <a:ea charset="0" panose="020b0606030504020204" pitchFamily="34" typeface="Open Sans"/>
                <a:cs charset="0" panose="020b0606030504020204" pitchFamily="34" typeface="Open Sans"/>
              </a:rPr>
              <a:t>85%</a:t>
            </a:r>
          </a:p>
          <a:p>
            <a:pPr algn="ctr" eaLnBrk="1" fontAlgn="auto" hangingPunct="1">
              <a:spcBef>
                <a:spcPct val="0"/>
              </a:spcBef>
              <a:spcAft>
                <a:spcPct val="0"/>
              </a:spcAft>
              <a:defRPr/>
            </a:pPr>
            <a:r>
              <a:rPr b="1" lang="en-US" sz="3600">
                <a:solidFill>
                  <a:srgbClr val="C00000"/>
                </a:solidFill>
                <a:latin charset="0" pitchFamily="34" typeface="Open Sans"/>
                <a:ea charset="0" panose="020b0606030504020204" pitchFamily="34" typeface="Open Sans"/>
                <a:cs charset="0" panose="020b0606030504020204" pitchFamily="34" typeface="Open Sans"/>
              </a:rPr>
              <a:t> 输入标题</a:t>
            </a:r>
          </a:p>
        </p:txBody>
      </p:sp>
      <p:sp>
        <p:nvSpPr>
          <p:cNvPr id="62" name="Arc 48"/>
          <p:cNvSpPr/>
          <p:nvPr/>
        </p:nvSpPr>
        <p:spPr>
          <a:xfrm>
            <a:off x="3760093" y="4195093"/>
            <a:ext cx="1408112" cy="1408112"/>
          </a:xfrm>
          <a:prstGeom prst="arc">
            <a:avLst>
              <a:gd fmla="val 16200000" name="adj1"/>
              <a:gd fmla="val 11287514" name="adj2"/>
            </a:avLst>
          </a:prstGeom>
          <a:ln cap="rnd" w="1016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ct val="0"/>
              </a:spcBef>
              <a:spcAft>
                <a:spcPct val="0"/>
              </a:spcAft>
              <a:defRPr/>
            </a:pPr>
            <a:endParaRPr lang="en-US"/>
          </a:p>
        </p:txBody>
      </p:sp>
      <p:sp>
        <p:nvSpPr>
          <p:cNvPr id="73" name="圆角矩形 72"/>
          <p:cNvSpPr/>
          <p:nvPr/>
        </p:nvSpPr>
        <p:spPr>
          <a:xfrm>
            <a:off x="-239117" y="1588145"/>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4" name="圆角矩形 73"/>
          <p:cNvSpPr/>
          <p:nvPr/>
        </p:nvSpPr>
        <p:spPr>
          <a:xfrm>
            <a:off x="-383132" y="127929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标题 4"/>
          <p:cNvSpPr txBox="1"/>
          <p:nvPr/>
        </p:nvSpPr>
        <p:spPr>
          <a:xfrm>
            <a:off x="48915" y="1609375"/>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我们要做什么</a:t>
            </a:r>
          </a:p>
        </p:txBody>
      </p:sp>
      <p:sp>
        <p:nvSpPr>
          <p:cNvPr id="76" name="标题 4"/>
          <p:cNvSpPr txBox="1"/>
          <p:nvPr/>
        </p:nvSpPr>
        <p:spPr>
          <a:xfrm>
            <a:off x="48916" y="127929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77" name="圆角矩形 76"/>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79" name="圆角矩形 78"/>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85" name="圆角矩形 84"/>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87" name="圆角矩形 86"/>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16</a:t>
            </a:r>
          </a:p>
        </p:txBody>
      </p:sp>
    </p:spTree>
    <p:extLst>
      <p:ext uri="{BB962C8B-B14F-4D97-AF65-F5344CB8AC3E}">
        <p14:creationId val="395880911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ppt_x"/>
                                          </p:val>
                                        </p:tav>
                                        <p:tav tm="100000">
                                          <p:val>
                                            <p:strVal val="#ppt_x"/>
                                          </p:val>
                                        </p:tav>
                                      </p:tavLst>
                                    </p:anim>
                                    <p:anim calcmode="lin" valueType="num">
                                      <p:cBhvr additive="base">
                                        <p:cTn dur="500" fill="hold" id="8"/>
                                        <p:tgtEl>
                                          <p:spTgt spid="30"/>
                                        </p:tgtEl>
                                        <p:attrNameLst>
                                          <p:attrName>ppt_y</p:attrName>
                                        </p:attrNameLst>
                                      </p:cBhvr>
                                      <p:tavLst>
                                        <p:tav tm="0">
                                          <p:val>
                                            <p:strVal val="1+#ppt_h/2"/>
                                          </p:val>
                                        </p:tav>
                                        <p:tav tm="100000">
                                          <p:val>
                                            <p:strVal val="#ppt_y"/>
                                          </p:val>
                                        </p:tav>
                                      </p:tavLst>
                                    </p:anim>
                                  </p:childTnLst>
                                </p:cTn>
                              </p:par>
                              <p:par>
                                <p:cTn fill="hold" grpId="0" id="9" nodeType="withEffect" presetClass="entr" presetID="53" presetSubtype="0">
                                  <p:stCondLst>
                                    <p:cond delay="500"/>
                                  </p:stCondLst>
                                  <p:childTnLst>
                                    <p:set>
                                      <p:cBhvr>
                                        <p:cTn dur="1" fill="hold" id="10">
                                          <p:stCondLst>
                                            <p:cond delay="0"/>
                                          </p:stCondLst>
                                        </p:cTn>
                                        <p:tgtEl>
                                          <p:spTgt spid="31"/>
                                        </p:tgtEl>
                                        <p:attrNameLst>
                                          <p:attrName>style.visibility</p:attrName>
                                        </p:attrNameLst>
                                      </p:cBhvr>
                                      <p:to>
                                        <p:strVal val="visible"/>
                                      </p:to>
                                    </p:set>
                                    <p:anim calcmode="lin" valueType="num">
                                      <p:cBhvr>
                                        <p:cTn dur="500" fill="hold" id="11"/>
                                        <p:tgtEl>
                                          <p:spTgt spid="31"/>
                                        </p:tgtEl>
                                        <p:attrNameLst>
                                          <p:attrName>ppt_w</p:attrName>
                                        </p:attrNameLst>
                                      </p:cBhvr>
                                      <p:tavLst>
                                        <p:tav tm="0">
                                          <p:val>
                                            <p:fltVal val="0"/>
                                          </p:val>
                                        </p:tav>
                                        <p:tav tm="100000">
                                          <p:val>
                                            <p:strVal val="#ppt_w"/>
                                          </p:val>
                                        </p:tav>
                                      </p:tavLst>
                                    </p:anim>
                                    <p:anim calcmode="lin" valueType="num">
                                      <p:cBhvr>
                                        <p:cTn dur="500" fill="hold" id="12"/>
                                        <p:tgtEl>
                                          <p:spTgt spid="31"/>
                                        </p:tgtEl>
                                        <p:attrNameLst>
                                          <p:attrName>ppt_h</p:attrName>
                                        </p:attrNameLst>
                                      </p:cBhvr>
                                      <p:tavLst>
                                        <p:tav tm="0">
                                          <p:val>
                                            <p:fltVal val="0"/>
                                          </p:val>
                                        </p:tav>
                                        <p:tav tm="100000">
                                          <p:val>
                                            <p:strVal val="#ppt_h"/>
                                          </p:val>
                                        </p:tav>
                                      </p:tavLst>
                                    </p:anim>
                                    <p:animEffect filter="fade" transition="in">
                                      <p:cBhvr>
                                        <p:cTn dur="500" id="13"/>
                                        <p:tgtEl>
                                          <p:spTgt spid="31"/>
                                        </p:tgtEl>
                                      </p:cBhvr>
                                    </p:animEffect>
                                  </p:childTnLst>
                                </p:cTn>
                              </p:par>
                              <p:par>
                                <p:cTn fill="hold" grpId="0" id="14" nodeType="withEffect" presetClass="entr" presetID="53" presetSubtype="0">
                                  <p:stCondLst>
                                    <p:cond delay="500"/>
                                  </p:stCondLst>
                                  <p:childTnLst>
                                    <p:set>
                                      <p:cBhvr>
                                        <p:cTn dur="1" fill="hold" id="15">
                                          <p:stCondLst>
                                            <p:cond delay="0"/>
                                          </p:stCondLst>
                                        </p:cTn>
                                        <p:tgtEl>
                                          <p:spTgt spid="32"/>
                                        </p:tgtEl>
                                        <p:attrNameLst>
                                          <p:attrName>style.visibility</p:attrName>
                                        </p:attrNameLst>
                                      </p:cBhvr>
                                      <p:to>
                                        <p:strVal val="visible"/>
                                      </p:to>
                                    </p:set>
                                    <p:anim calcmode="lin" valueType="num">
                                      <p:cBhvr>
                                        <p:cTn dur="500" fill="hold" id="16"/>
                                        <p:tgtEl>
                                          <p:spTgt spid="32"/>
                                        </p:tgtEl>
                                        <p:attrNameLst>
                                          <p:attrName>ppt_w</p:attrName>
                                        </p:attrNameLst>
                                      </p:cBhvr>
                                      <p:tavLst>
                                        <p:tav tm="0">
                                          <p:val>
                                            <p:fltVal val="0"/>
                                          </p:val>
                                        </p:tav>
                                        <p:tav tm="100000">
                                          <p:val>
                                            <p:strVal val="#ppt_w"/>
                                          </p:val>
                                        </p:tav>
                                      </p:tavLst>
                                    </p:anim>
                                    <p:anim calcmode="lin" valueType="num">
                                      <p:cBhvr>
                                        <p:cTn dur="500" fill="hold" id="17"/>
                                        <p:tgtEl>
                                          <p:spTgt spid="32"/>
                                        </p:tgtEl>
                                        <p:attrNameLst>
                                          <p:attrName>ppt_h</p:attrName>
                                        </p:attrNameLst>
                                      </p:cBhvr>
                                      <p:tavLst>
                                        <p:tav tm="0">
                                          <p:val>
                                            <p:fltVal val="0"/>
                                          </p:val>
                                        </p:tav>
                                        <p:tav tm="100000">
                                          <p:val>
                                            <p:strVal val="#ppt_h"/>
                                          </p:val>
                                        </p:tav>
                                      </p:tavLst>
                                    </p:anim>
                                    <p:animEffect filter="fade" transition="in">
                                      <p:cBhvr>
                                        <p:cTn dur="500" id="18"/>
                                        <p:tgtEl>
                                          <p:spTgt spid="32"/>
                                        </p:tgtEl>
                                      </p:cBhvr>
                                    </p:animEffect>
                                  </p:childTnLst>
                                </p:cTn>
                              </p:par>
                              <p:par>
                                <p:cTn fill="hold" grpId="0" id="19" nodeType="withEffect" presetClass="entr" presetID="53" presetSubtype="0">
                                  <p:stCondLst>
                                    <p:cond delay="500"/>
                                  </p:stCondLst>
                                  <p:childTnLst>
                                    <p:set>
                                      <p:cBhvr>
                                        <p:cTn dur="1" fill="hold" id="20">
                                          <p:stCondLst>
                                            <p:cond delay="0"/>
                                          </p:stCondLst>
                                        </p:cTn>
                                        <p:tgtEl>
                                          <p:spTgt spid="33"/>
                                        </p:tgtEl>
                                        <p:attrNameLst>
                                          <p:attrName>style.visibility</p:attrName>
                                        </p:attrNameLst>
                                      </p:cBhvr>
                                      <p:to>
                                        <p:strVal val="visible"/>
                                      </p:to>
                                    </p:set>
                                    <p:anim calcmode="lin" valueType="num">
                                      <p:cBhvr>
                                        <p:cTn dur="500" fill="hold" id="21"/>
                                        <p:tgtEl>
                                          <p:spTgt spid="33"/>
                                        </p:tgtEl>
                                        <p:attrNameLst>
                                          <p:attrName>ppt_w</p:attrName>
                                        </p:attrNameLst>
                                      </p:cBhvr>
                                      <p:tavLst>
                                        <p:tav tm="0">
                                          <p:val>
                                            <p:fltVal val="0"/>
                                          </p:val>
                                        </p:tav>
                                        <p:tav tm="100000">
                                          <p:val>
                                            <p:strVal val="#ppt_w"/>
                                          </p:val>
                                        </p:tav>
                                      </p:tavLst>
                                    </p:anim>
                                    <p:anim calcmode="lin" valueType="num">
                                      <p:cBhvr>
                                        <p:cTn dur="500" fill="hold" id="22"/>
                                        <p:tgtEl>
                                          <p:spTgt spid="33"/>
                                        </p:tgtEl>
                                        <p:attrNameLst>
                                          <p:attrName>ppt_h</p:attrName>
                                        </p:attrNameLst>
                                      </p:cBhvr>
                                      <p:tavLst>
                                        <p:tav tm="0">
                                          <p:val>
                                            <p:fltVal val="0"/>
                                          </p:val>
                                        </p:tav>
                                        <p:tav tm="100000">
                                          <p:val>
                                            <p:strVal val="#ppt_h"/>
                                          </p:val>
                                        </p:tav>
                                      </p:tavLst>
                                    </p:anim>
                                    <p:animEffect filter="fade" transition="in">
                                      <p:cBhvr>
                                        <p:cTn dur="500" id="23"/>
                                        <p:tgtEl>
                                          <p:spTgt spid="33"/>
                                        </p:tgtEl>
                                      </p:cBhvr>
                                    </p:animEffect>
                                  </p:childTnLst>
                                </p:cTn>
                              </p:par>
                              <p:par>
                                <p:cTn fill="hold" grpId="0" id="24" nodeType="withEffect" presetClass="entr" presetID="53" presetSubtype="0">
                                  <p:stCondLst>
                                    <p:cond delay="500"/>
                                  </p:stCondLst>
                                  <p:childTnLst>
                                    <p:set>
                                      <p:cBhvr>
                                        <p:cTn dur="1" fill="hold" id="25">
                                          <p:stCondLst>
                                            <p:cond delay="0"/>
                                          </p:stCondLst>
                                        </p:cTn>
                                        <p:tgtEl>
                                          <p:spTgt spid="34"/>
                                        </p:tgtEl>
                                        <p:attrNameLst>
                                          <p:attrName>style.visibility</p:attrName>
                                        </p:attrNameLst>
                                      </p:cBhvr>
                                      <p:to>
                                        <p:strVal val="visible"/>
                                      </p:to>
                                    </p:set>
                                    <p:anim calcmode="lin" valueType="num">
                                      <p:cBhvr>
                                        <p:cTn dur="500" fill="hold" id="26"/>
                                        <p:tgtEl>
                                          <p:spTgt spid="34"/>
                                        </p:tgtEl>
                                        <p:attrNameLst>
                                          <p:attrName>ppt_w</p:attrName>
                                        </p:attrNameLst>
                                      </p:cBhvr>
                                      <p:tavLst>
                                        <p:tav tm="0">
                                          <p:val>
                                            <p:fltVal val="0"/>
                                          </p:val>
                                        </p:tav>
                                        <p:tav tm="100000">
                                          <p:val>
                                            <p:strVal val="#ppt_w"/>
                                          </p:val>
                                        </p:tav>
                                      </p:tavLst>
                                    </p:anim>
                                    <p:anim calcmode="lin" valueType="num">
                                      <p:cBhvr>
                                        <p:cTn dur="500" fill="hold" id="27"/>
                                        <p:tgtEl>
                                          <p:spTgt spid="34"/>
                                        </p:tgtEl>
                                        <p:attrNameLst>
                                          <p:attrName>ppt_h</p:attrName>
                                        </p:attrNameLst>
                                      </p:cBhvr>
                                      <p:tavLst>
                                        <p:tav tm="0">
                                          <p:val>
                                            <p:fltVal val="0"/>
                                          </p:val>
                                        </p:tav>
                                        <p:tav tm="100000">
                                          <p:val>
                                            <p:strVal val="#ppt_h"/>
                                          </p:val>
                                        </p:tav>
                                      </p:tavLst>
                                    </p:anim>
                                    <p:animEffect filter="fade" transition="in">
                                      <p:cBhvr>
                                        <p:cTn dur="500" id="28"/>
                                        <p:tgtEl>
                                          <p:spTgt spid="34"/>
                                        </p:tgtEl>
                                      </p:cBhvr>
                                    </p:animEffect>
                                  </p:childTnLst>
                                </p:cTn>
                              </p:par>
                              <p:par>
                                <p:cTn fill="hold" grpId="0" id="29" nodeType="withEffect" presetClass="entr" presetID="53" presetSubtype="0">
                                  <p:stCondLst>
                                    <p:cond delay="500"/>
                                  </p:stCondLst>
                                  <p:childTnLst>
                                    <p:set>
                                      <p:cBhvr>
                                        <p:cTn dur="1" fill="hold" id="30">
                                          <p:stCondLst>
                                            <p:cond delay="0"/>
                                          </p:stCondLst>
                                        </p:cTn>
                                        <p:tgtEl>
                                          <p:spTgt spid="35"/>
                                        </p:tgtEl>
                                        <p:attrNameLst>
                                          <p:attrName>style.visibility</p:attrName>
                                        </p:attrNameLst>
                                      </p:cBhvr>
                                      <p:to>
                                        <p:strVal val="visible"/>
                                      </p:to>
                                    </p:set>
                                    <p:anim calcmode="lin" valueType="num">
                                      <p:cBhvr>
                                        <p:cTn dur="500" fill="hold" id="31"/>
                                        <p:tgtEl>
                                          <p:spTgt spid="35"/>
                                        </p:tgtEl>
                                        <p:attrNameLst>
                                          <p:attrName>ppt_w</p:attrName>
                                        </p:attrNameLst>
                                      </p:cBhvr>
                                      <p:tavLst>
                                        <p:tav tm="0">
                                          <p:val>
                                            <p:fltVal val="0"/>
                                          </p:val>
                                        </p:tav>
                                        <p:tav tm="100000">
                                          <p:val>
                                            <p:strVal val="#ppt_w"/>
                                          </p:val>
                                        </p:tav>
                                      </p:tavLst>
                                    </p:anim>
                                    <p:anim calcmode="lin" valueType="num">
                                      <p:cBhvr>
                                        <p:cTn dur="500" fill="hold" id="32"/>
                                        <p:tgtEl>
                                          <p:spTgt spid="35"/>
                                        </p:tgtEl>
                                        <p:attrNameLst>
                                          <p:attrName>ppt_h</p:attrName>
                                        </p:attrNameLst>
                                      </p:cBhvr>
                                      <p:tavLst>
                                        <p:tav tm="0">
                                          <p:val>
                                            <p:fltVal val="0"/>
                                          </p:val>
                                        </p:tav>
                                        <p:tav tm="100000">
                                          <p:val>
                                            <p:strVal val="#ppt_h"/>
                                          </p:val>
                                        </p:tav>
                                      </p:tavLst>
                                    </p:anim>
                                    <p:animEffect filter="fade" transition="in">
                                      <p:cBhvr>
                                        <p:cTn dur="500" id="33"/>
                                        <p:tgtEl>
                                          <p:spTgt spid="35"/>
                                        </p:tgtEl>
                                      </p:cBhvr>
                                    </p:animEffect>
                                  </p:childTnLst>
                                </p:cTn>
                              </p:par>
                              <p:par>
                                <p:cTn fill="hold" grpId="0" id="34" nodeType="withEffect" presetClass="entr" presetID="53" presetSubtype="0">
                                  <p:stCondLst>
                                    <p:cond delay="500"/>
                                  </p:stCondLst>
                                  <p:childTnLst>
                                    <p:set>
                                      <p:cBhvr>
                                        <p:cTn dur="1" fill="hold" id="35">
                                          <p:stCondLst>
                                            <p:cond delay="0"/>
                                          </p:stCondLst>
                                        </p:cTn>
                                        <p:tgtEl>
                                          <p:spTgt spid="36"/>
                                        </p:tgtEl>
                                        <p:attrNameLst>
                                          <p:attrName>style.visibility</p:attrName>
                                        </p:attrNameLst>
                                      </p:cBhvr>
                                      <p:to>
                                        <p:strVal val="visible"/>
                                      </p:to>
                                    </p:set>
                                    <p:anim calcmode="lin" valueType="num">
                                      <p:cBhvr>
                                        <p:cTn dur="500" fill="hold" id="36"/>
                                        <p:tgtEl>
                                          <p:spTgt spid="36"/>
                                        </p:tgtEl>
                                        <p:attrNameLst>
                                          <p:attrName>ppt_w</p:attrName>
                                        </p:attrNameLst>
                                      </p:cBhvr>
                                      <p:tavLst>
                                        <p:tav tm="0">
                                          <p:val>
                                            <p:fltVal val="0"/>
                                          </p:val>
                                        </p:tav>
                                        <p:tav tm="100000">
                                          <p:val>
                                            <p:strVal val="#ppt_w"/>
                                          </p:val>
                                        </p:tav>
                                      </p:tavLst>
                                    </p:anim>
                                    <p:anim calcmode="lin" valueType="num">
                                      <p:cBhvr>
                                        <p:cTn dur="500" fill="hold" id="37"/>
                                        <p:tgtEl>
                                          <p:spTgt spid="36"/>
                                        </p:tgtEl>
                                        <p:attrNameLst>
                                          <p:attrName>ppt_h</p:attrName>
                                        </p:attrNameLst>
                                      </p:cBhvr>
                                      <p:tavLst>
                                        <p:tav tm="0">
                                          <p:val>
                                            <p:fltVal val="0"/>
                                          </p:val>
                                        </p:tav>
                                        <p:tav tm="100000">
                                          <p:val>
                                            <p:strVal val="#ppt_h"/>
                                          </p:val>
                                        </p:tav>
                                      </p:tavLst>
                                    </p:anim>
                                    <p:animEffect filter="fade" transition="in">
                                      <p:cBhvr>
                                        <p:cTn dur="500" id="38"/>
                                        <p:tgtEl>
                                          <p:spTgt spid="36"/>
                                        </p:tgtEl>
                                      </p:cBhvr>
                                    </p:animEffect>
                                  </p:childTnLst>
                                </p:cTn>
                              </p:par>
                              <p:par>
                                <p:cTn fill="hold" grpId="0" id="39" nodeType="withEffect" presetClass="entr" presetID="53" presetSubtype="0">
                                  <p:stCondLst>
                                    <p:cond delay="500"/>
                                  </p:stCondLst>
                                  <p:childTnLst>
                                    <p:set>
                                      <p:cBhvr>
                                        <p:cTn dur="1" fill="hold" id="40">
                                          <p:stCondLst>
                                            <p:cond delay="0"/>
                                          </p:stCondLst>
                                        </p:cTn>
                                        <p:tgtEl>
                                          <p:spTgt spid="37"/>
                                        </p:tgtEl>
                                        <p:attrNameLst>
                                          <p:attrName>style.visibility</p:attrName>
                                        </p:attrNameLst>
                                      </p:cBhvr>
                                      <p:to>
                                        <p:strVal val="visible"/>
                                      </p:to>
                                    </p:set>
                                    <p:anim calcmode="lin" valueType="num">
                                      <p:cBhvr>
                                        <p:cTn dur="500" fill="hold" id="41"/>
                                        <p:tgtEl>
                                          <p:spTgt spid="37"/>
                                        </p:tgtEl>
                                        <p:attrNameLst>
                                          <p:attrName>ppt_w</p:attrName>
                                        </p:attrNameLst>
                                      </p:cBhvr>
                                      <p:tavLst>
                                        <p:tav tm="0">
                                          <p:val>
                                            <p:fltVal val="0"/>
                                          </p:val>
                                        </p:tav>
                                        <p:tav tm="100000">
                                          <p:val>
                                            <p:strVal val="#ppt_w"/>
                                          </p:val>
                                        </p:tav>
                                      </p:tavLst>
                                    </p:anim>
                                    <p:anim calcmode="lin" valueType="num">
                                      <p:cBhvr>
                                        <p:cTn dur="500" fill="hold" id="42"/>
                                        <p:tgtEl>
                                          <p:spTgt spid="37"/>
                                        </p:tgtEl>
                                        <p:attrNameLst>
                                          <p:attrName>ppt_h</p:attrName>
                                        </p:attrNameLst>
                                      </p:cBhvr>
                                      <p:tavLst>
                                        <p:tav tm="0">
                                          <p:val>
                                            <p:fltVal val="0"/>
                                          </p:val>
                                        </p:tav>
                                        <p:tav tm="100000">
                                          <p:val>
                                            <p:strVal val="#ppt_h"/>
                                          </p:val>
                                        </p:tav>
                                      </p:tavLst>
                                    </p:anim>
                                    <p:animEffect filter="fade" transition="in">
                                      <p:cBhvr>
                                        <p:cTn dur="500" id="43"/>
                                        <p:tgtEl>
                                          <p:spTgt spid="37"/>
                                        </p:tgtEl>
                                      </p:cBhvr>
                                    </p:animEffect>
                                  </p:childTnLst>
                                </p:cTn>
                              </p:par>
                              <p:par>
                                <p:cTn fill="hold" id="44" nodeType="withEffect" presetClass="entr" presetID="22" presetSubtype="4">
                                  <p:stCondLst>
                                    <p:cond delay="1000"/>
                                  </p:stCondLst>
                                  <p:childTnLst>
                                    <p:set>
                                      <p:cBhvr>
                                        <p:cTn dur="1" fill="hold" id="45">
                                          <p:stCondLst>
                                            <p:cond delay="0"/>
                                          </p:stCondLst>
                                        </p:cTn>
                                        <p:tgtEl>
                                          <p:spTgt spid="38"/>
                                        </p:tgtEl>
                                        <p:attrNameLst>
                                          <p:attrName>style.visibility</p:attrName>
                                        </p:attrNameLst>
                                      </p:cBhvr>
                                      <p:to>
                                        <p:strVal val="visible"/>
                                      </p:to>
                                    </p:set>
                                    <p:animEffect filter="wipe(down)" transition="in">
                                      <p:cBhvr>
                                        <p:cTn dur="500" id="46"/>
                                        <p:tgtEl>
                                          <p:spTgt spid="38"/>
                                        </p:tgtEl>
                                      </p:cBhvr>
                                    </p:animEffect>
                                  </p:childTnLst>
                                </p:cTn>
                              </p:par>
                              <p:par>
                                <p:cTn fill="hold" id="47" nodeType="withEffect" presetClass="entr" presetID="22" presetSubtype="4">
                                  <p:stCondLst>
                                    <p:cond delay="1000"/>
                                  </p:stCondLst>
                                  <p:childTnLst>
                                    <p:set>
                                      <p:cBhvr>
                                        <p:cTn dur="1" fill="hold" id="48">
                                          <p:stCondLst>
                                            <p:cond delay="0"/>
                                          </p:stCondLst>
                                        </p:cTn>
                                        <p:tgtEl>
                                          <p:spTgt spid="39"/>
                                        </p:tgtEl>
                                        <p:attrNameLst>
                                          <p:attrName>style.visibility</p:attrName>
                                        </p:attrNameLst>
                                      </p:cBhvr>
                                      <p:to>
                                        <p:strVal val="visible"/>
                                      </p:to>
                                    </p:set>
                                    <p:animEffect filter="wipe(down)" transition="in">
                                      <p:cBhvr>
                                        <p:cTn dur="500" id="49"/>
                                        <p:tgtEl>
                                          <p:spTgt spid="39"/>
                                        </p:tgtEl>
                                      </p:cBhvr>
                                    </p:animEffect>
                                  </p:childTnLst>
                                </p:cTn>
                              </p:par>
                              <p:par>
                                <p:cTn fill="hold" id="50" nodeType="withEffect" presetClass="entr" presetID="22" presetSubtype="4">
                                  <p:stCondLst>
                                    <p:cond delay="1000"/>
                                  </p:stCondLst>
                                  <p:childTnLst>
                                    <p:set>
                                      <p:cBhvr>
                                        <p:cTn dur="1" fill="hold" id="51">
                                          <p:stCondLst>
                                            <p:cond delay="0"/>
                                          </p:stCondLst>
                                        </p:cTn>
                                        <p:tgtEl>
                                          <p:spTgt spid="40"/>
                                        </p:tgtEl>
                                        <p:attrNameLst>
                                          <p:attrName>style.visibility</p:attrName>
                                        </p:attrNameLst>
                                      </p:cBhvr>
                                      <p:to>
                                        <p:strVal val="visible"/>
                                      </p:to>
                                    </p:set>
                                    <p:animEffect filter="wipe(down)" transition="in">
                                      <p:cBhvr>
                                        <p:cTn dur="500" id="52"/>
                                        <p:tgtEl>
                                          <p:spTgt spid="40"/>
                                        </p:tgtEl>
                                      </p:cBhvr>
                                    </p:animEffect>
                                  </p:childTnLst>
                                </p:cTn>
                              </p:par>
                              <p:par>
                                <p:cTn fill="hold" id="53" nodeType="withEffect" presetClass="entr" presetID="22" presetSubtype="4">
                                  <p:stCondLst>
                                    <p:cond delay="1000"/>
                                  </p:stCondLst>
                                  <p:childTnLst>
                                    <p:set>
                                      <p:cBhvr>
                                        <p:cTn dur="1" fill="hold" id="54">
                                          <p:stCondLst>
                                            <p:cond delay="0"/>
                                          </p:stCondLst>
                                        </p:cTn>
                                        <p:tgtEl>
                                          <p:spTgt spid="41"/>
                                        </p:tgtEl>
                                        <p:attrNameLst>
                                          <p:attrName>style.visibility</p:attrName>
                                        </p:attrNameLst>
                                      </p:cBhvr>
                                      <p:to>
                                        <p:strVal val="visible"/>
                                      </p:to>
                                    </p:set>
                                    <p:animEffect filter="wipe(down)" transition="in">
                                      <p:cBhvr>
                                        <p:cTn dur="500" id="55"/>
                                        <p:tgtEl>
                                          <p:spTgt spid="41"/>
                                        </p:tgtEl>
                                      </p:cBhvr>
                                    </p:animEffect>
                                  </p:childTnLst>
                                </p:cTn>
                              </p:par>
                              <p:par>
                                <p:cTn fill="hold" id="56" nodeType="withEffect" presetClass="entr" presetID="22" presetSubtype="4">
                                  <p:stCondLst>
                                    <p:cond delay="1000"/>
                                  </p:stCondLst>
                                  <p:childTnLst>
                                    <p:set>
                                      <p:cBhvr>
                                        <p:cTn dur="1" fill="hold" id="57">
                                          <p:stCondLst>
                                            <p:cond delay="0"/>
                                          </p:stCondLst>
                                        </p:cTn>
                                        <p:tgtEl>
                                          <p:spTgt spid="44"/>
                                        </p:tgtEl>
                                        <p:attrNameLst>
                                          <p:attrName>style.visibility</p:attrName>
                                        </p:attrNameLst>
                                      </p:cBhvr>
                                      <p:to>
                                        <p:strVal val="visible"/>
                                      </p:to>
                                    </p:set>
                                    <p:animEffect filter="wipe(down)" transition="in">
                                      <p:cBhvr>
                                        <p:cTn dur="500" id="58"/>
                                        <p:tgtEl>
                                          <p:spTgt spid="44"/>
                                        </p:tgtEl>
                                      </p:cBhvr>
                                    </p:animEffect>
                                  </p:childTnLst>
                                </p:cTn>
                              </p:par>
                              <p:par>
                                <p:cTn fill="hold" id="59" nodeType="withEffect" presetClass="entr" presetID="22" presetSubtype="4">
                                  <p:stCondLst>
                                    <p:cond delay="1000"/>
                                  </p:stCondLst>
                                  <p:childTnLst>
                                    <p:set>
                                      <p:cBhvr>
                                        <p:cTn dur="1" fill="hold" id="60">
                                          <p:stCondLst>
                                            <p:cond delay="0"/>
                                          </p:stCondLst>
                                        </p:cTn>
                                        <p:tgtEl>
                                          <p:spTgt spid="45"/>
                                        </p:tgtEl>
                                        <p:attrNameLst>
                                          <p:attrName>style.visibility</p:attrName>
                                        </p:attrNameLst>
                                      </p:cBhvr>
                                      <p:to>
                                        <p:strVal val="visible"/>
                                      </p:to>
                                    </p:set>
                                    <p:animEffect filter="wipe(down)" transition="in">
                                      <p:cBhvr>
                                        <p:cTn dur="500" id="61"/>
                                        <p:tgtEl>
                                          <p:spTgt spid="45"/>
                                        </p:tgtEl>
                                      </p:cBhvr>
                                    </p:animEffect>
                                  </p:childTnLst>
                                </p:cTn>
                              </p:par>
                              <p:par>
                                <p:cTn fill="hold" grpId="0" id="62" nodeType="withEffect" presetClass="entr" presetID="53" presetSubtype="0">
                                  <p:stCondLst>
                                    <p:cond delay="1500"/>
                                  </p:stCondLst>
                                  <p:childTnLst>
                                    <p:set>
                                      <p:cBhvr>
                                        <p:cTn dur="1" fill="hold" id="63">
                                          <p:stCondLst>
                                            <p:cond delay="0"/>
                                          </p:stCondLst>
                                        </p:cTn>
                                        <p:tgtEl>
                                          <p:spTgt spid="59"/>
                                        </p:tgtEl>
                                        <p:attrNameLst>
                                          <p:attrName>style.visibility</p:attrName>
                                        </p:attrNameLst>
                                      </p:cBhvr>
                                      <p:to>
                                        <p:strVal val="visible"/>
                                      </p:to>
                                    </p:set>
                                    <p:anim calcmode="lin" valueType="num">
                                      <p:cBhvr>
                                        <p:cTn dur="500" fill="hold" id="64"/>
                                        <p:tgtEl>
                                          <p:spTgt spid="59"/>
                                        </p:tgtEl>
                                        <p:attrNameLst>
                                          <p:attrName>ppt_w</p:attrName>
                                        </p:attrNameLst>
                                      </p:cBhvr>
                                      <p:tavLst>
                                        <p:tav tm="0">
                                          <p:val>
                                            <p:fltVal val="0"/>
                                          </p:val>
                                        </p:tav>
                                        <p:tav tm="100000">
                                          <p:val>
                                            <p:strVal val="#ppt_w"/>
                                          </p:val>
                                        </p:tav>
                                      </p:tavLst>
                                    </p:anim>
                                    <p:anim calcmode="lin" valueType="num">
                                      <p:cBhvr>
                                        <p:cTn dur="500" fill="hold" id="65"/>
                                        <p:tgtEl>
                                          <p:spTgt spid="59"/>
                                        </p:tgtEl>
                                        <p:attrNameLst>
                                          <p:attrName>ppt_h</p:attrName>
                                        </p:attrNameLst>
                                      </p:cBhvr>
                                      <p:tavLst>
                                        <p:tav tm="0">
                                          <p:val>
                                            <p:fltVal val="0"/>
                                          </p:val>
                                        </p:tav>
                                        <p:tav tm="100000">
                                          <p:val>
                                            <p:strVal val="#ppt_h"/>
                                          </p:val>
                                        </p:tav>
                                      </p:tavLst>
                                    </p:anim>
                                    <p:animEffect filter="fade" transition="in">
                                      <p:cBhvr>
                                        <p:cTn dur="500" id="66"/>
                                        <p:tgtEl>
                                          <p:spTgt spid="59"/>
                                        </p:tgtEl>
                                      </p:cBhvr>
                                    </p:animEffect>
                                  </p:childTnLst>
                                </p:cTn>
                              </p:par>
                              <p:par>
                                <p:cTn fill="hold" grpId="0" id="67" nodeType="withEffect" presetClass="entr" presetID="53" presetSubtype="0">
                                  <p:stCondLst>
                                    <p:cond delay="1500"/>
                                  </p:stCondLst>
                                  <p:childTnLst>
                                    <p:set>
                                      <p:cBhvr>
                                        <p:cTn dur="1" fill="hold" id="68">
                                          <p:stCondLst>
                                            <p:cond delay="0"/>
                                          </p:stCondLst>
                                        </p:cTn>
                                        <p:tgtEl>
                                          <p:spTgt spid="53"/>
                                        </p:tgtEl>
                                        <p:attrNameLst>
                                          <p:attrName>style.visibility</p:attrName>
                                        </p:attrNameLst>
                                      </p:cBhvr>
                                      <p:to>
                                        <p:strVal val="visible"/>
                                      </p:to>
                                    </p:set>
                                    <p:anim calcmode="lin" valueType="num">
                                      <p:cBhvr>
                                        <p:cTn dur="500" fill="hold" id="69"/>
                                        <p:tgtEl>
                                          <p:spTgt spid="53"/>
                                        </p:tgtEl>
                                        <p:attrNameLst>
                                          <p:attrName>ppt_w</p:attrName>
                                        </p:attrNameLst>
                                      </p:cBhvr>
                                      <p:tavLst>
                                        <p:tav tm="0">
                                          <p:val>
                                            <p:fltVal val="0"/>
                                          </p:val>
                                        </p:tav>
                                        <p:tav tm="100000">
                                          <p:val>
                                            <p:strVal val="#ppt_w"/>
                                          </p:val>
                                        </p:tav>
                                      </p:tavLst>
                                    </p:anim>
                                    <p:anim calcmode="lin" valueType="num">
                                      <p:cBhvr>
                                        <p:cTn dur="500" fill="hold" id="70"/>
                                        <p:tgtEl>
                                          <p:spTgt spid="53"/>
                                        </p:tgtEl>
                                        <p:attrNameLst>
                                          <p:attrName>ppt_h</p:attrName>
                                        </p:attrNameLst>
                                      </p:cBhvr>
                                      <p:tavLst>
                                        <p:tav tm="0">
                                          <p:val>
                                            <p:fltVal val="0"/>
                                          </p:val>
                                        </p:tav>
                                        <p:tav tm="100000">
                                          <p:val>
                                            <p:strVal val="#ppt_h"/>
                                          </p:val>
                                        </p:tav>
                                      </p:tavLst>
                                    </p:anim>
                                    <p:animEffect filter="fade" transition="in">
                                      <p:cBhvr>
                                        <p:cTn dur="500" id="71"/>
                                        <p:tgtEl>
                                          <p:spTgt spid="53"/>
                                        </p:tgtEl>
                                      </p:cBhvr>
                                    </p:animEffect>
                                  </p:childTnLst>
                                </p:cTn>
                              </p:par>
                              <p:par>
                                <p:cTn fill="hold" grpId="0" id="72" nodeType="withEffect" presetClass="entr" presetID="53" presetSubtype="0">
                                  <p:stCondLst>
                                    <p:cond delay="1500"/>
                                  </p:stCondLst>
                                  <p:childTnLst>
                                    <p:set>
                                      <p:cBhvr>
                                        <p:cTn dur="1" fill="hold" id="73">
                                          <p:stCondLst>
                                            <p:cond delay="0"/>
                                          </p:stCondLst>
                                        </p:cTn>
                                        <p:tgtEl>
                                          <p:spTgt spid="54"/>
                                        </p:tgtEl>
                                        <p:attrNameLst>
                                          <p:attrName>style.visibility</p:attrName>
                                        </p:attrNameLst>
                                      </p:cBhvr>
                                      <p:to>
                                        <p:strVal val="visible"/>
                                      </p:to>
                                    </p:set>
                                    <p:anim calcmode="lin" valueType="num">
                                      <p:cBhvr>
                                        <p:cTn dur="500" fill="hold" id="74"/>
                                        <p:tgtEl>
                                          <p:spTgt spid="54"/>
                                        </p:tgtEl>
                                        <p:attrNameLst>
                                          <p:attrName>ppt_w</p:attrName>
                                        </p:attrNameLst>
                                      </p:cBhvr>
                                      <p:tavLst>
                                        <p:tav tm="0">
                                          <p:val>
                                            <p:fltVal val="0"/>
                                          </p:val>
                                        </p:tav>
                                        <p:tav tm="100000">
                                          <p:val>
                                            <p:strVal val="#ppt_w"/>
                                          </p:val>
                                        </p:tav>
                                      </p:tavLst>
                                    </p:anim>
                                    <p:anim calcmode="lin" valueType="num">
                                      <p:cBhvr>
                                        <p:cTn dur="500" fill="hold" id="75"/>
                                        <p:tgtEl>
                                          <p:spTgt spid="54"/>
                                        </p:tgtEl>
                                        <p:attrNameLst>
                                          <p:attrName>ppt_h</p:attrName>
                                        </p:attrNameLst>
                                      </p:cBhvr>
                                      <p:tavLst>
                                        <p:tav tm="0">
                                          <p:val>
                                            <p:fltVal val="0"/>
                                          </p:val>
                                        </p:tav>
                                        <p:tav tm="100000">
                                          <p:val>
                                            <p:strVal val="#ppt_h"/>
                                          </p:val>
                                        </p:tav>
                                      </p:tavLst>
                                    </p:anim>
                                    <p:animEffect filter="fade" transition="in">
                                      <p:cBhvr>
                                        <p:cTn dur="500" id="76"/>
                                        <p:tgtEl>
                                          <p:spTgt spid="54"/>
                                        </p:tgtEl>
                                      </p:cBhvr>
                                    </p:animEffect>
                                  </p:childTnLst>
                                </p:cTn>
                              </p:par>
                              <p:par>
                                <p:cTn fill="hold" grpId="0" id="77" nodeType="withEffect" presetClass="entr" presetID="53" presetSubtype="0">
                                  <p:stCondLst>
                                    <p:cond delay="1500"/>
                                  </p:stCondLst>
                                  <p:childTnLst>
                                    <p:set>
                                      <p:cBhvr>
                                        <p:cTn dur="1" fill="hold" id="78">
                                          <p:stCondLst>
                                            <p:cond delay="0"/>
                                          </p:stCondLst>
                                        </p:cTn>
                                        <p:tgtEl>
                                          <p:spTgt spid="55"/>
                                        </p:tgtEl>
                                        <p:attrNameLst>
                                          <p:attrName>style.visibility</p:attrName>
                                        </p:attrNameLst>
                                      </p:cBhvr>
                                      <p:to>
                                        <p:strVal val="visible"/>
                                      </p:to>
                                    </p:set>
                                    <p:anim calcmode="lin" valueType="num">
                                      <p:cBhvr>
                                        <p:cTn dur="500" fill="hold" id="79"/>
                                        <p:tgtEl>
                                          <p:spTgt spid="55"/>
                                        </p:tgtEl>
                                        <p:attrNameLst>
                                          <p:attrName>ppt_w</p:attrName>
                                        </p:attrNameLst>
                                      </p:cBhvr>
                                      <p:tavLst>
                                        <p:tav tm="0">
                                          <p:val>
                                            <p:fltVal val="0"/>
                                          </p:val>
                                        </p:tav>
                                        <p:tav tm="100000">
                                          <p:val>
                                            <p:strVal val="#ppt_w"/>
                                          </p:val>
                                        </p:tav>
                                      </p:tavLst>
                                    </p:anim>
                                    <p:anim calcmode="lin" valueType="num">
                                      <p:cBhvr>
                                        <p:cTn dur="500" fill="hold" id="80"/>
                                        <p:tgtEl>
                                          <p:spTgt spid="55"/>
                                        </p:tgtEl>
                                        <p:attrNameLst>
                                          <p:attrName>ppt_h</p:attrName>
                                        </p:attrNameLst>
                                      </p:cBhvr>
                                      <p:tavLst>
                                        <p:tav tm="0">
                                          <p:val>
                                            <p:fltVal val="0"/>
                                          </p:val>
                                        </p:tav>
                                        <p:tav tm="100000">
                                          <p:val>
                                            <p:strVal val="#ppt_h"/>
                                          </p:val>
                                        </p:tav>
                                      </p:tavLst>
                                    </p:anim>
                                    <p:animEffect filter="fade" transition="in">
                                      <p:cBhvr>
                                        <p:cTn dur="500" id="81"/>
                                        <p:tgtEl>
                                          <p:spTgt spid="55"/>
                                        </p:tgtEl>
                                      </p:cBhvr>
                                    </p:animEffect>
                                  </p:childTnLst>
                                </p:cTn>
                              </p:par>
                              <p:par>
                                <p:cTn fill="hold" grpId="0" id="82" nodeType="withEffect" presetClass="entr" presetID="53" presetSubtype="0">
                                  <p:stCondLst>
                                    <p:cond delay="1500"/>
                                  </p:stCondLst>
                                  <p:childTnLst>
                                    <p:set>
                                      <p:cBhvr>
                                        <p:cTn dur="1" fill="hold" id="83">
                                          <p:stCondLst>
                                            <p:cond delay="0"/>
                                          </p:stCondLst>
                                        </p:cTn>
                                        <p:tgtEl>
                                          <p:spTgt spid="56"/>
                                        </p:tgtEl>
                                        <p:attrNameLst>
                                          <p:attrName>style.visibility</p:attrName>
                                        </p:attrNameLst>
                                      </p:cBhvr>
                                      <p:to>
                                        <p:strVal val="visible"/>
                                      </p:to>
                                    </p:set>
                                    <p:anim calcmode="lin" valueType="num">
                                      <p:cBhvr>
                                        <p:cTn dur="500" fill="hold" id="84"/>
                                        <p:tgtEl>
                                          <p:spTgt spid="56"/>
                                        </p:tgtEl>
                                        <p:attrNameLst>
                                          <p:attrName>ppt_w</p:attrName>
                                        </p:attrNameLst>
                                      </p:cBhvr>
                                      <p:tavLst>
                                        <p:tav tm="0">
                                          <p:val>
                                            <p:fltVal val="0"/>
                                          </p:val>
                                        </p:tav>
                                        <p:tav tm="100000">
                                          <p:val>
                                            <p:strVal val="#ppt_w"/>
                                          </p:val>
                                        </p:tav>
                                      </p:tavLst>
                                    </p:anim>
                                    <p:anim calcmode="lin" valueType="num">
                                      <p:cBhvr>
                                        <p:cTn dur="500" fill="hold" id="85"/>
                                        <p:tgtEl>
                                          <p:spTgt spid="56"/>
                                        </p:tgtEl>
                                        <p:attrNameLst>
                                          <p:attrName>ppt_h</p:attrName>
                                        </p:attrNameLst>
                                      </p:cBhvr>
                                      <p:tavLst>
                                        <p:tav tm="0">
                                          <p:val>
                                            <p:fltVal val="0"/>
                                          </p:val>
                                        </p:tav>
                                        <p:tav tm="100000">
                                          <p:val>
                                            <p:strVal val="#ppt_h"/>
                                          </p:val>
                                        </p:tav>
                                      </p:tavLst>
                                    </p:anim>
                                    <p:animEffect filter="fade" transition="in">
                                      <p:cBhvr>
                                        <p:cTn dur="500" id="86"/>
                                        <p:tgtEl>
                                          <p:spTgt spid="56"/>
                                        </p:tgtEl>
                                      </p:cBhvr>
                                    </p:animEffect>
                                  </p:childTnLst>
                                </p:cTn>
                              </p:par>
                              <p:par>
                                <p:cTn fill="hold" grpId="0" id="87" nodeType="withEffect" presetClass="entr" presetID="53" presetSubtype="0">
                                  <p:stCondLst>
                                    <p:cond delay="1500"/>
                                  </p:stCondLst>
                                  <p:childTnLst>
                                    <p:set>
                                      <p:cBhvr>
                                        <p:cTn dur="1" fill="hold" id="88">
                                          <p:stCondLst>
                                            <p:cond delay="0"/>
                                          </p:stCondLst>
                                        </p:cTn>
                                        <p:tgtEl>
                                          <p:spTgt spid="57"/>
                                        </p:tgtEl>
                                        <p:attrNameLst>
                                          <p:attrName>style.visibility</p:attrName>
                                        </p:attrNameLst>
                                      </p:cBhvr>
                                      <p:to>
                                        <p:strVal val="visible"/>
                                      </p:to>
                                    </p:set>
                                    <p:anim calcmode="lin" valueType="num">
                                      <p:cBhvr>
                                        <p:cTn dur="500" fill="hold" id="89"/>
                                        <p:tgtEl>
                                          <p:spTgt spid="57"/>
                                        </p:tgtEl>
                                        <p:attrNameLst>
                                          <p:attrName>ppt_w</p:attrName>
                                        </p:attrNameLst>
                                      </p:cBhvr>
                                      <p:tavLst>
                                        <p:tav tm="0">
                                          <p:val>
                                            <p:fltVal val="0"/>
                                          </p:val>
                                        </p:tav>
                                        <p:tav tm="100000">
                                          <p:val>
                                            <p:strVal val="#ppt_w"/>
                                          </p:val>
                                        </p:tav>
                                      </p:tavLst>
                                    </p:anim>
                                    <p:anim calcmode="lin" valueType="num">
                                      <p:cBhvr>
                                        <p:cTn dur="500" fill="hold" id="90"/>
                                        <p:tgtEl>
                                          <p:spTgt spid="57"/>
                                        </p:tgtEl>
                                        <p:attrNameLst>
                                          <p:attrName>ppt_h</p:attrName>
                                        </p:attrNameLst>
                                      </p:cBhvr>
                                      <p:tavLst>
                                        <p:tav tm="0">
                                          <p:val>
                                            <p:fltVal val="0"/>
                                          </p:val>
                                        </p:tav>
                                        <p:tav tm="100000">
                                          <p:val>
                                            <p:strVal val="#ppt_h"/>
                                          </p:val>
                                        </p:tav>
                                      </p:tavLst>
                                    </p:anim>
                                    <p:animEffect filter="fade" transition="in">
                                      <p:cBhvr>
                                        <p:cTn dur="500" id="91"/>
                                        <p:tgtEl>
                                          <p:spTgt spid="57"/>
                                        </p:tgtEl>
                                      </p:cBhvr>
                                    </p:animEffect>
                                  </p:childTnLst>
                                </p:cTn>
                              </p:par>
                              <p:par>
                                <p:cTn fill="hold" grpId="0" id="92" nodeType="withEffect" presetClass="entr" presetID="53" presetSubtype="0">
                                  <p:stCondLst>
                                    <p:cond delay="1500"/>
                                  </p:stCondLst>
                                  <p:childTnLst>
                                    <p:set>
                                      <p:cBhvr>
                                        <p:cTn dur="1" fill="hold" id="93">
                                          <p:stCondLst>
                                            <p:cond delay="0"/>
                                          </p:stCondLst>
                                        </p:cTn>
                                        <p:tgtEl>
                                          <p:spTgt spid="58"/>
                                        </p:tgtEl>
                                        <p:attrNameLst>
                                          <p:attrName>style.visibility</p:attrName>
                                        </p:attrNameLst>
                                      </p:cBhvr>
                                      <p:to>
                                        <p:strVal val="visible"/>
                                      </p:to>
                                    </p:set>
                                    <p:anim calcmode="lin" valueType="num">
                                      <p:cBhvr>
                                        <p:cTn dur="500" fill="hold" id="94"/>
                                        <p:tgtEl>
                                          <p:spTgt spid="58"/>
                                        </p:tgtEl>
                                        <p:attrNameLst>
                                          <p:attrName>ppt_w</p:attrName>
                                        </p:attrNameLst>
                                      </p:cBhvr>
                                      <p:tavLst>
                                        <p:tav tm="0">
                                          <p:val>
                                            <p:fltVal val="0"/>
                                          </p:val>
                                        </p:tav>
                                        <p:tav tm="100000">
                                          <p:val>
                                            <p:strVal val="#ppt_w"/>
                                          </p:val>
                                        </p:tav>
                                      </p:tavLst>
                                    </p:anim>
                                    <p:anim calcmode="lin" valueType="num">
                                      <p:cBhvr>
                                        <p:cTn dur="500" fill="hold" id="95"/>
                                        <p:tgtEl>
                                          <p:spTgt spid="58"/>
                                        </p:tgtEl>
                                        <p:attrNameLst>
                                          <p:attrName>ppt_h</p:attrName>
                                        </p:attrNameLst>
                                      </p:cBhvr>
                                      <p:tavLst>
                                        <p:tav tm="0">
                                          <p:val>
                                            <p:fltVal val="0"/>
                                          </p:val>
                                        </p:tav>
                                        <p:tav tm="100000">
                                          <p:val>
                                            <p:strVal val="#ppt_h"/>
                                          </p:val>
                                        </p:tav>
                                      </p:tavLst>
                                    </p:anim>
                                    <p:animEffect filter="fade" transition="in">
                                      <p:cBhvr>
                                        <p:cTn dur="500" id="96"/>
                                        <p:tgtEl>
                                          <p:spTgt spid="58"/>
                                        </p:tgtEl>
                                      </p:cBhvr>
                                    </p:animEffect>
                                  </p:childTnLst>
                                </p:cTn>
                              </p:par>
                              <p:par>
                                <p:cTn fill="hold" grpId="0" id="97" nodeType="withEffect" presetClass="entr" presetID="2" presetSubtype="4">
                                  <p:stCondLst>
                                    <p:cond delay="2000"/>
                                  </p:stCondLst>
                                  <p:childTnLst>
                                    <p:set>
                                      <p:cBhvr>
                                        <p:cTn dur="1" fill="hold" id="98">
                                          <p:stCondLst>
                                            <p:cond delay="0"/>
                                          </p:stCondLst>
                                        </p:cTn>
                                        <p:tgtEl>
                                          <p:spTgt spid="46"/>
                                        </p:tgtEl>
                                        <p:attrNameLst>
                                          <p:attrName>style.visibility</p:attrName>
                                        </p:attrNameLst>
                                      </p:cBhvr>
                                      <p:to>
                                        <p:strVal val="visible"/>
                                      </p:to>
                                    </p:set>
                                    <p:anim calcmode="lin" valueType="num">
                                      <p:cBhvr additive="base">
                                        <p:cTn dur="500" fill="hold" id="99"/>
                                        <p:tgtEl>
                                          <p:spTgt spid="46"/>
                                        </p:tgtEl>
                                        <p:attrNameLst>
                                          <p:attrName>ppt_x</p:attrName>
                                        </p:attrNameLst>
                                      </p:cBhvr>
                                      <p:tavLst>
                                        <p:tav tm="0">
                                          <p:val>
                                            <p:strVal val="#ppt_x"/>
                                          </p:val>
                                        </p:tav>
                                        <p:tav tm="100000">
                                          <p:val>
                                            <p:strVal val="#ppt_x"/>
                                          </p:val>
                                        </p:tav>
                                      </p:tavLst>
                                    </p:anim>
                                    <p:anim calcmode="lin" valueType="num">
                                      <p:cBhvr additive="base">
                                        <p:cTn dur="500" fill="hold" id="100"/>
                                        <p:tgtEl>
                                          <p:spTgt spid="46"/>
                                        </p:tgtEl>
                                        <p:attrNameLst>
                                          <p:attrName>ppt_y</p:attrName>
                                        </p:attrNameLst>
                                      </p:cBhvr>
                                      <p:tavLst>
                                        <p:tav tm="0">
                                          <p:val>
                                            <p:strVal val="1+#ppt_h/2"/>
                                          </p:val>
                                        </p:tav>
                                        <p:tav tm="100000">
                                          <p:val>
                                            <p:strVal val="#ppt_y"/>
                                          </p:val>
                                        </p:tav>
                                      </p:tavLst>
                                    </p:anim>
                                  </p:childTnLst>
                                </p:cTn>
                              </p:par>
                              <p:par>
                                <p:cTn fill="hold" grpId="0" id="101" nodeType="withEffect" presetClass="entr" presetID="2" presetSubtype="4">
                                  <p:stCondLst>
                                    <p:cond delay="2000"/>
                                  </p:stCondLst>
                                  <p:childTnLst>
                                    <p:set>
                                      <p:cBhvr>
                                        <p:cTn dur="1" fill="hold" id="102">
                                          <p:stCondLst>
                                            <p:cond delay="0"/>
                                          </p:stCondLst>
                                        </p:cTn>
                                        <p:tgtEl>
                                          <p:spTgt spid="47"/>
                                        </p:tgtEl>
                                        <p:attrNameLst>
                                          <p:attrName>style.visibility</p:attrName>
                                        </p:attrNameLst>
                                      </p:cBhvr>
                                      <p:to>
                                        <p:strVal val="visible"/>
                                      </p:to>
                                    </p:set>
                                    <p:anim calcmode="lin" valueType="num">
                                      <p:cBhvr additive="base">
                                        <p:cTn dur="500" fill="hold" id="103"/>
                                        <p:tgtEl>
                                          <p:spTgt spid="47"/>
                                        </p:tgtEl>
                                        <p:attrNameLst>
                                          <p:attrName>ppt_x</p:attrName>
                                        </p:attrNameLst>
                                      </p:cBhvr>
                                      <p:tavLst>
                                        <p:tav tm="0">
                                          <p:val>
                                            <p:strVal val="#ppt_x"/>
                                          </p:val>
                                        </p:tav>
                                        <p:tav tm="100000">
                                          <p:val>
                                            <p:strVal val="#ppt_x"/>
                                          </p:val>
                                        </p:tav>
                                      </p:tavLst>
                                    </p:anim>
                                    <p:anim calcmode="lin" valueType="num">
                                      <p:cBhvr additive="base">
                                        <p:cTn dur="500" fill="hold" id="104"/>
                                        <p:tgtEl>
                                          <p:spTgt spid="47"/>
                                        </p:tgtEl>
                                        <p:attrNameLst>
                                          <p:attrName>ppt_y</p:attrName>
                                        </p:attrNameLst>
                                      </p:cBhvr>
                                      <p:tavLst>
                                        <p:tav tm="0">
                                          <p:val>
                                            <p:strVal val="1+#ppt_h/2"/>
                                          </p:val>
                                        </p:tav>
                                        <p:tav tm="100000">
                                          <p:val>
                                            <p:strVal val="#ppt_y"/>
                                          </p:val>
                                        </p:tav>
                                      </p:tavLst>
                                    </p:anim>
                                  </p:childTnLst>
                                </p:cTn>
                              </p:par>
                              <p:par>
                                <p:cTn fill="hold" grpId="0" id="105" nodeType="withEffect" presetClass="entr" presetID="2" presetSubtype="4">
                                  <p:stCondLst>
                                    <p:cond delay="2000"/>
                                  </p:stCondLst>
                                  <p:childTnLst>
                                    <p:set>
                                      <p:cBhvr>
                                        <p:cTn dur="1" fill="hold" id="106">
                                          <p:stCondLst>
                                            <p:cond delay="0"/>
                                          </p:stCondLst>
                                        </p:cTn>
                                        <p:tgtEl>
                                          <p:spTgt spid="48"/>
                                        </p:tgtEl>
                                        <p:attrNameLst>
                                          <p:attrName>style.visibility</p:attrName>
                                        </p:attrNameLst>
                                      </p:cBhvr>
                                      <p:to>
                                        <p:strVal val="visible"/>
                                      </p:to>
                                    </p:set>
                                    <p:anim calcmode="lin" valueType="num">
                                      <p:cBhvr additive="base">
                                        <p:cTn dur="500" fill="hold" id="107"/>
                                        <p:tgtEl>
                                          <p:spTgt spid="48"/>
                                        </p:tgtEl>
                                        <p:attrNameLst>
                                          <p:attrName>ppt_x</p:attrName>
                                        </p:attrNameLst>
                                      </p:cBhvr>
                                      <p:tavLst>
                                        <p:tav tm="0">
                                          <p:val>
                                            <p:strVal val="#ppt_x"/>
                                          </p:val>
                                        </p:tav>
                                        <p:tav tm="100000">
                                          <p:val>
                                            <p:strVal val="#ppt_x"/>
                                          </p:val>
                                        </p:tav>
                                      </p:tavLst>
                                    </p:anim>
                                    <p:anim calcmode="lin" valueType="num">
                                      <p:cBhvr additive="base">
                                        <p:cTn dur="500" fill="hold" id="108"/>
                                        <p:tgtEl>
                                          <p:spTgt spid="48"/>
                                        </p:tgtEl>
                                        <p:attrNameLst>
                                          <p:attrName>ppt_y</p:attrName>
                                        </p:attrNameLst>
                                      </p:cBhvr>
                                      <p:tavLst>
                                        <p:tav tm="0">
                                          <p:val>
                                            <p:strVal val="1+#ppt_h/2"/>
                                          </p:val>
                                        </p:tav>
                                        <p:tav tm="100000">
                                          <p:val>
                                            <p:strVal val="#ppt_y"/>
                                          </p:val>
                                        </p:tav>
                                      </p:tavLst>
                                    </p:anim>
                                  </p:childTnLst>
                                </p:cTn>
                              </p:par>
                              <p:par>
                                <p:cTn fill="hold" grpId="0" id="109" nodeType="withEffect" presetClass="entr" presetID="2" presetSubtype="4">
                                  <p:stCondLst>
                                    <p:cond delay="2000"/>
                                  </p:stCondLst>
                                  <p:childTnLst>
                                    <p:set>
                                      <p:cBhvr>
                                        <p:cTn dur="1" fill="hold" id="110">
                                          <p:stCondLst>
                                            <p:cond delay="0"/>
                                          </p:stCondLst>
                                        </p:cTn>
                                        <p:tgtEl>
                                          <p:spTgt spid="49"/>
                                        </p:tgtEl>
                                        <p:attrNameLst>
                                          <p:attrName>style.visibility</p:attrName>
                                        </p:attrNameLst>
                                      </p:cBhvr>
                                      <p:to>
                                        <p:strVal val="visible"/>
                                      </p:to>
                                    </p:set>
                                    <p:anim calcmode="lin" valueType="num">
                                      <p:cBhvr additive="base">
                                        <p:cTn dur="500" fill="hold" id="111"/>
                                        <p:tgtEl>
                                          <p:spTgt spid="49"/>
                                        </p:tgtEl>
                                        <p:attrNameLst>
                                          <p:attrName>ppt_x</p:attrName>
                                        </p:attrNameLst>
                                      </p:cBhvr>
                                      <p:tavLst>
                                        <p:tav tm="0">
                                          <p:val>
                                            <p:strVal val="#ppt_x"/>
                                          </p:val>
                                        </p:tav>
                                        <p:tav tm="100000">
                                          <p:val>
                                            <p:strVal val="#ppt_x"/>
                                          </p:val>
                                        </p:tav>
                                      </p:tavLst>
                                    </p:anim>
                                    <p:anim calcmode="lin" valueType="num">
                                      <p:cBhvr additive="base">
                                        <p:cTn dur="500" fill="hold" id="112"/>
                                        <p:tgtEl>
                                          <p:spTgt spid="49"/>
                                        </p:tgtEl>
                                        <p:attrNameLst>
                                          <p:attrName>ppt_y</p:attrName>
                                        </p:attrNameLst>
                                      </p:cBhvr>
                                      <p:tavLst>
                                        <p:tav tm="0">
                                          <p:val>
                                            <p:strVal val="1+#ppt_h/2"/>
                                          </p:val>
                                        </p:tav>
                                        <p:tav tm="100000">
                                          <p:val>
                                            <p:strVal val="#ppt_y"/>
                                          </p:val>
                                        </p:tav>
                                      </p:tavLst>
                                    </p:anim>
                                  </p:childTnLst>
                                </p:cTn>
                              </p:par>
                              <p:par>
                                <p:cTn fill="hold" grpId="0" id="113" nodeType="withEffect" presetClass="entr" presetID="2" presetSubtype="4">
                                  <p:stCondLst>
                                    <p:cond delay="2000"/>
                                  </p:stCondLst>
                                  <p:childTnLst>
                                    <p:set>
                                      <p:cBhvr>
                                        <p:cTn dur="1" fill="hold" id="114">
                                          <p:stCondLst>
                                            <p:cond delay="0"/>
                                          </p:stCondLst>
                                        </p:cTn>
                                        <p:tgtEl>
                                          <p:spTgt spid="50"/>
                                        </p:tgtEl>
                                        <p:attrNameLst>
                                          <p:attrName>style.visibility</p:attrName>
                                        </p:attrNameLst>
                                      </p:cBhvr>
                                      <p:to>
                                        <p:strVal val="visible"/>
                                      </p:to>
                                    </p:set>
                                    <p:anim calcmode="lin" valueType="num">
                                      <p:cBhvr additive="base">
                                        <p:cTn dur="500" fill="hold" id="115"/>
                                        <p:tgtEl>
                                          <p:spTgt spid="50"/>
                                        </p:tgtEl>
                                        <p:attrNameLst>
                                          <p:attrName>ppt_x</p:attrName>
                                        </p:attrNameLst>
                                      </p:cBhvr>
                                      <p:tavLst>
                                        <p:tav tm="0">
                                          <p:val>
                                            <p:strVal val="#ppt_x"/>
                                          </p:val>
                                        </p:tav>
                                        <p:tav tm="100000">
                                          <p:val>
                                            <p:strVal val="#ppt_x"/>
                                          </p:val>
                                        </p:tav>
                                      </p:tavLst>
                                    </p:anim>
                                    <p:anim calcmode="lin" valueType="num">
                                      <p:cBhvr additive="base">
                                        <p:cTn dur="500" fill="hold" id="116"/>
                                        <p:tgtEl>
                                          <p:spTgt spid="50"/>
                                        </p:tgtEl>
                                        <p:attrNameLst>
                                          <p:attrName>ppt_y</p:attrName>
                                        </p:attrNameLst>
                                      </p:cBhvr>
                                      <p:tavLst>
                                        <p:tav tm="0">
                                          <p:val>
                                            <p:strVal val="1+#ppt_h/2"/>
                                          </p:val>
                                        </p:tav>
                                        <p:tav tm="100000">
                                          <p:val>
                                            <p:strVal val="#ppt_y"/>
                                          </p:val>
                                        </p:tav>
                                      </p:tavLst>
                                    </p:anim>
                                  </p:childTnLst>
                                </p:cTn>
                              </p:par>
                              <p:par>
                                <p:cTn fill="hold" grpId="0" id="117" nodeType="withEffect" presetClass="entr" presetID="2" presetSubtype="4">
                                  <p:stCondLst>
                                    <p:cond delay="2000"/>
                                  </p:stCondLst>
                                  <p:childTnLst>
                                    <p:set>
                                      <p:cBhvr>
                                        <p:cTn dur="1" fill="hold" id="118">
                                          <p:stCondLst>
                                            <p:cond delay="0"/>
                                          </p:stCondLst>
                                        </p:cTn>
                                        <p:tgtEl>
                                          <p:spTgt spid="51"/>
                                        </p:tgtEl>
                                        <p:attrNameLst>
                                          <p:attrName>style.visibility</p:attrName>
                                        </p:attrNameLst>
                                      </p:cBhvr>
                                      <p:to>
                                        <p:strVal val="visible"/>
                                      </p:to>
                                    </p:set>
                                    <p:anim calcmode="lin" valueType="num">
                                      <p:cBhvr additive="base">
                                        <p:cTn dur="500" fill="hold" id="119"/>
                                        <p:tgtEl>
                                          <p:spTgt spid="51"/>
                                        </p:tgtEl>
                                        <p:attrNameLst>
                                          <p:attrName>ppt_x</p:attrName>
                                        </p:attrNameLst>
                                      </p:cBhvr>
                                      <p:tavLst>
                                        <p:tav tm="0">
                                          <p:val>
                                            <p:strVal val="#ppt_x"/>
                                          </p:val>
                                        </p:tav>
                                        <p:tav tm="100000">
                                          <p:val>
                                            <p:strVal val="#ppt_x"/>
                                          </p:val>
                                        </p:tav>
                                      </p:tavLst>
                                    </p:anim>
                                    <p:anim calcmode="lin" valueType="num">
                                      <p:cBhvr additive="base">
                                        <p:cTn dur="500" fill="hold" id="120"/>
                                        <p:tgtEl>
                                          <p:spTgt spid="51"/>
                                        </p:tgtEl>
                                        <p:attrNameLst>
                                          <p:attrName>ppt_y</p:attrName>
                                        </p:attrNameLst>
                                      </p:cBhvr>
                                      <p:tavLst>
                                        <p:tav tm="0">
                                          <p:val>
                                            <p:strVal val="1+#ppt_h/2"/>
                                          </p:val>
                                        </p:tav>
                                        <p:tav tm="100000">
                                          <p:val>
                                            <p:strVal val="#ppt_y"/>
                                          </p:val>
                                        </p:tav>
                                      </p:tavLst>
                                    </p:anim>
                                  </p:childTnLst>
                                </p:cTn>
                              </p:par>
                              <p:par>
                                <p:cTn fill="hold" grpId="0" id="121" nodeType="withEffect" presetClass="entr" presetID="2" presetSubtype="4">
                                  <p:stCondLst>
                                    <p:cond delay="2000"/>
                                  </p:stCondLst>
                                  <p:childTnLst>
                                    <p:set>
                                      <p:cBhvr>
                                        <p:cTn dur="1" fill="hold" id="122">
                                          <p:stCondLst>
                                            <p:cond delay="0"/>
                                          </p:stCondLst>
                                        </p:cTn>
                                        <p:tgtEl>
                                          <p:spTgt spid="52"/>
                                        </p:tgtEl>
                                        <p:attrNameLst>
                                          <p:attrName>style.visibility</p:attrName>
                                        </p:attrNameLst>
                                      </p:cBhvr>
                                      <p:to>
                                        <p:strVal val="visible"/>
                                      </p:to>
                                    </p:set>
                                    <p:anim calcmode="lin" valueType="num">
                                      <p:cBhvr additive="base">
                                        <p:cTn dur="500" fill="hold" id="123"/>
                                        <p:tgtEl>
                                          <p:spTgt spid="52"/>
                                        </p:tgtEl>
                                        <p:attrNameLst>
                                          <p:attrName>ppt_x</p:attrName>
                                        </p:attrNameLst>
                                      </p:cBhvr>
                                      <p:tavLst>
                                        <p:tav tm="0">
                                          <p:val>
                                            <p:strVal val="#ppt_x"/>
                                          </p:val>
                                        </p:tav>
                                        <p:tav tm="100000">
                                          <p:val>
                                            <p:strVal val="#ppt_x"/>
                                          </p:val>
                                        </p:tav>
                                      </p:tavLst>
                                    </p:anim>
                                    <p:anim calcmode="lin" valueType="num">
                                      <p:cBhvr additive="base">
                                        <p:cTn dur="500" fill="hold" id="124"/>
                                        <p:tgtEl>
                                          <p:spTgt spid="52"/>
                                        </p:tgtEl>
                                        <p:attrNameLst>
                                          <p:attrName>ppt_y</p:attrName>
                                        </p:attrNameLst>
                                      </p:cBhvr>
                                      <p:tavLst>
                                        <p:tav tm="0">
                                          <p:val>
                                            <p:strVal val="1+#ppt_h/2"/>
                                          </p:val>
                                        </p:tav>
                                        <p:tav tm="100000">
                                          <p:val>
                                            <p:strVal val="#ppt_y"/>
                                          </p:val>
                                        </p:tav>
                                      </p:tavLst>
                                    </p:anim>
                                  </p:childTnLst>
                                </p:cTn>
                              </p:par>
                            </p:childTnLst>
                          </p:cTn>
                        </p:par>
                        <p:par>
                          <p:cTn fill="hold" id="125" nodeType="afterGroup">
                            <p:stCondLst>
                              <p:cond delay="2500"/>
                            </p:stCondLst>
                            <p:childTnLst>
                              <p:par>
                                <p:cTn fill="hold" grpId="0" id="126" nodeType="afterEffect" presetClass="entr" presetID="53" presetSubtype="0">
                                  <p:stCondLst>
                                    <p:cond delay="0"/>
                                  </p:stCondLst>
                                  <p:childTnLst>
                                    <p:set>
                                      <p:cBhvr>
                                        <p:cTn dur="1" fill="hold" id="127">
                                          <p:stCondLst>
                                            <p:cond delay="0"/>
                                          </p:stCondLst>
                                        </p:cTn>
                                        <p:tgtEl>
                                          <p:spTgt spid="61"/>
                                        </p:tgtEl>
                                        <p:attrNameLst>
                                          <p:attrName>style.visibility</p:attrName>
                                        </p:attrNameLst>
                                      </p:cBhvr>
                                      <p:to>
                                        <p:strVal val="visible"/>
                                      </p:to>
                                    </p:set>
                                    <p:anim calcmode="lin" valueType="num">
                                      <p:cBhvr>
                                        <p:cTn dur="500" fill="hold" id="128"/>
                                        <p:tgtEl>
                                          <p:spTgt spid="61"/>
                                        </p:tgtEl>
                                        <p:attrNameLst>
                                          <p:attrName>ppt_w</p:attrName>
                                        </p:attrNameLst>
                                      </p:cBhvr>
                                      <p:tavLst>
                                        <p:tav tm="0">
                                          <p:val>
                                            <p:fltVal val="0"/>
                                          </p:val>
                                        </p:tav>
                                        <p:tav tm="100000">
                                          <p:val>
                                            <p:strVal val="#ppt_w"/>
                                          </p:val>
                                        </p:tav>
                                      </p:tavLst>
                                    </p:anim>
                                    <p:anim calcmode="lin" valueType="num">
                                      <p:cBhvr>
                                        <p:cTn dur="500" fill="hold" id="129"/>
                                        <p:tgtEl>
                                          <p:spTgt spid="61"/>
                                        </p:tgtEl>
                                        <p:attrNameLst>
                                          <p:attrName>ppt_h</p:attrName>
                                        </p:attrNameLst>
                                      </p:cBhvr>
                                      <p:tavLst>
                                        <p:tav tm="0">
                                          <p:val>
                                            <p:fltVal val="0"/>
                                          </p:val>
                                        </p:tav>
                                        <p:tav tm="100000">
                                          <p:val>
                                            <p:strVal val="#ppt_h"/>
                                          </p:val>
                                        </p:tav>
                                      </p:tavLst>
                                    </p:anim>
                                    <p:animEffect filter="fade" transition="in">
                                      <p:cBhvr>
                                        <p:cTn dur="500" id="130"/>
                                        <p:tgtEl>
                                          <p:spTgt spid="61"/>
                                        </p:tgtEl>
                                      </p:cBhvr>
                                    </p:animEffect>
                                  </p:childTnLst>
                                </p:cTn>
                              </p:par>
                            </p:childTnLst>
                          </p:cTn>
                        </p:par>
                        <p:par>
                          <p:cTn fill="hold" id="131" nodeType="afterGroup">
                            <p:stCondLst>
                              <p:cond delay="3000"/>
                            </p:stCondLst>
                            <p:childTnLst>
                              <p:par>
                                <p:cTn fill="hold" grpId="0" id="132" nodeType="afterEffect" presetClass="entr" presetID="53" presetSubtype="0">
                                  <p:stCondLst>
                                    <p:cond delay="0"/>
                                  </p:stCondLst>
                                  <p:childTnLst>
                                    <p:set>
                                      <p:cBhvr>
                                        <p:cTn dur="1" fill="hold" id="133">
                                          <p:stCondLst>
                                            <p:cond delay="0"/>
                                          </p:stCondLst>
                                        </p:cTn>
                                        <p:tgtEl>
                                          <p:spTgt spid="62"/>
                                        </p:tgtEl>
                                        <p:attrNameLst>
                                          <p:attrName>style.visibility</p:attrName>
                                        </p:attrNameLst>
                                      </p:cBhvr>
                                      <p:to>
                                        <p:strVal val="visible"/>
                                      </p:to>
                                    </p:set>
                                    <p:anim calcmode="lin" valueType="num">
                                      <p:cBhvr>
                                        <p:cTn dur="500" fill="hold" id="134"/>
                                        <p:tgtEl>
                                          <p:spTgt spid="62"/>
                                        </p:tgtEl>
                                        <p:attrNameLst>
                                          <p:attrName>ppt_w</p:attrName>
                                        </p:attrNameLst>
                                      </p:cBhvr>
                                      <p:tavLst>
                                        <p:tav tm="0">
                                          <p:val>
                                            <p:fltVal val="0"/>
                                          </p:val>
                                        </p:tav>
                                        <p:tav tm="100000">
                                          <p:val>
                                            <p:strVal val="#ppt_w"/>
                                          </p:val>
                                        </p:tav>
                                      </p:tavLst>
                                    </p:anim>
                                    <p:anim calcmode="lin" valueType="num">
                                      <p:cBhvr>
                                        <p:cTn dur="500" fill="hold" id="135"/>
                                        <p:tgtEl>
                                          <p:spTgt spid="62"/>
                                        </p:tgtEl>
                                        <p:attrNameLst>
                                          <p:attrName>ppt_h</p:attrName>
                                        </p:attrNameLst>
                                      </p:cBhvr>
                                      <p:tavLst>
                                        <p:tav tm="0">
                                          <p:val>
                                            <p:fltVal val="0"/>
                                          </p:val>
                                        </p:tav>
                                        <p:tav tm="100000">
                                          <p:val>
                                            <p:strVal val="#ppt_h"/>
                                          </p:val>
                                        </p:tav>
                                      </p:tavLst>
                                    </p:anim>
                                    <p:animEffect filter="fade" transition="in">
                                      <p:cBhvr>
                                        <p:cTn dur="500" id="136"/>
                                        <p:tgtEl>
                                          <p:spTgt spid="62"/>
                                        </p:tgtEl>
                                      </p:cBhvr>
                                    </p:animEffect>
                                  </p:childTnLst>
                                </p:cTn>
                              </p:par>
                            </p:childTnLst>
                          </p:cTn>
                        </p:par>
                        <p:par>
                          <p:cTn fill="hold" id="137" nodeType="afterGroup">
                            <p:stCondLst>
                              <p:cond delay="3500"/>
                            </p:stCondLst>
                            <p:childTnLst>
                              <p:par>
                                <p:cTn fill="hold" grpId="0" id="138" nodeType="afterEffect" presetClass="entr" presetID="42" presetSubtype="0">
                                  <p:stCondLst>
                                    <p:cond delay="0"/>
                                  </p:stCondLst>
                                  <p:childTnLst>
                                    <p:set>
                                      <p:cBhvr>
                                        <p:cTn dur="1" fill="hold" id="139">
                                          <p:stCondLst>
                                            <p:cond delay="0"/>
                                          </p:stCondLst>
                                        </p:cTn>
                                        <p:tgtEl>
                                          <p:spTgt spid="60"/>
                                        </p:tgtEl>
                                        <p:attrNameLst>
                                          <p:attrName>style.visibility</p:attrName>
                                        </p:attrNameLst>
                                      </p:cBhvr>
                                      <p:to>
                                        <p:strVal val="visible"/>
                                      </p:to>
                                    </p:set>
                                    <p:animEffect filter="fade" transition="in">
                                      <p:cBhvr>
                                        <p:cTn dur="1000" id="140"/>
                                        <p:tgtEl>
                                          <p:spTgt spid="60"/>
                                        </p:tgtEl>
                                      </p:cBhvr>
                                    </p:animEffect>
                                    <p:anim calcmode="lin" valueType="num">
                                      <p:cBhvr>
                                        <p:cTn dur="1000" fill="hold" id="141"/>
                                        <p:tgtEl>
                                          <p:spTgt spid="60"/>
                                        </p:tgtEl>
                                        <p:attrNameLst>
                                          <p:attrName>ppt_x</p:attrName>
                                        </p:attrNameLst>
                                      </p:cBhvr>
                                      <p:tavLst>
                                        <p:tav tm="0">
                                          <p:val>
                                            <p:strVal val="#ppt_x"/>
                                          </p:val>
                                        </p:tav>
                                        <p:tav tm="100000">
                                          <p:val>
                                            <p:strVal val="#ppt_x"/>
                                          </p:val>
                                        </p:tav>
                                      </p:tavLst>
                                    </p:anim>
                                    <p:anim calcmode="lin" valueType="num">
                                      <p:cBhvr>
                                        <p:cTn dur="1000" fill="hold" id="142"/>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P grpId="0" spid="36"/>
      <p:bldP grpId="0" spid="37"/>
      <p:bldP grpId="0" spid="46"/>
      <p:bldP grpId="0" spid="47"/>
      <p:bldP grpId="0" spid="48"/>
      <p:bldP grpId="0" spid="49"/>
      <p:bldP grpId="0" spid="50"/>
      <p:bldP grpId="0" spid="51"/>
      <p:bldP grpId="0" spid="52"/>
      <p:bldP grpId="0" spid="53"/>
      <p:bldP grpId="0" spid="54"/>
      <p:bldP grpId="0" spid="55"/>
      <p:bldP grpId="0" spid="56"/>
      <p:bldP grpId="0" spid="57"/>
      <p:bldP grpId="0" spid="58"/>
      <p:bldP grpId="0" spid="59"/>
      <p:bldP grpId="0" spid="60"/>
      <p:bldP grpId="0" spid="61"/>
      <p:bldP grpId="0" spid="6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2" y="0"/>
            <a:ext cx="6552730"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可行性分析  |  THE FEASIBILITY ANALYSIS</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30" name="Group 15"/>
          <p:cNvGrpSpPr/>
          <p:nvPr/>
        </p:nvGrpSpPr>
        <p:grpSpPr>
          <a:xfrm>
            <a:off x="2106870" y="1915697"/>
            <a:ext cx="4422765" cy="2482766"/>
            <a:chOff x="714174" y="1657350"/>
            <a:chExt cx="2638626" cy="1683224"/>
          </a:xfrm>
        </p:grpSpPr>
        <p:cxnSp>
          <p:nvCxnSpPr>
            <p:cNvPr id="31" name="Straight Connector 16"/>
            <p:cNvCxnSpPr/>
            <p:nvPr/>
          </p:nvCxnSpPr>
          <p:spPr>
            <a:xfrm>
              <a:off x="714174" y="3340574"/>
              <a:ext cx="2638626" cy="0"/>
            </a:xfrm>
            <a:prstGeom prst="line">
              <a:avLst/>
            </a:prstGeom>
            <a:ln w="76200">
              <a:solidFill>
                <a:schemeClr val="tx1">
                  <a:lumMod val="40000"/>
                  <a:lumOff val="60000"/>
                </a:schemeClr>
              </a:solidFill>
              <a:headEnd len="med" type="none" w="med"/>
              <a:tailEnd len="med" type="none" w="med"/>
            </a:ln>
          </p:spPr>
          <p:style>
            <a:lnRef idx="1">
              <a:schemeClr val="accent1"/>
            </a:lnRef>
            <a:fillRef idx="0">
              <a:schemeClr val="accent1"/>
            </a:fillRef>
            <a:effectRef idx="0">
              <a:schemeClr val="accent1"/>
            </a:effectRef>
            <a:fontRef idx="minor">
              <a:schemeClr val="tx1"/>
            </a:fontRef>
          </p:style>
        </p:cxnSp>
        <p:grpSp>
          <p:nvGrpSpPr>
            <p:cNvPr id="32" name="Group 17"/>
            <p:cNvGrpSpPr/>
            <p:nvPr/>
          </p:nvGrpSpPr>
          <p:grpSpPr>
            <a:xfrm>
              <a:off x="951571" y="1657350"/>
              <a:ext cx="202844" cy="1676400"/>
              <a:chOff x="951571" y="1657350"/>
              <a:chExt cx="202844" cy="1676400"/>
            </a:xfrm>
          </p:grpSpPr>
          <p:cxnSp>
            <p:nvCxnSpPr>
              <p:cNvPr id="50" name="Straight Connector 34"/>
              <p:cNvCxnSpPr/>
              <p:nvPr/>
            </p:nvCxnSpPr>
            <p:spPr>
              <a:xfrm flipH="1" flipV="1">
                <a:off x="1052993" y="1657350"/>
                <a:ext cx="0" cy="167640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1" name="Rounded Rectangle 35"/>
              <p:cNvSpPr/>
              <p:nvPr/>
            </p:nvSpPr>
            <p:spPr>
              <a:xfrm>
                <a:off x="951571" y="2571750"/>
                <a:ext cx="202844" cy="6858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sz="2800"/>
              </a:p>
            </p:txBody>
          </p:sp>
        </p:grpSp>
        <p:grpSp>
          <p:nvGrpSpPr>
            <p:cNvPr id="33" name="Group 18"/>
            <p:cNvGrpSpPr/>
            <p:nvPr/>
          </p:nvGrpSpPr>
          <p:grpSpPr>
            <a:xfrm>
              <a:off x="1336791" y="1657350"/>
              <a:ext cx="202844" cy="1676400"/>
              <a:chOff x="1346378" y="1657350"/>
              <a:chExt cx="202844" cy="1676400"/>
            </a:xfrm>
          </p:grpSpPr>
          <p:cxnSp>
            <p:nvCxnSpPr>
              <p:cNvPr id="48" name="Straight Connector 32"/>
              <p:cNvCxnSpPr/>
              <p:nvPr/>
            </p:nvCxnSpPr>
            <p:spPr>
              <a:xfrm flipH="1" flipV="1">
                <a:off x="1447800" y="1657350"/>
                <a:ext cx="0" cy="167640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9" name="Rounded Rectangle 33"/>
              <p:cNvSpPr/>
              <p:nvPr/>
            </p:nvSpPr>
            <p:spPr>
              <a:xfrm>
                <a:off x="1346378" y="1733550"/>
                <a:ext cx="202844" cy="15240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sz="2800"/>
              </a:p>
            </p:txBody>
          </p:sp>
        </p:grpSp>
        <p:grpSp>
          <p:nvGrpSpPr>
            <p:cNvPr id="34" name="Group 19"/>
            <p:cNvGrpSpPr/>
            <p:nvPr/>
          </p:nvGrpSpPr>
          <p:grpSpPr>
            <a:xfrm>
              <a:off x="1722011" y="1657350"/>
              <a:ext cx="202844" cy="1676400"/>
              <a:chOff x="1695492" y="1657350"/>
              <a:chExt cx="202844" cy="1676400"/>
            </a:xfrm>
          </p:grpSpPr>
          <p:cxnSp>
            <p:nvCxnSpPr>
              <p:cNvPr id="46" name="Straight Connector 30"/>
              <p:cNvCxnSpPr/>
              <p:nvPr/>
            </p:nvCxnSpPr>
            <p:spPr>
              <a:xfrm flipH="1" flipV="1">
                <a:off x="1796914" y="1657350"/>
                <a:ext cx="0" cy="167640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7" name="Rounded Rectangle 31"/>
              <p:cNvSpPr/>
              <p:nvPr/>
            </p:nvSpPr>
            <p:spPr>
              <a:xfrm>
                <a:off x="1695492" y="2114550"/>
                <a:ext cx="202844" cy="1143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sz="2800"/>
              </a:p>
            </p:txBody>
          </p:sp>
        </p:grpSp>
        <p:grpSp>
          <p:nvGrpSpPr>
            <p:cNvPr id="35" name="Group 20"/>
            <p:cNvGrpSpPr/>
            <p:nvPr/>
          </p:nvGrpSpPr>
          <p:grpSpPr>
            <a:xfrm>
              <a:off x="2107231" y="1657350"/>
              <a:ext cx="202844" cy="1676400"/>
              <a:chOff x="2090299" y="1657350"/>
              <a:chExt cx="202844" cy="1676400"/>
            </a:xfrm>
          </p:grpSpPr>
          <p:cxnSp>
            <p:nvCxnSpPr>
              <p:cNvPr id="44" name="Straight Connector 27"/>
              <p:cNvCxnSpPr/>
              <p:nvPr/>
            </p:nvCxnSpPr>
            <p:spPr>
              <a:xfrm flipH="1" flipV="1">
                <a:off x="2191721" y="1657350"/>
                <a:ext cx="0" cy="167640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5" name="Rounded Rectangle 29"/>
              <p:cNvSpPr/>
              <p:nvPr/>
            </p:nvSpPr>
            <p:spPr>
              <a:xfrm>
                <a:off x="2090299" y="2266950"/>
                <a:ext cx="202844" cy="990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sz="2800"/>
              </a:p>
            </p:txBody>
          </p:sp>
        </p:grpSp>
        <p:grpSp>
          <p:nvGrpSpPr>
            <p:cNvPr id="36" name="Group 21"/>
            <p:cNvGrpSpPr/>
            <p:nvPr/>
          </p:nvGrpSpPr>
          <p:grpSpPr>
            <a:xfrm>
              <a:off x="2492451" y="1657350"/>
              <a:ext cx="202844" cy="1676400"/>
              <a:chOff x="2482864" y="1657350"/>
              <a:chExt cx="202844" cy="1676400"/>
            </a:xfrm>
          </p:grpSpPr>
          <p:cxnSp>
            <p:nvCxnSpPr>
              <p:cNvPr id="40" name="Straight Connector 25"/>
              <p:cNvCxnSpPr/>
              <p:nvPr/>
            </p:nvCxnSpPr>
            <p:spPr>
              <a:xfrm flipH="1" flipV="1">
                <a:off x="2584286" y="1657350"/>
                <a:ext cx="0" cy="167640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1" name="Rounded Rectangle 26"/>
              <p:cNvSpPr/>
              <p:nvPr/>
            </p:nvSpPr>
            <p:spPr>
              <a:xfrm>
                <a:off x="2482864" y="2038350"/>
                <a:ext cx="202844" cy="12192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sz="2800"/>
              </a:p>
            </p:txBody>
          </p:sp>
        </p:grpSp>
        <p:grpSp>
          <p:nvGrpSpPr>
            <p:cNvPr id="37" name="Group 22"/>
            <p:cNvGrpSpPr/>
            <p:nvPr/>
          </p:nvGrpSpPr>
          <p:grpSpPr>
            <a:xfrm>
              <a:off x="2877671" y="1657350"/>
              <a:ext cx="202844" cy="1676400"/>
              <a:chOff x="2877671" y="1657350"/>
              <a:chExt cx="202844" cy="1676400"/>
            </a:xfrm>
          </p:grpSpPr>
          <p:cxnSp>
            <p:nvCxnSpPr>
              <p:cNvPr id="38" name="Straight Connector 23"/>
              <p:cNvCxnSpPr/>
              <p:nvPr/>
            </p:nvCxnSpPr>
            <p:spPr>
              <a:xfrm flipH="1" flipV="1">
                <a:off x="2979093" y="1657350"/>
                <a:ext cx="0" cy="1676400"/>
              </a:xfrm>
              <a:prstGeom prst="line">
                <a:avLst/>
              </a:prstGeom>
              <a:ln>
                <a:solidFill>
                  <a:schemeClr val="tx1">
                    <a:lumMod val="40000"/>
                    <a:lumOff val="60000"/>
                  </a:schemeClr>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9" name="Rounded Rectangle 24"/>
              <p:cNvSpPr/>
              <p:nvPr/>
            </p:nvSpPr>
            <p:spPr>
              <a:xfrm>
                <a:off x="2877671" y="1885950"/>
                <a:ext cx="202844" cy="1371600"/>
              </a:xfrm>
              <a:prstGeom prst="round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endParaRPr lang="en-US" sz="2800"/>
              </a:p>
            </p:txBody>
          </p:sp>
        </p:grpSp>
      </p:grpSp>
      <p:grpSp>
        <p:nvGrpSpPr>
          <p:cNvPr id="52" name="Group 36"/>
          <p:cNvGrpSpPr/>
          <p:nvPr/>
        </p:nvGrpSpPr>
        <p:grpSpPr>
          <a:xfrm>
            <a:off x="2585843" y="3434499"/>
            <a:ext cx="3392179" cy="184666"/>
            <a:chOff x="1135531" y="3332262"/>
            <a:chExt cx="1975324" cy="150137"/>
          </a:xfrm>
        </p:grpSpPr>
        <p:sp>
          <p:nvSpPr>
            <p:cNvPr id="53" name="Rectangle 1436"/>
            <p:cNvSpPr>
              <a:spLocks noChangeArrowheads="1"/>
            </p:cNvSpPr>
            <p:nvPr/>
          </p:nvSpPr>
          <p:spPr bwMode="auto">
            <a:xfrm>
              <a:off x="1135973" y="3332262"/>
              <a:ext cx="90594" cy="1486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pPr>
              <a:r>
                <a:rPr b="1" baseline="0" cap="none" i="0" kumimoji="0" lang="en-US" normalizeH="0" smtClean="0" strike="noStrike" sz="1200" u="none">
                  <a:ln>
                    <a:noFill/>
                  </a:ln>
                  <a:solidFill>
                    <a:schemeClr val="bg1">
                      <a:lumMod val="95000"/>
                    </a:schemeClr>
                  </a:solidFill>
                  <a:effectLst/>
                  <a:cs charset="0" panose="020b0604020202020204" pitchFamily="34" typeface="Arial"/>
                </a:rPr>
                <a:t>39</a:t>
              </a:r>
            </a:p>
          </p:txBody>
        </p:sp>
        <p:sp>
          <p:nvSpPr>
            <p:cNvPr id="54" name="Rectangle 1436"/>
            <p:cNvSpPr>
              <a:spLocks noChangeArrowheads="1"/>
            </p:cNvSpPr>
            <p:nvPr/>
          </p:nvSpPr>
          <p:spPr bwMode="auto">
            <a:xfrm>
              <a:off x="1521193" y="3332262"/>
              <a:ext cx="90594" cy="1486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pPr>
              <a:r>
                <a:rPr b="1" baseline="0" cap="none" i="0" kumimoji="0" lang="en-US" normalizeH="0" smtClean="0" strike="noStrike" sz="1200" u="none">
                  <a:ln>
                    <a:noFill/>
                  </a:ln>
                  <a:solidFill>
                    <a:schemeClr val="bg1">
                      <a:lumMod val="95000"/>
                    </a:schemeClr>
                  </a:solidFill>
                  <a:effectLst/>
                  <a:cs charset="0" panose="020b0604020202020204" pitchFamily="34" typeface="Arial"/>
                </a:rPr>
                <a:t>97</a:t>
              </a:r>
            </a:p>
          </p:txBody>
        </p:sp>
        <p:sp>
          <p:nvSpPr>
            <p:cNvPr id="55" name="Rectangle 1436"/>
            <p:cNvSpPr>
              <a:spLocks noChangeArrowheads="1"/>
            </p:cNvSpPr>
            <p:nvPr/>
          </p:nvSpPr>
          <p:spPr bwMode="auto">
            <a:xfrm>
              <a:off x="1889510" y="3332262"/>
              <a:ext cx="90594" cy="1486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pPr>
              <a:r>
                <a:rPr b="1" lang="en-US" smtClean="0" sz="1200">
                  <a:solidFill>
                    <a:schemeClr val="bg1">
                      <a:lumMod val="95000"/>
                    </a:schemeClr>
                  </a:solidFill>
                  <a:cs charset="0" panose="020b0604020202020204" pitchFamily="34" typeface="Arial"/>
                </a:rPr>
                <a:t>80</a:t>
              </a:r>
            </a:p>
          </p:txBody>
        </p:sp>
        <p:sp>
          <p:nvSpPr>
            <p:cNvPr id="56" name="Rectangle 1436"/>
            <p:cNvSpPr>
              <a:spLocks noChangeArrowheads="1"/>
            </p:cNvSpPr>
            <p:nvPr/>
          </p:nvSpPr>
          <p:spPr bwMode="auto">
            <a:xfrm>
              <a:off x="2274730" y="3332262"/>
              <a:ext cx="90594" cy="1486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pPr>
              <a:r>
                <a:rPr b="1" lang="en-US" smtClean="0" sz="1200">
                  <a:solidFill>
                    <a:schemeClr val="bg1">
                      <a:lumMod val="95000"/>
                    </a:schemeClr>
                  </a:solidFill>
                  <a:cs charset="0" panose="020b0604020202020204" pitchFamily="34" typeface="Arial"/>
                </a:rPr>
                <a:t>63</a:t>
              </a:r>
            </a:p>
          </p:txBody>
        </p:sp>
        <p:sp>
          <p:nvSpPr>
            <p:cNvPr id="57" name="Rectangle 1436"/>
            <p:cNvSpPr>
              <a:spLocks noChangeArrowheads="1"/>
            </p:cNvSpPr>
            <p:nvPr/>
          </p:nvSpPr>
          <p:spPr bwMode="auto">
            <a:xfrm>
              <a:off x="2643045" y="3332262"/>
              <a:ext cx="90594" cy="1486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pPr>
              <a:r>
                <a:rPr b="1" lang="en-US" smtClean="0" sz="1200">
                  <a:solidFill>
                    <a:schemeClr val="bg1">
                      <a:lumMod val="95000"/>
                    </a:schemeClr>
                  </a:solidFill>
                  <a:cs charset="0" panose="020b0604020202020204" pitchFamily="34" typeface="Arial"/>
                </a:rPr>
                <a:t>82</a:t>
              </a:r>
            </a:p>
          </p:txBody>
        </p:sp>
        <p:sp>
          <p:nvSpPr>
            <p:cNvPr id="58" name="Rectangle 1436"/>
            <p:cNvSpPr>
              <a:spLocks noChangeArrowheads="1"/>
            </p:cNvSpPr>
            <p:nvPr/>
          </p:nvSpPr>
          <p:spPr bwMode="auto">
            <a:xfrm>
              <a:off x="3019818" y="3332262"/>
              <a:ext cx="90594" cy="14868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defTabSz="914400" eaLnBrk="1" fontAlgn="base" hangingPunct="1" indent="0" latinLnBrk="0" lvl="0" marL="0" marR="0" rtl="0">
                <a:lnSpc>
                  <a:spcPct val="100000"/>
                </a:lnSpc>
                <a:spcBef>
                  <a:spcPct val="0"/>
                </a:spcBef>
                <a:spcAft>
                  <a:spcPct val="0"/>
                </a:spcAft>
                <a:buClrTx/>
                <a:buSzTx/>
                <a:buFontTx/>
                <a:buNone/>
              </a:pPr>
              <a:r>
                <a:rPr b="1" lang="en-US" smtClean="0" sz="1200">
                  <a:solidFill>
                    <a:schemeClr val="bg1">
                      <a:lumMod val="95000"/>
                    </a:schemeClr>
                  </a:solidFill>
                  <a:cs charset="0" panose="020b0604020202020204" pitchFamily="34" typeface="Arial"/>
                </a:rPr>
                <a:t>90</a:t>
              </a:r>
            </a:p>
          </p:txBody>
        </p:sp>
      </p:grpSp>
      <p:sp>
        <p:nvSpPr>
          <p:cNvPr id="59" name="TextBox 58"/>
          <p:cNvSpPr txBox="1"/>
          <p:nvPr/>
        </p:nvSpPr>
        <p:spPr>
          <a:xfrm>
            <a:off x="6961683" y="2051169"/>
            <a:ext cx="4176464" cy="85344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a:t>
            </a:r>
          </a:p>
        </p:txBody>
      </p:sp>
      <p:sp>
        <p:nvSpPr>
          <p:cNvPr id="60" name="TextBox 59"/>
          <p:cNvSpPr txBox="1"/>
          <p:nvPr/>
        </p:nvSpPr>
        <p:spPr>
          <a:xfrm>
            <a:off x="6961683" y="1566915"/>
            <a:ext cx="2059343" cy="304800"/>
          </a:xfrm>
          <a:prstGeom prst="rect">
            <a:avLst/>
          </a:prstGeom>
          <a:noFill/>
        </p:spPr>
        <p:txBody>
          <a:bodyPr bIns="0" lIns="0" rIns="0" rtlCol="0" tIns="0" wrap="square">
            <a:spAutoFit/>
          </a:bodyPr>
          <a:lstStyle/>
          <a:p>
            <a:r>
              <a:rPr altLang="en-US" b="1" lang="zh-CN" smtClean="0" sz="2000">
                <a:solidFill>
                  <a:schemeClr val="tx1">
                    <a:lumMod val="75000"/>
                    <a:lumOff val="25000"/>
                  </a:schemeClr>
                </a:solidFill>
                <a:latin charset="0" pitchFamily="34" typeface="Impact MT Std"/>
                <a:ea charset="-122" panose="020b0503020204020204" pitchFamily="34" typeface="微软雅黑"/>
              </a:rPr>
              <a:t>点击输入标题文本</a:t>
            </a:r>
          </a:p>
        </p:txBody>
      </p:sp>
      <p:sp>
        <p:nvSpPr>
          <p:cNvPr id="61" name="TextBox 60"/>
          <p:cNvSpPr txBox="1"/>
          <p:nvPr/>
        </p:nvSpPr>
        <p:spPr>
          <a:xfrm>
            <a:off x="6961683" y="3366131"/>
            <a:ext cx="3240360" cy="670560"/>
          </a:xfrm>
          <a:prstGeom prst="rect">
            <a:avLst/>
          </a:prstGeom>
          <a:noFill/>
        </p:spPr>
        <p:txBody>
          <a:bodyPr bIns="0" lIns="0" rIns="0" rtlCol="0" tIns="0" wrap="square">
            <a:spAutoFit/>
          </a:bodyPr>
          <a:lstStyle/>
          <a:p>
            <a:r>
              <a:rPr altLang="zh-CN" lang="en-US" smtClean="0" sz="4400">
                <a:solidFill>
                  <a:srgbClr val="C00000"/>
                </a:solidFill>
                <a:latin charset="0" pitchFamily="34" typeface="Impact MT Std"/>
                <a:ea charset="-122" panose="020b0503020204020204" pitchFamily="34" typeface="微软雅黑"/>
              </a:rPr>
              <a:t>53,648,258</a:t>
            </a:r>
          </a:p>
        </p:txBody>
      </p:sp>
      <p:sp>
        <p:nvSpPr>
          <p:cNvPr id="62" name="TextBox 61"/>
          <p:cNvSpPr txBox="1"/>
          <p:nvPr/>
        </p:nvSpPr>
        <p:spPr>
          <a:xfrm>
            <a:off x="6984543" y="3128967"/>
            <a:ext cx="1440160" cy="213360"/>
          </a:xfrm>
          <a:prstGeom prst="rect">
            <a:avLst/>
          </a:prstGeom>
          <a:noFill/>
        </p:spPr>
        <p:txBody>
          <a:bodyPr bIns="0" lIns="0" rIns="0" rtlCol="0" tIns="0" wrap="square">
            <a:spAutoFit/>
          </a:bodyPr>
          <a:lstStyle/>
          <a:p>
            <a:r>
              <a:rPr altLang="en-US" b="1" lang="zh-CN" smtClean="0" sz="1400">
                <a:solidFill>
                  <a:schemeClr val="tx1">
                    <a:lumMod val="50000"/>
                    <a:lumOff val="50000"/>
                  </a:schemeClr>
                </a:solidFill>
                <a:latin charset="0" pitchFamily="34" typeface="Impact MT Std"/>
                <a:ea charset="-122" panose="020b0503020204020204" pitchFamily="34" typeface="微软雅黑"/>
              </a:rPr>
              <a:t>全年总额：</a:t>
            </a:r>
          </a:p>
        </p:txBody>
      </p:sp>
      <p:sp>
        <p:nvSpPr>
          <p:cNvPr id="63" name="椭圆 62"/>
          <p:cNvSpPr>
            <a:spLocks noChangeAspect="1"/>
          </p:cNvSpPr>
          <p:nvPr/>
        </p:nvSpPr>
        <p:spPr>
          <a:xfrm>
            <a:off x="7691928" y="4345778"/>
            <a:ext cx="108000" cy="10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0" pitchFamily="34" typeface="Impact MT Std"/>
            </a:endParaRPr>
          </a:p>
        </p:txBody>
      </p:sp>
      <p:sp>
        <p:nvSpPr>
          <p:cNvPr id="64" name="椭圆 63"/>
          <p:cNvSpPr>
            <a:spLocks noChangeAspect="1"/>
          </p:cNvSpPr>
          <p:nvPr/>
        </p:nvSpPr>
        <p:spPr>
          <a:xfrm>
            <a:off x="8821196"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0" pitchFamily="34" typeface="Impact MT Std"/>
            </a:endParaRPr>
          </a:p>
        </p:txBody>
      </p:sp>
      <p:sp>
        <p:nvSpPr>
          <p:cNvPr id="65" name="TextBox 64"/>
          <p:cNvSpPr txBox="1"/>
          <p:nvPr/>
        </p:nvSpPr>
        <p:spPr>
          <a:xfrm>
            <a:off x="6995444" y="4293676"/>
            <a:ext cx="634928" cy="213360"/>
          </a:xfrm>
          <a:prstGeom prst="rect">
            <a:avLst/>
          </a:prstGeom>
          <a:noFill/>
        </p:spPr>
        <p:txBody>
          <a:bodyPr bIns="0" lIns="0" rIns="0" rtlCol="0" tIns="0" wrap="square">
            <a:spAutoFit/>
          </a:bodyPr>
          <a:lstStyle/>
          <a:p>
            <a:r>
              <a:rPr altLang="en-US" b="1" lang="zh-CN" smtClean="0" sz="1400">
                <a:solidFill>
                  <a:schemeClr val="tx1">
                    <a:lumMod val="50000"/>
                    <a:lumOff val="50000"/>
                  </a:schemeClr>
                </a:solidFill>
                <a:latin charset="0" pitchFamily="34" typeface="Impact MT Std"/>
                <a:ea charset="-122" panose="020b0503020204020204" pitchFamily="34" typeface="微软雅黑"/>
              </a:rPr>
              <a:t>毛利润</a:t>
            </a:r>
          </a:p>
        </p:txBody>
      </p:sp>
      <p:sp>
        <p:nvSpPr>
          <p:cNvPr id="66" name="TextBox 65"/>
          <p:cNvSpPr txBox="1"/>
          <p:nvPr/>
        </p:nvSpPr>
        <p:spPr>
          <a:xfrm>
            <a:off x="8124712" y="4277354"/>
            <a:ext cx="634928" cy="213360"/>
          </a:xfrm>
          <a:prstGeom prst="rect">
            <a:avLst/>
          </a:prstGeom>
          <a:noFill/>
        </p:spPr>
        <p:txBody>
          <a:bodyPr bIns="0" lIns="0" rIns="0" rtlCol="0" tIns="0" wrap="square">
            <a:spAutoFit/>
          </a:bodyPr>
          <a:lstStyle/>
          <a:p>
            <a:r>
              <a:rPr altLang="en-US" b="1" lang="zh-CN" smtClean="0" sz="1400">
                <a:solidFill>
                  <a:schemeClr val="tx1">
                    <a:lumMod val="50000"/>
                    <a:lumOff val="50000"/>
                  </a:schemeClr>
                </a:solidFill>
                <a:latin charset="0" pitchFamily="34" typeface="Impact MT Std"/>
                <a:ea charset="-122" panose="020b0503020204020204" pitchFamily="34" typeface="微软雅黑"/>
              </a:rPr>
              <a:t>纯利润</a:t>
            </a:r>
          </a:p>
        </p:txBody>
      </p:sp>
      <p:sp>
        <p:nvSpPr>
          <p:cNvPr id="67" name="椭圆 66"/>
          <p:cNvSpPr>
            <a:spLocks noChangeAspect="1"/>
          </p:cNvSpPr>
          <p:nvPr/>
        </p:nvSpPr>
        <p:spPr>
          <a:xfrm>
            <a:off x="9035482"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0" pitchFamily="34" typeface="Impact MT Std"/>
            </a:endParaRPr>
          </a:p>
        </p:txBody>
      </p:sp>
      <p:sp>
        <p:nvSpPr>
          <p:cNvPr id="68" name="椭圆 67"/>
          <p:cNvSpPr>
            <a:spLocks noChangeAspect="1"/>
          </p:cNvSpPr>
          <p:nvPr/>
        </p:nvSpPr>
        <p:spPr>
          <a:xfrm>
            <a:off x="9241286"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0" pitchFamily="34" typeface="Impact MT Std"/>
            </a:endParaRPr>
          </a:p>
        </p:txBody>
      </p:sp>
      <p:sp>
        <p:nvSpPr>
          <p:cNvPr id="69" name="椭圆 68"/>
          <p:cNvSpPr>
            <a:spLocks noChangeAspect="1"/>
          </p:cNvSpPr>
          <p:nvPr/>
        </p:nvSpPr>
        <p:spPr>
          <a:xfrm>
            <a:off x="9445971" y="4331076"/>
            <a:ext cx="108000" cy="10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50000"/>
                  <a:lumOff val="50000"/>
                </a:schemeClr>
              </a:solidFill>
              <a:latin charset="0" pitchFamily="34" typeface="Impact MT Std"/>
            </a:endParaRPr>
          </a:p>
        </p:txBody>
      </p:sp>
      <p:sp>
        <p:nvSpPr>
          <p:cNvPr id="91" name="TextBox 90"/>
          <p:cNvSpPr txBox="1"/>
          <p:nvPr/>
        </p:nvSpPr>
        <p:spPr>
          <a:xfrm>
            <a:off x="2101143" y="5518973"/>
            <a:ext cx="8172908" cy="64008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5190372" y="5084023"/>
            <a:ext cx="2059343" cy="304800"/>
          </a:xfrm>
          <a:prstGeom prst="rect">
            <a:avLst/>
          </a:prstGeom>
          <a:noFill/>
        </p:spPr>
        <p:txBody>
          <a:bodyPr bIns="0" lIns="0" rIns="0" rtlCol="0" tIns="0" wrap="square">
            <a:spAutoFit/>
          </a:bodyPr>
          <a:lstStyle/>
          <a:p>
            <a:r>
              <a:rPr altLang="en-US" b="1" lang="zh-CN" smtClean="0" sz="2000">
                <a:solidFill>
                  <a:schemeClr val="tx1">
                    <a:lumMod val="75000"/>
                    <a:lumOff val="25000"/>
                  </a:schemeClr>
                </a:solidFill>
                <a:latin charset="0" pitchFamily="34" typeface="Impact MT Std"/>
                <a:ea charset="-122" panose="020b0503020204020204" pitchFamily="34" typeface="微软雅黑"/>
              </a:rPr>
              <a:t>点击输入标题文本</a:t>
            </a:r>
          </a:p>
        </p:txBody>
      </p:sp>
      <p:sp>
        <p:nvSpPr>
          <p:cNvPr id="70" name="圆角矩形 69"/>
          <p:cNvSpPr/>
          <p:nvPr/>
        </p:nvSpPr>
        <p:spPr>
          <a:xfrm>
            <a:off x="-239117" y="1588145"/>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圆角矩形 70"/>
          <p:cNvSpPr/>
          <p:nvPr/>
        </p:nvSpPr>
        <p:spPr>
          <a:xfrm>
            <a:off x="-383132" y="127929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标题 4"/>
          <p:cNvSpPr txBox="1"/>
          <p:nvPr/>
        </p:nvSpPr>
        <p:spPr>
          <a:xfrm>
            <a:off x="48915" y="1609375"/>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我们要做什么</a:t>
            </a:r>
          </a:p>
        </p:txBody>
      </p:sp>
      <p:sp>
        <p:nvSpPr>
          <p:cNvPr id="73" name="标题 4"/>
          <p:cNvSpPr txBox="1"/>
          <p:nvPr/>
        </p:nvSpPr>
        <p:spPr>
          <a:xfrm>
            <a:off x="48916" y="127929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74" name="圆角矩形 73"/>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76" name="圆角矩形 75"/>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78" name="圆角矩形 77"/>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84" name="圆角矩形 83"/>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17</a:t>
            </a:r>
          </a:p>
        </p:txBody>
      </p:sp>
    </p:spTree>
    <p:extLst>
      <p:ext uri="{BB962C8B-B14F-4D97-AF65-F5344CB8AC3E}">
        <p14:creationId val="192610588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30"/>
                                        </p:tgtEl>
                                        <p:attrNameLst>
                                          <p:attrName>style.visibility</p:attrName>
                                        </p:attrNameLst>
                                      </p:cBhvr>
                                      <p:to>
                                        <p:strVal val="visible"/>
                                      </p:to>
                                    </p:set>
                                    <p:animEffect filter="wipe(down)" transition="in">
                                      <p:cBhvr>
                                        <p:cTn dur="500" id="7"/>
                                        <p:tgtEl>
                                          <p:spTgt spid="30"/>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52"/>
                                        </p:tgtEl>
                                        <p:attrNameLst>
                                          <p:attrName>style.visibility</p:attrName>
                                        </p:attrNameLst>
                                      </p:cBhvr>
                                      <p:to>
                                        <p:strVal val="visible"/>
                                      </p:to>
                                    </p:set>
                                    <p:animEffect filter="fade" transition="in">
                                      <p:cBhvr>
                                        <p:cTn dur="500" id="11"/>
                                        <p:tgtEl>
                                          <p:spTgt spid="52"/>
                                        </p:tgtEl>
                                      </p:cBhvr>
                                    </p:animEffect>
                                  </p:childTnLst>
                                </p:cTn>
                              </p:par>
                            </p:childTnLst>
                          </p:cTn>
                        </p:par>
                        <p:par>
                          <p:cTn fill="hold" id="12" nodeType="afterGroup">
                            <p:stCondLst>
                              <p:cond delay="1000"/>
                            </p:stCondLst>
                            <p:childTnLst>
                              <p:par>
                                <p:cTn fill="hold" grpId="0" id="13" nodeType="afterEffect" presetClass="entr" presetID="2" presetSubtype="2">
                                  <p:stCondLst>
                                    <p:cond delay="0"/>
                                  </p:stCondLst>
                                  <p:childTnLst>
                                    <p:set>
                                      <p:cBhvr>
                                        <p:cTn dur="1" fill="hold" id="14">
                                          <p:stCondLst>
                                            <p:cond delay="0"/>
                                          </p:stCondLst>
                                        </p:cTn>
                                        <p:tgtEl>
                                          <p:spTgt spid="60"/>
                                        </p:tgtEl>
                                        <p:attrNameLst>
                                          <p:attrName>style.visibility</p:attrName>
                                        </p:attrNameLst>
                                      </p:cBhvr>
                                      <p:to>
                                        <p:strVal val="visible"/>
                                      </p:to>
                                    </p:set>
                                    <p:anim calcmode="lin" valueType="num">
                                      <p:cBhvr additive="base">
                                        <p:cTn dur="300" fill="hold" id="15"/>
                                        <p:tgtEl>
                                          <p:spTgt spid="60"/>
                                        </p:tgtEl>
                                        <p:attrNameLst>
                                          <p:attrName>ppt_x</p:attrName>
                                        </p:attrNameLst>
                                      </p:cBhvr>
                                      <p:tavLst>
                                        <p:tav tm="0">
                                          <p:val>
                                            <p:strVal val="1+#ppt_w/2"/>
                                          </p:val>
                                        </p:tav>
                                        <p:tav tm="100000">
                                          <p:val>
                                            <p:strVal val="#ppt_x"/>
                                          </p:val>
                                        </p:tav>
                                      </p:tavLst>
                                    </p:anim>
                                    <p:anim calcmode="lin" valueType="num">
                                      <p:cBhvr additive="base">
                                        <p:cTn dur="300" fill="hold" id="16"/>
                                        <p:tgtEl>
                                          <p:spTgt spid="60"/>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300"/>
                            </p:stCondLst>
                            <p:childTnLst>
                              <p:par>
                                <p:cTn fill="hold" grpId="0" id="18" nodeType="afterEffect" presetClass="entr" presetID="2" presetSubtype="2">
                                  <p:stCondLst>
                                    <p:cond delay="0"/>
                                  </p:stCondLst>
                                  <p:childTnLst>
                                    <p:set>
                                      <p:cBhvr>
                                        <p:cTn dur="1" fill="hold" id="19">
                                          <p:stCondLst>
                                            <p:cond delay="0"/>
                                          </p:stCondLst>
                                        </p:cTn>
                                        <p:tgtEl>
                                          <p:spTgt spid="59"/>
                                        </p:tgtEl>
                                        <p:attrNameLst>
                                          <p:attrName>style.visibility</p:attrName>
                                        </p:attrNameLst>
                                      </p:cBhvr>
                                      <p:to>
                                        <p:strVal val="visible"/>
                                      </p:to>
                                    </p:set>
                                    <p:anim calcmode="lin" valueType="num">
                                      <p:cBhvr additive="base">
                                        <p:cTn dur="300" fill="hold" id="20"/>
                                        <p:tgtEl>
                                          <p:spTgt spid="59"/>
                                        </p:tgtEl>
                                        <p:attrNameLst>
                                          <p:attrName>ppt_x</p:attrName>
                                        </p:attrNameLst>
                                      </p:cBhvr>
                                      <p:tavLst>
                                        <p:tav tm="0">
                                          <p:val>
                                            <p:strVal val="1+#ppt_w/2"/>
                                          </p:val>
                                        </p:tav>
                                        <p:tav tm="100000">
                                          <p:val>
                                            <p:strVal val="#ppt_x"/>
                                          </p:val>
                                        </p:tav>
                                      </p:tavLst>
                                    </p:anim>
                                    <p:anim calcmode="lin" valueType="num">
                                      <p:cBhvr additive="base">
                                        <p:cTn dur="300" fill="hold" id="21"/>
                                        <p:tgtEl>
                                          <p:spTgt spid="59"/>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1600"/>
                            </p:stCondLst>
                            <p:childTnLst>
                              <p:par>
                                <p:cTn fill="hold" grpId="0" id="23" nodeType="afterEffect" presetClass="entr" presetID="22" presetSubtype="8">
                                  <p:stCondLst>
                                    <p:cond delay="0"/>
                                  </p:stCondLst>
                                  <p:childTnLst>
                                    <p:set>
                                      <p:cBhvr>
                                        <p:cTn dur="1" fill="hold" id="24">
                                          <p:stCondLst>
                                            <p:cond delay="0"/>
                                          </p:stCondLst>
                                        </p:cTn>
                                        <p:tgtEl>
                                          <p:spTgt spid="62"/>
                                        </p:tgtEl>
                                        <p:attrNameLst>
                                          <p:attrName>style.visibility</p:attrName>
                                        </p:attrNameLst>
                                      </p:cBhvr>
                                      <p:to>
                                        <p:strVal val="visible"/>
                                      </p:to>
                                    </p:set>
                                    <p:animEffect filter="wipe(left)" transition="in">
                                      <p:cBhvr>
                                        <p:cTn dur="500" id="25"/>
                                        <p:tgtEl>
                                          <p:spTgt spid="62"/>
                                        </p:tgtEl>
                                      </p:cBhvr>
                                    </p:animEffect>
                                  </p:childTnLst>
                                </p:cTn>
                              </p:par>
                            </p:childTnLst>
                          </p:cTn>
                        </p:par>
                        <p:par>
                          <p:cTn fill="hold" id="26" nodeType="afterGroup">
                            <p:stCondLst>
                              <p:cond delay="2100"/>
                            </p:stCondLst>
                            <p:childTnLst>
                              <p:par>
                                <p:cTn fill="hold" grpId="0" id="27" nodeType="afterEffect" presetClass="entr" presetID="22" presetSubtype="8">
                                  <p:stCondLst>
                                    <p:cond delay="0"/>
                                  </p:stCondLst>
                                  <p:childTnLst>
                                    <p:set>
                                      <p:cBhvr>
                                        <p:cTn dur="1" fill="hold" id="28">
                                          <p:stCondLst>
                                            <p:cond delay="0"/>
                                          </p:stCondLst>
                                        </p:cTn>
                                        <p:tgtEl>
                                          <p:spTgt spid="61"/>
                                        </p:tgtEl>
                                        <p:attrNameLst>
                                          <p:attrName>style.visibility</p:attrName>
                                        </p:attrNameLst>
                                      </p:cBhvr>
                                      <p:to>
                                        <p:strVal val="visible"/>
                                      </p:to>
                                    </p:set>
                                    <p:animEffect filter="wipe(left)" transition="in">
                                      <p:cBhvr>
                                        <p:cTn dur="500" id="29"/>
                                        <p:tgtEl>
                                          <p:spTgt spid="61"/>
                                        </p:tgtEl>
                                      </p:cBhvr>
                                    </p:animEffect>
                                  </p:childTnLst>
                                </p:cTn>
                              </p:par>
                            </p:childTnLst>
                          </p:cTn>
                        </p:par>
                        <p:par>
                          <p:cTn fill="hold" id="30" nodeType="afterGroup">
                            <p:stCondLst>
                              <p:cond delay="2600"/>
                            </p:stCondLst>
                            <p:childTnLst>
                              <p:par>
                                <p:cTn fill="hold" grpId="0" id="31" nodeType="afterEffect" presetClass="entr" presetID="22" presetSubtype="8">
                                  <p:stCondLst>
                                    <p:cond delay="0"/>
                                  </p:stCondLst>
                                  <p:childTnLst>
                                    <p:set>
                                      <p:cBhvr>
                                        <p:cTn dur="1" fill="hold" id="32">
                                          <p:stCondLst>
                                            <p:cond delay="0"/>
                                          </p:stCondLst>
                                        </p:cTn>
                                        <p:tgtEl>
                                          <p:spTgt spid="65"/>
                                        </p:tgtEl>
                                        <p:attrNameLst>
                                          <p:attrName>style.visibility</p:attrName>
                                        </p:attrNameLst>
                                      </p:cBhvr>
                                      <p:to>
                                        <p:strVal val="visible"/>
                                      </p:to>
                                    </p:set>
                                    <p:animEffect filter="wipe(left)" transition="in">
                                      <p:cBhvr>
                                        <p:cTn dur="500" id="33"/>
                                        <p:tgtEl>
                                          <p:spTgt spid="65"/>
                                        </p:tgtEl>
                                      </p:cBhvr>
                                    </p:animEffect>
                                  </p:childTnLst>
                                </p:cTn>
                              </p:par>
                            </p:childTnLst>
                          </p:cTn>
                        </p:par>
                        <p:par>
                          <p:cTn fill="hold" id="34" nodeType="afterGroup">
                            <p:stCondLst>
                              <p:cond delay="3100"/>
                            </p:stCondLst>
                            <p:childTnLst>
                              <p:par>
                                <p:cTn fill="hold" grpId="0" id="35" nodeType="afterEffect" presetClass="entr" presetID="53" presetSubtype="0">
                                  <p:stCondLst>
                                    <p:cond delay="0"/>
                                  </p:stCondLst>
                                  <p:childTnLst>
                                    <p:set>
                                      <p:cBhvr>
                                        <p:cTn dur="1" fill="hold" id="36">
                                          <p:stCondLst>
                                            <p:cond delay="0"/>
                                          </p:stCondLst>
                                        </p:cTn>
                                        <p:tgtEl>
                                          <p:spTgt spid="63"/>
                                        </p:tgtEl>
                                        <p:attrNameLst>
                                          <p:attrName>style.visibility</p:attrName>
                                        </p:attrNameLst>
                                      </p:cBhvr>
                                      <p:to>
                                        <p:strVal val="visible"/>
                                      </p:to>
                                    </p:set>
                                    <p:anim calcmode="lin" valueType="num">
                                      <p:cBhvr>
                                        <p:cTn dur="300" fill="hold" id="37"/>
                                        <p:tgtEl>
                                          <p:spTgt spid="63"/>
                                        </p:tgtEl>
                                        <p:attrNameLst>
                                          <p:attrName>ppt_w</p:attrName>
                                        </p:attrNameLst>
                                      </p:cBhvr>
                                      <p:tavLst>
                                        <p:tav tm="0">
                                          <p:val>
                                            <p:fltVal val="0"/>
                                          </p:val>
                                        </p:tav>
                                        <p:tav tm="100000">
                                          <p:val>
                                            <p:strVal val="#ppt_w"/>
                                          </p:val>
                                        </p:tav>
                                      </p:tavLst>
                                    </p:anim>
                                    <p:anim calcmode="lin" valueType="num">
                                      <p:cBhvr>
                                        <p:cTn dur="300" fill="hold" id="38"/>
                                        <p:tgtEl>
                                          <p:spTgt spid="63"/>
                                        </p:tgtEl>
                                        <p:attrNameLst>
                                          <p:attrName>ppt_h</p:attrName>
                                        </p:attrNameLst>
                                      </p:cBhvr>
                                      <p:tavLst>
                                        <p:tav tm="0">
                                          <p:val>
                                            <p:fltVal val="0"/>
                                          </p:val>
                                        </p:tav>
                                        <p:tav tm="100000">
                                          <p:val>
                                            <p:strVal val="#ppt_h"/>
                                          </p:val>
                                        </p:tav>
                                      </p:tavLst>
                                    </p:anim>
                                    <p:animEffect filter="fade" transition="in">
                                      <p:cBhvr>
                                        <p:cTn dur="300" id="39"/>
                                        <p:tgtEl>
                                          <p:spTgt spid="63"/>
                                        </p:tgtEl>
                                      </p:cBhvr>
                                    </p:animEffect>
                                  </p:childTnLst>
                                </p:cTn>
                              </p:par>
                            </p:childTnLst>
                          </p:cTn>
                        </p:par>
                        <p:par>
                          <p:cTn fill="hold" id="40" nodeType="afterGroup">
                            <p:stCondLst>
                              <p:cond delay="3400"/>
                            </p:stCondLst>
                            <p:childTnLst>
                              <p:par>
                                <p:cTn fill="hold" grpId="0" id="41" nodeType="afterEffect" presetClass="entr" presetID="22" presetSubtype="8">
                                  <p:stCondLst>
                                    <p:cond delay="0"/>
                                  </p:stCondLst>
                                  <p:childTnLst>
                                    <p:set>
                                      <p:cBhvr>
                                        <p:cTn dur="1" fill="hold" id="42">
                                          <p:stCondLst>
                                            <p:cond delay="0"/>
                                          </p:stCondLst>
                                        </p:cTn>
                                        <p:tgtEl>
                                          <p:spTgt spid="66"/>
                                        </p:tgtEl>
                                        <p:attrNameLst>
                                          <p:attrName>style.visibility</p:attrName>
                                        </p:attrNameLst>
                                      </p:cBhvr>
                                      <p:to>
                                        <p:strVal val="visible"/>
                                      </p:to>
                                    </p:set>
                                    <p:animEffect filter="wipe(left)" transition="in">
                                      <p:cBhvr>
                                        <p:cTn dur="500" id="43"/>
                                        <p:tgtEl>
                                          <p:spTgt spid="66"/>
                                        </p:tgtEl>
                                      </p:cBhvr>
                                    </p:animEffect>
                                  </p:childTnLst>
                                </p:cTn>
                              </p:par>
                            </p:childTnLst>
                          </p:cTn>
                        </p:par>
                        <p:par>
                          <p:cTn fill="hold" id="44" nodeType="afterGroup">
                            <p:stCondLst>
                              <p:cond delay="3900"/>
                            </p:stCondLst>
                            <p:childTnLst>
                              <p:par>
                                <p:cTn fill="hold" grpId="0" id="45" nodeType="afterEffect" presetClass="entr" presetID="53" presetSubtype="0">
                                  <p:stCondLst>
                                    <p:cond delay="0"/>
                                  </p:stCondLst>
                                  <p:childTnLst>
                                    <p:set>
                                      <p:cBhvr>
                                        <p:cTn dur="1" fill="hold" id="46">
                                          <p:stCondLst>
                                            <p:cond delay="0"/>
                                          </p:stCondLst>
                                        </p:cTn>
                                        <p:tgtEl>
                                          <p:spTgt spid="64"/>
                                        </p:tgtEl>
                                        <p:attrNameLst>
                                          <p:attrName>style.visibility</p:attrName>
                                        </p:attrNameLst>
                                      </p:cBhvr>
                                      <p:to>
                                        <p:strVal val="visible"/>
                                      </p:to>
                                    </p:set>
                                    <p:anim calcmode="lin" valueType="num">
                                      <p:cBhvr>
                                        <p:cTn dur="300" fill="hold" id="47"/>
                                        <p:tgtEl>
                                          <p:spTgt spid="64"/>
                                        </p:tgtEl>
                                        <p:attrNameLst>
                                          <p:attrName>ppt_w</p:attrName>
                                        </p:attrNameLst>
                                      </p:cBhvr>
                                      <p:tavLst>
                                        <p:tav tm="0">
                                          <p:val>
                                            <p:fltVal val="0"/>
                                          </p:val>
                                        </p:tav>
                                        <p:tav tm="100000">
                                          <p:val>
                                            <p:strVal val="#ppt_w"/>
                                          </p:val>
                                        </p:tav>
                                      </p:tavLst>
                                    </p:anim>
                                    <p:anim calcmode="lin" valueType="num">
                                      <p:cBhvr>
                                        <p:cTn dur="300" fill="hold" id="48"/>
                                        <p:tgtEl>
                                          <p:spTgt spid="64"/>
                                        </p:tgtEl>
                                        <p:attrNameLst>
                                          <p:attrName>ppt_h</p:attrName>
                                        </p:attrNameLst>
                                      </p:cBhvr>
                                      <p:tavLst>
                                        <p:tav tm="0">
                                          <p:val>
                                            <p:fltVal val="0"/>
                                          </p:val>
                                        </p:tav>
                                        <p:tav tm="100000">
                                          <p:val>
                                            <p:strVal val="#ppt_h"/>
                                          </p:val>
                                        </p:tav>
                                      </p:tavLst>
                                    </p:anim>
                                    <p:animEffect filter="fade" transition="in">
                                      <p:cBhvr>
                                        <p:cTn dur="300" id="49"/>
                                        <p:tgtEl>
                                          <p:spTgt spid="64"/>
                                        </p:tgtEl>
                                      </p:cBhvr>
                                    </p:animEffect>
                                  </p:childTnLst>
                                </p:cTn>
                              </p:par>
                            </p:childTnLst>
                          </p:cTn>
                        </p:par>
                        <p:par>
                          <p:cTn fill="hold" id="50" nodeType="afterGroup">
                            <p:stCondLst>
                              <p:cond delay="4200"/>
                            </p:stCondLst>
                            <p:childTnLst>
                              <p:par>
                                <p:cTn fill="hold" grpId="0" id="51" nodeType="afterEffect" presetClass="entr" presetID="53" presetSubtype="0">
                                  <p:stCondLst>
                                    <p:cond delay="0"/>
                                  </p:stCondLst>
                                  <p:childTnLst>
                                    <p:set>
                                      <p:cBhvr>
                                        <p:cTn dur="1" fill="hold" id="52">
                                          <p:stCondLst>
                                            <p:cond delay="0"/>
                                          </p:stCondLst>
                                        </p:cTn>
                                        <p:tgtEl>
                                          <p:spTgt spid="67"/>
                                        </p:tgtEl>
                                        <p:attrNameLst>
                                          <p:attrName>style.visibility</p:attrName>
                                        </p:attrNameLst>
                                      </p:cBhvr>
                                      <p:to>
                                        <p:strVal val="visible"/>
                                      </p:to>
                                    </p:set>
                                    <p:anim calcmode="lin" valueType="num">
                                      <p:cBhvr>
                                        <p:cTn dur="300" fill="hold" id="53"/>
                                        <p:tgtEl>
                                          <p:spTgt spid="67"/>
                                        </p:tgtEl>
                                        <p:attrNameLst>
                                          <p:attrName>ppt_w</p:attrName>
                                        </p:attrNameLst>
                                      </p:cBhvr>
                                      <p:tavLst>
                                        <p:tav tm="0">
                                          <p:val>
                                            <p:fltVal val="0"/>
                                          </p:val>
                                        </p:tav>
                                        <p:tav tm="100000">
                                          <p:val>
                                            <p:strVal val="#ppt_w"/>
                                          </p:val>
                                        </p:tav>
                                      </p:tavLst>
                                    </p:anim>
                                    <p:anim calcmode="lin" valueType="num">
                                      <p:cBhvr>
                                        <p:cTn dur="300" fill="hold" id="54"/>
                                        <p:tgtEl>
                                          <p:spTgt spid="67"/>
                                        </p:tgtEl>
                                        <p:attrNameLst>
                                          <p:attrName>ppt_h</p:attrName>
                                        </p:attrNameLst>
                                      </p:cBhvr>
                                      <p:tavLst>
                                        <p:tav tm="0">
                                          <p:val>
                                            <p:fltVal val="0"/>
                                          </p:val>
                                        </p:tav>
                                        <p:tav tm="100000">
                                          <p:val>
                                            <p:strVal val="#ppt_h"/>
                                          </p:val>
                                        </p:tav>
                                      </p:tavLst>
                                    </p:anim>
                                    <p:animEffect filter="fade" transition="in">
                                      <p:cBhvr>
                                        <p:cTn dur="300" id="55"/>
                                        <p:tgtEl>
                                          <p:spTgt spid="67"/>
                                        </p:tgtEl>
                                      </p:cBhvr>
                                    </p:animEffect>
                                  </p:childTnLst>
                                </p:cTn>
                              </p:par>
                            </p:childTnLst>
                          </p:cTn>
                        </p:par>
                        <p:par>
                          <p:cTn fill="hold" id="56" nodeType="afterGroup">
                            <p:stCondLst>
                              <p:cond delay="4500"/>
                            </p:stCondLst>
                            <p:childTnLst>
                              <p:par>
                                <p:cTn fill="hold" grpId="0" id="57" nodeType="afterEffect" presetClass="entr" presetID="53" presetSubtype="0">
                                  <p:stCondLst>
                                    <p:cond delay="0"/>
                                  </p:stCondLst>
                                  <p:childTnLst>
                                    <p:set>
                                      <p:cBhvr>
                                        <p:cTn dur="1" fill="hold" id="58">
                                          <p:stCondLst>
                                            <p:cond delay="0"/>
                                          </p:stCondLst>
                                        </p:cTn>
                                        <p:tgtEl>
                                          <p:spTgt spid="68"/>
                                        </p:tgtEl>
                                        <p:attrNameLst>
                                          <p:attrName>style.visibility</p:attrName>
                                        </p:attrNameLst>
                                      </p:cBhvr>
                                      <p:to>
                                        <p:strVal val="visible"/>
                                      </p:to>
                                    </p:set>
                                    <p:anim calcmode="lin" valueType="num">
                                      <p:cBhvr>
                                        <p:cTn dur="300" fill="hold" id="59"/>
                                        <p:tgtEl>
                                          <p:spTgt spid="68"/>
                                        </p:tgtEl>
                                        <p:attrNameLst>
                                          <p:attrName>ppt_w</p:attrName>
                                        </p:attrNameLst>
                                      </p:cBhvr>
                                      <p:tavLst>
                                        <p:tav tm="0">
                                          <p:val>
                                            <p:fltVal val="0"/>
                                          </p:val>
                                        </p:tav>
                                        <p:tav tm="100000">
                                          <p:val>
                                            <p:strVal val="#ppt_w"/>
                                          </p:val>
                                        </p:tav>
                                      </p:tavLst>
                                    </p:anim>
                                    <p:anim calcmode="lin" valueType="num">
                                      <p:cBhvr>
                                        <p:cTn dur="300" fill="hold" id="60"/>
                                        <p:tgtEl>
                                          <p:spTgt spid="68"/>
                                        </p:tgtEl>
                                        <p:attrNameLst>
                                          <p:attrName>ppt_h</p:attrName>
                                        </p:attrNameLst>
                                      </p:cBhvr>
                                      <p:tavLst>
                                        <p:tav tm="0">
                                          <p:val>
                                            <p:fltVal val="0"/>
                                          </p:val>
                                        </p:tav>
                                        <p:tav tm="100000">
                                          <p:val>
                                            <p:strVal val="#ppt_h"/>
                                          </p:val>
                                        </p:tav>
                                      </p:tavLst>
                                    </p:anim>
                                    <p:animEffect filter="fade" transition="in">
                                      <p:cBhvr>
                                        <p:cTn dur="300" id="61"/>
                                        <p:tgtEl>
                                          <p:spTgt spid="68"/>
                                        </p:tgtEl>
                                      </p:cBhvr>
                                    </p:animEffect>
                                  </p:childTnLst>
                                </p:cTn>
                              </p:par>
                            </p:childTnLst>
                          </p:cTn>
                        </p:par>
                        <p:par>
                          <p:cTn fill="hold" id="62" nodeType="afterGroup">
                            <p:stCondLst>
                              <p:cond delay="4800"/>
                            </p:stCondLst>
                            <p:childTnLst>
                              <p:par>
                                <p:cTn fill="hold" grpId="0" id="63" nodeType="afterEffect" presetClass="entr" presetID="53" presetSubtype="0">
                                  <p:stCondLst>
                                    <p:cond delay="0"/>
                                  </p:stCondLst>
                                  <p:childTnLst>
                                    <p:set>
                                      <p:cBhvr>
                                        <p:cTn dur="1" fill="hold" id="64">
                                          <p:stCondLst>
                                            <p:cond delay="0"/>
                                          </p:stCondLst>
                                        </p:cTn>
                                        <p:tgtEl>
                                          <p:spTgt spid="69"/>
                                        </p:tgtEl>
                                        <p:attrNameLst>
                                          <p:attrName>style.visibility</p:attrName>
                                        </p:attrNameLst>
                                      </p:cBhvr>
                                      <p:to>
                                        <p:strVal val="visible"/>
                                      </p:to>
                                    </p:set>
                                    <p:anim calcmode="lin" valueType="num">
                                      <p:cBhvr>
                                        <p:cTn dur="300" fill="hold" id="65"/>
                                        <p:tgtEl>
                                          <p:spTgt spid="69"/>
                                        </p:tgtEl>
                                        <p:attrNameLst>
                                          <p:attrName>ppt_w</p:attrName>
                                        </p:attrNameLst>
                                      </p:cBhvr>
                                      <p:tavLst>
                                        <p:tav tm="0">
                                          <p:val>
                                            <p:fltVal val="0"/>
                                          </p:val>
                                        </p:tav>
                                        <p:tav tm="100000">
                                          <p:val>
                                            <p:strVal val="#ppt_w"/>
                                          </p:val>
                                        </p:tav>
                                      </p:tavLst>
                                    </p:anim>
                                    <p:anim calcmode="lin" valueType="num">
                                      <p:cBhvr>
                                        <p:cTn dur="300" fill="hold" id="66"/>
                                        <p:tgtEl>
                                          <p:spTgt spid="69"/>
                                        </p:tgtEl>
                                        <p:attrNameLst>
                                          <p:attrName>ppt_h</p:attrName>
                                        </p:attrNameLst>
                                      </p:cBhvr>
                                      <p:tavLst>
                                        <p:tav tm="0">
                                          <p:val>
                                            <p:fltVal val="0"/>
                                          </p:val>
                                        </p:tav>
                                        <p:tav tm="100000">
                                          <p:val>
                                            <p:strVal val="#ppt_h"/>
                                          </p:val>
                                        </p:tav>
                                      </p:tavLst>
                                    </p:anim>
                                    <p:animEffect filter="fade" transition="in">
                                      <p:cBhvr>
                                        <p:cTn dur="300" id="67"/>
                                        <p:tgtEl>
                                          <p:spTgt spid="69"/>
                                        </p:tgtEl>
                                      </p:cBhvr>
                                    </p:animEffect>
                                  </p:childTnLst>
                                </p:cTn>
                              </p:par>
                            </p:childTnLst>
                          </p:cTn>
                        </p:par>
                        <p:par>
                          <p:cTn fill="hold" id="68" nodeType="afterGroup">
                            <p:stCondLst>
                              <p:cond delay="5100"/>
                            </p:stCondLst>
                            <p:childTnLst>
                              <p:par>
                                <p:cTn fill="hold" grpId="0" id="69" nodeType="afterEffect" presetClass="entr" presetID="2" presetSubtype="2">
                                  <p:stCondLst>
                                    <p:cond delay="0"/>
                                  </p:stCondLst>
                                  <p:childTnLst>
                                    <p:set>
                                      <p:cBhvr>
                                        <p:cTn dur="1" fill="hold" id="70">
                                          <p:stCondLst>
                                            <p:cond delay="0"/>
                                          </p:stCondLst>
                                        </p:cTn>
                                        <p:tgtEl>
                                          <p:spTgt spid="92"/>
                                        </p:tgtEl>
                                        <p:attrNameLst>
                                          <p:attrName>style.visibility</p:attrName>
                                        </p:attrNameLst>
                                      </p:cBhvr>
                                      <p:to>
                                        <p:strVal val="visible"/>
                                      </p:to>
                                    </p:set>
                                    <p:anim calcmode="lin" valueType="num">
                                      <p:cBhvr additive="base">
                                        <p:cTn dur="300" fill="hold" id="71"/>
                                        <p:tgtEl>
                                          <p:spTgt spid="92"/>
                                        </p:tgtEl>
                                        <p:attrNameLst>
                                          <p:attrName>ppt_x</p:attrName>
                                        </p:attrNameLst>
                                      </p:cBhvr>
                                      <p:tavLst>
                                        <p:tav tm="0">
                                          <p:val>
                                            <p:strVal val="1+#ppt_w/2"/>
                                          </p:val>
                                        </p:tav>
                                        <p:tav tm="100000">
                                          <p:val>
                                            <p:strVal val="#ppt_x"/>
                                          </p:val>
                                        </p:tav>
                                      </p:tavLst>
                                    </p:anim>
                                    <p:anim calcmode="lin" valueType="num">
                                      <p:cBhvr additive="base">
                                        <p:cTn dur="300" fill="hold" id="72"/>
                                        <p:tgtEl>
                                          <p:spTgt spid="92"/>
                                        </p:tgtEl>
                                        <p:attrNameLst>
                                          <p:attrName>ppt_y</p:attrName>
                                        </p:attrNameLst>
                                      </p:cBhvr>
                                      <p:tavLst>
                                        <p:tav tm="0">
                                          <p:val>
                                            <p:strVal val="#ppt_y"/>
                                          </p:val>
                                        </p:tav>
                                        <p:tav tm="100000">
                                          <p:val>
                                            <p:strVal val="#ppt_y"/>
                                          </p:val>
                                        </p:tav>
                                      </p:tavLst>
                                    </p:anim>
                                  </p:childTnLst>
                                </p:cTn>
                              </p:par>
                            </p:childTnLst>
                          </p:cTn>
                        </p:par>
                        <p:par>
                          <p:cTn fill="hold" id="73" nodeType="afterGroup">
                            <p:stCondLst>
                              <p:cond delay="5400"/>
                            </p:stCondLst>
                            <p:childTnLst>
                              <p:par>
                                <p:cTn fill="hold" grpId="0" id="74" nodeType="afterEffect" presetClass="entr" presetID="2" presetSubtype="2">
                                  <p:stCondLst>
                                    <p:cond delay="0"/>
                                  </p:stCondLst>
                                  <p:childTnLst>
                                    <p:set>
                                      <p:cBhvr>
                                        <p:cTn dur="1" fill="hold" id="75">
                                          <p:stCondLst>
                                            <p:cond delay="0"/>
                                          </p:stCondLst>
                                        </p:cTn>
                                        <p:tgtEl>
                                          <p:spTgt spid="91"/>
                                        </p:tgtEl>
                                        <p:attrNameLst>
                                          <p:attrName>style.visibility</p:attrName>
                                        </p:attrNameLst>
                                      </p:cBhvr>
                                      <p:to>
                                        <p:strVal val="visible"/>
                                      </p:to>
                                    </p:set>
                                    <p:anim calcmode="lin" valueType="num">
                                      <p:cBhvr additive="base">
                                        <p:cTn dur="300" fill="hold" id="76"/>
                                        <p:tgtEl>
                                          <p:spTgt spid="91"/>
                                        </p:tgtEl>
                                        <p:attrNameLst>
                                          <p:attrName>ppt_x</p:attrName>
                                        </p:attrNameLst>
                                      </p:cBhvr>
                                      <p:tavLst>
                                        <p:tav tm="0">
                                          <p:val>
                                            <p:strVal val="1+#ppt_w/2"/>
                                          </p:val>
                                        </p:tav>
                                        <p:tav tm="100000">
                                          <p:val>
                                            <p:strVal val="#ppt_x"/>
                                          </p:val>
                                        </p:tav>
                                      </p:tavLst>
                                    </p:anim>
                                    <p:anim calcmode="lin" valueType="num">
                                      <p:cBhvr additive="base">
                                        <p:cTn dur="300" fill="hold" id="77"/>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9"/>
      <p:bldP grpId="0" spid="60"/>
      <p:bldP grpId="0" spid="61"/>
      <p:bldP grpId="0" spid="62"/>
      <p:bldP grpId="0" spid="63"/>
      <p:bldP grpId="0" spid="64"/>
      <p:bldP grpId="0" spid="65"/>
      <p:bldP grpId="0" spid="66"/>
      <p:bldP grpId="0" spid="67"/>
      <p:bldP grpId="0" spid="68"/>
      <p:bldP grpId="0" spid="69"/>
      <p:bldP grpId="0" spid="91"/>
      <p:bldP grpId="0" spid="9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椭圆 2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4808413" y="4406540"/>
            <a:ext cx="1436675" cy="215444"/>
            <a:chOff x="4369395" y="3284984"/>
            <a:chExt cx="1436675" cy="215444"/>
          </a:xfrm>
        </p:grpSpPr>
        <p:sp>
          <p:nvSpPr>
            <p:cNvPr id="32"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产品概述</a:t>
              </a:r>
            </a:p>
          </p:txBody>
        </p:sp>
        <p:grpSp>
          <p:nvGrpSpPr>
            <p:cNvPr id="33" name="组合 32"/>
            <p:cNvGrpSpPr/>
            <p:nvPr/>
          </p:nvGrpSpPr>
          <p:grpSpPr>
            <a:xfrm>
              <a:off x="4369395" y="3316401"/>
              <a:ext cx="168551" cy="168551"/>
              <a:chOff x="5005199" y="3717032"/>
              <a:chExt cx="168551" cy="168551"/>
            </a:xfrm>
          </p:grpSpPr>
          <p:sp>
            <p:nvSpPr>
              <p:cNvPr id="34" name="椭圆 3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35" name="等腰三角形 3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36" name="组合 35"/>
          <p:cNvGrpSpPr/>
          <p:nvPr/>
        </p:nvGrpSpPr>
        <p:grpSpPr>
          <a:xfrm>
            <a:off x="6461112" y="4406540"/>
            <a:ext cx="1436675" cy="215444"/>
            <a:chOff x="4369395" y="3284984"/>
            <a:chExt cx="1436675" cy="215444"/>
          </a:xfrm>
        </p:grpSpPr>
        <p:sp>
          <p:nvSpPr>
            <p:cNvPr id="37"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产品形式</a:t>
              </a:r>
            </a:p>
          </p:txBody>
        </p:sp>
        <p:grpSp>
          <p:nvGrpSpPr>
            <p:cNvPr id="38" name="组合 37"/>
            <p:cNvGrpSpPr/>
            <p:nvPr/>
          </p:nvGrpSpPr>
          <p:grpSpPr>
            <a:xfrm>
              <a:off x="4369395" y="3316401"/>
              <a:ext cx="168551" cy="168551"/>
              <a:chOff x="5005199" y="3717032"/>
              <a:chExt cx="168551" cy="168551"/>
            </a:xfrm>
          </p:grpSpPr>
          <p:sp>
            <p:nvSpPr>
              <p:cNvPr id="39" name="椭圆 3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网络营销</a:t>
              </a: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推广方案</a:t>
              </a: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sp>
        <p:nvSpPr>
          <p:cNvPr id="53" name="标题 4"/>
          <p:cNvSpPr txBox="1"/>
          <p:nvPr/>
        </p:nvSpPr>
        <p:spPr>
          <a:xfrm>
            <a:off x="4945459" y="3819612"/>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rgbClr val="2C3637"/>
                </a:solidFill>
                <a:latin charset="-122" panose="020b0503020204020204" pitchFamily="34" typeface="微软雅黑"/>
                <a:ea charset="-122" panose="020b0503020204020204" pitchFamily="34" typeface="微软雅黑"/>
              </a:rPr>
              <a:t>我们怎么做</a:t>
            </a: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标题 4"/>
          <p:cNvSpPr txBox="1"/>
          <p:nvPr/>
        </p:nvSpPr>
        <p:spPr>
          <a:xfrm>
            <a:off x="4945459" y="2780928"/>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chemeClr val="bg1"/>
                </a:solidFill>
                <a:latin charset="-122" panose="020b0503020204020204" pitchFamily="34" typeface="微软雅黑"/>
                <a:ea charset="-122" panose="020b0503020204020204" pitchFamily="34" typeface="微软雅黑"/>
              </a:rPr>
              <a:t>第三章</a:t>
            </a: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6" name="直接连接符 65"/>
          <p:cNvCxnSpPr/>
          <p:nvPr/>
        </p:nvCxnSpPr>
        <p:spPr>
          <a:xfrm>
            <a:off x="4808413" y="4293096"/>
            <a:ext cx="2477306" cy="0"/>
          </a:xfrm>
          <a:prstGeom prst="line">
            <a:avLst/>
          </a:prstGeom>
          <a:ln>
            <a:solidFill>
              <a:srgbClr val="2C3637"/>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代理推广</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利润分析</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sp>
        <p:nvSpPr>
          <p:cNvPr id="77" name="KSO_Shape"/>
          <p:cNvSpPr/>
          <p:nvPr/>
        </p:nvSpPr>
        <p:spPr bwMode="auto">
          <a:xfrm>
            <a:off x="5473709" y="1363413"/>
            <a:ext cx="1391771" cy="1377855"/>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80" name="圆角矩形 79"/>
          <p:cNvSpPr/>
          <p:nvPr/>
        </p:nvSpPr>
        <p:spPr>
          <a:xfrm>
            <a:off x="-383132" y="1665978"/>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标题 4"/>
          <p:cNvSpPr txBox="1"/>
          <p:nvPr/>
        </p:nvSpPr>
        <p:spPr>
          <a:xfrm>
            <a:off x="48916" y="1665978"/>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82" name="圆角矩形 81"/>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94" name="圆角矩形 93"/>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96" name="圆角矩形 95"/>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100" name="圆角矩形 99"/>
          <p:cNvSpPr/>
          <p:nvPr/>
        </p:nvSpPr>
        <p:spPr>
          <a:xfrm>
            <a:off x="-383133" y="1355969"/>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标题 4"/>
          <p:cNvSpPr txBox="1"/>
          <p:nvPr/>
        </p:nvSpPr>
        <p:spPr>
          <a:xfrm>
            <a:off x="48915" y="1355969"/>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102" name="圆角矩形 101"/>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18</a:t>
            </a:r>
          </a:p>
        </p:txBody>
      </p:sp>
      <p:sp>
        <p:nvSpPr>
          <p:cNvPr id="104" name="Rectangle 5"/>
          <p:cNvSpPr>
            <a:spLocks noChangeArrowheads="1"/>
          </p:cNvSpPr>
          <p:nvPr/>
        </p:nvSpPr>
        <p:spPr bwMode="auto">
          <a:xfrm>
            <a:off x="1" y="6781711"/>
            <a:ext cx="12218266" cy="81520"/>
          </a:xfrm>
          <a:prstGeom prst="rect">
            <a:avLst/>
          </a:pr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403857330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500"/>
                                  </p:stCondLst>
                                  <p:childTnLst>
                                    <p:set>
                                      <p:cBhvr>
                                        <p:cTn dur="1" fill="hold" id="6">
                                          <p:stCondLst>
                                            <p:cond delay="0"/>
                                          </p:stCondLst>
                                        </p:cTn>
                                        <p:tgtEl>
                                          <p:spTgt spid="30"/>
                                        </p:tgtEl>
                                        <p:attrNameLst>
                                          <p:attrName>style.visibility</p:attrName>
                                        </p:attrNameLst>
                                      </p:cBhvr>
                                      <p:to>
                                        <p:strVal val="visible"/>
                                      </p:to>
                                    </p:set>
                                    <p:anim calcmode="lin" valueType="num">
                                      <p:cBhvr>
                                        <p:cTn dur="500" fill="hold" id="7"/>
                                        <p:tgtEl>
                                          <p:spTgt spid="30"/>
                                        </p:tgtEl>
                                        <p:attrNameLst>
                                          <p:attrName>ppt_w</p:attrName>
                                        </p:attrNameLst>
                                      </p:cBhvr>
                                      <p:tavLst>
                                        <p:tav tm="0">
                                          <p:val>
                                            <p:fltVal val="0"/>
                                          </p:val>
                                        </p:tav>
                                        <p:tav tm="100000">
                                          <p:val>
                                            <p:strVal val="#ppt_w"/>
                                          </p:val>
                                        </p:tav>
                                      </p:tavLst>
                                    </p:anim>
                                    <p:anim calcmode="lin" valueType="num">
                                      <p:cBhvr>
                                        <p:cTn dur="500" fill="hold" id="8"/>
                                        <p:tgtEl>
                                          <p:spTgt spid="30"/>
                                        </p:tgtEl>
                                        <p:attrNameLst>
                                          <p:attrName>ppt_h</p:attrName>
                                        </p:attrNameLst>
                                      </p:cBhvr>
                                      <p:tavLst>
                                        <p:tav tm="0">
                                          <p:val>
                                            <p:fltVal val="0"/>
                                          </p:val>
                                        </p:tav>
                                        <p:tav tm="100000">
                                          <p:val>
                                            <p:strVal val="#ppt_h"/>
                                          </p:val>
                                        </p:tav>
                                      </p:tavLst>
                                    </p:anim>
                                    <p:animEffect filter="fade" transition="in">
                                      <p:cBhvr>
                                        <p:cTn dur="500" id="9"/>
                                        <p:tgtEl>
                                          <p:spTgt spid="30"/>
                                        </p:tgtEl>
                                      </p:cBhvr>
                                    </p:animEffect>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65"/>
                                        </p:tgtEl>
                                        <p:attrNameLst>
                                          <p:attrName>style.visibility</p:attrName>
                                        </p:attrNameLst>
                                      </p:cBhvr>
                                      <p:to>
                                        <p:strVal val="visible"/>
                                      </p:to>
                                    </p:set>
                                    <p:anim calcmode="lin" valueType="num">
                                      <p:cBhvr>
                                        <p:cTn dur="500" fill="hold" id="13"/>
                                        <p:tgtEl>
                                          <p:spTgt spid="65"/>
                                        </p:tgtEl>
                                        <p:attrNameLst>
                                          <p:attrName>ppt_w</p:attrName>
                                        </p:attrNameLst>
                                      </p:cBhvr>
                                      <p:tavLst>
                                        <p:tav tm="0">
                                          <p:val>
                                            <p:fltVal val="0"/>
                                          </p:val>
                                        </p:tav>
                                        <p:tav tm="100000">
                                          <p:val>
                                            <p:strVal val="#ppt_w"/>
                                          </p:val>
                                        </p:tav>
                                      </p:tavLst>
                                    </p:anim>
                                    <p:anim calcmode="lin" valueType="num">
                                      <p:cBhvr>
                                        <p:cTn dur="500" fill="hold" id="14"/>
                                        <p:tgtEl>
                                          <p:spTgt spid="65"/>
                                        </p:tgtEl>
                                        <p:attrNameLst>
                                          <p:attrName>ppt_h</p:attrName>
                                        </p:attrNameLst>
                                      </p:cBhvr>
                                      <p:tavLst>
                                        <p:tav tm="0">
                                          <p:val>
                                            <p:fltVal val="0"/>
                                          </p:val>
                                        </p:tav>
                                        <p:tav tm="100000">
                                          <p:val>
                                            <p:strVal val="#ppt_h"/>
                                          </p:val>
                                        </p:tav>
                                      </p:tavLst>
                                    </p:anim>
                                    <p:animEffect filter="fade" transition="in">
                                      <p:cBhvr>
                                        <p:cTn dur="500" id="15"/>
                                        <p:tgtEl>
                                          <p:spTgt spid="65"/>
                                        </p:tgtEl>
                                      </p:cBhvr>
                                    </p:animEffect>
                                  </p:childTnLst>
                                </p:cTn>
                              </p:par>
                              <p:par>
                                <p:cTn fill="hold" grpId="0" id="16" nodeType="withEffect" presetClass="entr" presetID="53" presetSubtype="0">
                                  <p:stCondLst>
                                    <p:cond delay="1000"/>
                                  </p:stCondLst>
                                  <p:iterate type="lt">
                                    <p:tmPct val="0"/>
                                  </p:iterate>
                                  <p:childTnLst>
                                    <p:set>
                                      <p:cBhvr>
                                        <p:cTn dur="1" fill="hold" id="17">
                                          <p:stCondLst>
                                            <p:cond delay="0"/>
                                          </p:stCondLst>
                                        </p:cTn>
                                        <p:tgtEl>
                                          <p:spTgt spid="64"/>
                                        </p:tgtEl>
                                        <p:attrNameLst>
                                          <p:attrName>style.visibility</p:attrName>
                                        </p:attrNameLst>
                                      </p:cBhvr>
                                      <p:to>
                                        <p:strVal val="visible"/>
                                      </p:to>
                                    </p:set>
                                    <p:anim calcmode="lin" valueType="num">
                                      <p:cBhvr>
                                        <p:cTn dur="500" fill="hold" id="18"/>
                                        <p:tgtEl>
                                          <p:spTgt spid="64"/>
                                        </p:tgtEl>
                                        <p:attrNameLst>
                                          <p:attrName>ppt_w</p:attrName>
                                        </p:attrNameLst>
                                      </p:cBhvr>
                                      <p:tavLst>
                                        <p:tav tm="0">
                                          <p:val>
                                            <p:fltVal val="0"/>
                                          </p:val>
                                        </p:tav>
                                        <p:tav tm="100000">
                                          <p:val>
                                            <p:strVal val="#ppt_w"/>
                                          </p:val>
                                        </p:tav>
                                      </p:tavLst>
                                    </p:anim>
                                    <p:anim calcmode="lin" valueType="num">
                                      <p:cBhvr>
                                        <p:cTn dur="500" fill="hold" id="19"/>
                                        <p:tgtEl>
                                          <p:spTgt spid="64"/>
                                        </p:tgtEl>
                                        <p:attrNameLst>
                                          <p:attrName>ppt_h</p:attrName>
                                        </p:attrNameLst>
                                      </p:cBhvr>
                                      <p:tavLst>
                                        <p:tav tm="0">
                                          <p:val>
                                            <p:fltVal val="0"/>
                                          </p:val>
                                        </p:tav>
                                        <p:tav tm="100000">
                                          <p:val>
                                            <p:strVal val="#ppt_h"/>
                                          </p:val>
                                        </p:tav>
                                      </p:tavLst>
                                    </p:anim>
                                    <p:animEffect filter="fade" transition="in">
                                      <p:cBhvr>
                                        <p:cTn dur="500" id="20"/>
                                        <p:tgtEl>
                                          <p:spTgt spid="64"/>
                                        </p:tgtEl>
                                      </p:cBhvr>
                                    </p:animEffect>
                                  </p:childTnLst>
                                </p:cTn>
                              </p:par>
                              <p:par>
                                <p:cTn fill="hold" grpId="0" id="21" nodeType="withEffect" presetClass="entr" presetID="53" presetSubtype="0">
                                  <p:stCondLst>
                                    <p:cond delay="1000"/>
                                  </p:stCondLst>
                                  <p:childTnLst>
                                    <p:set>
                                      <p:cBhvr>
                                        <p:cTn dur="1" fill="hold" id="22">
                                          <p:stCondLst>
                                            <p:cond delay="0"/>
                                          </p:stCondLst>
                                        </p:cTn>
                                        <p:tgtEl>
                                          <p:spTgt spid="77"/>
                                        </p:tgtEl>
                                        <p:attrNameLst>
                                          <p:attrName>style.visibility</p:attrName>
                                        </p:attrNameLst>
                                      </p:cBhvr>
                                      <p:to>
                                        <p:strVal val="visible"/>
                                      </p:to>
                                    </p:set>
                                    <p:anim calcmode="lin" valueType="num">
                                      <p:cBhvr>
                                        <p:cTn dur="500" fill="hold" id="23"/>
                                        <p:tgtEl>
                                          <p:spTgt spid="77"/>
                                        </p:tgtEl>
                                        <p:attrNameLst>
                                          <p:attrName>ppt_w</p:attrName>
                                        </p:attrNameLst>
                                      </p:cBhvr>
                                      <p:tavLst>
                                        <p:tav tm="0">
                                          <p:val>
                                            <p:fltVal val="0"/>
                                          </p:val>
                                        </p:tav>
                                        <p:tav tm="100000">
                                          <p:val>
                                            <p:strVal val="#ppt_w"/>
                                          </p:val>
                                        </p:tav>
                                      </p:tavLst>
                                    </p:anim>
                                    <p:anim calcmode="lin" valueType="num">
                                      <p:cBhvr>
                                        <p:cTn dur="500" fill="hold" id="24"/>
                                        <p:tgtEl>
                                          <p:spTgt spid="77"/>
                                        </p:tgtEl>
                                        <p:attrNameLst>
                                          <p:attrName>ppt_h</p:attrName>
                                        </p:attrNameLst>
                                      </p:cBhvr>
                                      <p:tavLst>
                                        <p:tav tm="0">
                                          <p:val>
                                            <p:fltVal val="0"/>
                                          </p:val>
                                        </p:tav>
                                        <p:tav tm="100000">
                                          <p:val>
                                            <p:strVal val="#ppt_h"/>
                                          </p:val>
                                        </p:tav>
                                      </p:tavLst>
                                    </p:anim>
                                    <p:animEffect filter="fade" transition="in">
                                      <p:cBhvr>
                                        <p:cTn dur="500" id="25"/>
                                        <p:tgtEl>
                                          <p:spTgt spid="77"/>
                                        </p:tgtEl>
                                      </p:cBhvr>
                                    </p:animEffect>
                                    <p:anim calcmode="lin" valueType="num">
                                      <p:cBhvr>
                                        <p:cTn dur="500" fill="hold" id="26"/>
                                        <p:tgtEl>
                                          <p:spTgt spid="77"/>
                                        </p:tgtEl>
                                        <p:attrNameLst>
                                          <p:attrName>ppt_x</p:attrName>
                                        </p:attrNameLst>
                                      </p:cBhvr>
                                      <p:tavLst>
                                        <p:tav tm="0">
                                          <p:val>
                                            <p:fltVal val="0.5"/>
                                          </p:val>
                                        </p:tav>
                                        <p:tav tm="100000">
                                          <p:val>
                                            <p:strVal val="#ppt_x"/>
                                          </p:val>
                                        </p:tav>
                                      </p:tavLst>
                                    </p:anim>
                                    <p:anim calcmode="lin" valueType="num">
                                      <p:cBhvr>
                                        <p:cTn dur="500" fill="hold" id="27"/>
                                        <p:tgtEl>
                                          <p:spTgt spid="77"/>
                                        </p:tgtEl>
                                        <p:attrNameLst>
                                          <p:attrName>ppt_y</p:attrName>
                                        </p:attrNameLst>
                                      </p:cBhvr>
                                      <p:tavLst>
                                        <p:tav tm="0">
                                          <p:val>
                                            <p:fltVal val="0.5"/>
                                          </p:val>
                                        </p:tav>
                                        <p:tav tm="100000">
                                          <p:val>
                                            <p:strVal val="#ppt_y"/>
                                          </p:val>
                                        </p:tav>
                                      </p:tavLst>
                                    </p:anim>
                                  </p:childTnLst>
                                </p:cTn>
                              </p:par>
                              <p:par>
                                <p:cTn fill="hold" grpId="0" id="28" nodeType="withEffect" presetClass="entr" presetID="53" presetSubtype="0">
                                  <p:stCondLst>
                                    <p:cond delay="2000"/>
                                  </p:stCondLst>
                                  <p:iterate type="lt">
                                    <p:tmPct val="0"/>
                                  </p:iterate>
                                  <p:childTnLst>
                                    <p:set>
                                      <p:cBhvr>
                                        <p:cTn dur="1" fill="hold" id="29">
                                          <p:stCondLst>
                                            <p:cond delay="0"/>
                                          </p:stCondLst>
                                        </p:cTn>
                                        <p:tgtEl>
                                          <p:spTgt spid="53"/>
                                        </p:tgtEl>
                                        <p:attrNameLst>
                                          <p:attrName>style.visibility</p:attrName>
                                        </p:attrNameLst>
                                      </p:cBhvr>
                                      <p:to>
                                        <p:strVal val="visible"/>
                                      </p:to>
                                    </p:set>
                                    <p:anim calcmode="lin" valueType="num">
                                      <p:cBhvr>
                                        <p:cTn dur="500" fill="hold" id="30"/>
                                        <p:tgtEl>
                                          <p:spTgt spid="53"/>
                                        </p:tgtEl>
                                        <p:attrNameLst>
                                          <p:attrName>ppt_w</p:attrName>
                                        </p:attrNameLst>
                                      </p:cBhvr>
                                      <p:tavLst>
                                        <p:tav tm="0">
                                          <p:val>
                                            <p:fltVal val="0"/>
                                          </p:val>
                                        </p:tav>
                                        <p:tav tm="100000">
                                          <p:val>
                                            <p:strVal val="#ppt_w"/>
                                          </p:val>
                                        </p:tav>
                                      </p:tavLst>
                                    </p:anim>
                                    <p:anim calcmode="lin" valueType="num">
                                      <p:cBhvr>
                                        <p:cTn dur="500" fill="hold" id="31"/>
                                        <p:tgtEl>
                                          <p:spTgt spid="53"/>
                                        </p:tgtEl>
                                        <p:attrNameLst>
                                          <p:attrName>ppt_h</p:attrName>
                                        </p:attrNameLst>
                                      </p:cBhvr>
                                      <p:tavLst>
                                        <p:tav tm="0">
                                          <p:val>
                                            <p:fltVal val="0"/>
                                          </p:val>
                                        </p:tav>
                                        <p:tav tm="100000">
                                          <p:val>
                                            <p:strVal val="#ppt_h"/>
                                          </p:val>
                                        </p:tav>
                                      </p:tavLst>
                                    </p:anim>
                                    <p:animEffect filter="fade" transition="in">
                                      <p:cBhvr>
                                        <p:cTn dur="500" id="32"/>
                                        <p:tgtEl>
                                          <p:spTgt spid="53"/>
                                        </p:tgtEl>
                                      </p:cBhvr>
                                    </p:animEffect>
                                  </p:childTnLst>
                                </p:cTn>
                              </p:par>
                              <p:par>
                                <p:cTn fill="hold" id="33" nodeType="withEffect" presetClass="entr" presetID="16" presetSubtype="21">
                                  <p:stCondLst>
                                    <p:cond delay="2000"/>
                                  </p:stCondLst>
                                  <p:childTnLst>
                                    <p:set>
                                      <p:cBhvr>
                                        <p:cTn dur="1" fill="hold" id="34">
                                          <p:stCondLst>
                                            <p:cond delay="0"/>
                                          </p:stCondLst>
                                        </p:cTn>
                                        <p:tgtEl>
                                          <p:spTgt spid="66"/>
                                        </p:tgtEl>
                                        <p:attrNameLst>
                                          <p:attrName>style.visibility</p:attrName>
                                        </p:attrNameLst>
                                      </p:cBhvr>
                                      <p:to>
                                        <p:strVal val="visible"/>
                                      </p:to>
                                    </p:set>
                                    <p:animEffect filter="barn(inVertical)" transition="in">
                                      <p:cBhvr>
                                        <p:cTn dur="500" id="35"/>
                                        <p:tgtEl>
                                          <p:spTgt spid="66"/>
                                        </p:tgtEl>
                                      </p:cBhvr>
                                    </p:animEffect>
                                  </p:childTnLst>
                                </p:cTn>
                              </p:par>
                              <p:par>
                                <p:cTn fill="hold" id="36" nodeType="withEffect" presetClass="entr" presetID="53" presetSubtype="0">
                                  <p:stCondLst>
                                    <p:cond delay="2500"/>
                                  </p:stCondLst>
                                  <p:childTnLst>
                                    <p:set>
                                      <p:cBhvr>
                                        <p:cTn dur="1" fill="hold" id="37">
                                          <p:stCondLst>
                                            <p:cond delay="0"/>
                                          </p:stCondLst>
                                        </p:cTn>
                                        <p:tgtEl>
                                          <p:spTgt spid="31"/>
                                        </p:tgtEl>
                                        <p:attrNameLst>
                                          <p:attrName>style.visibility</p:attrName>
                                        </p:attrNameLst>
                                      </p:cBhvr>
                                      <p:to>
                                        <p:strVal val="visible"/>
                                      </p:to>
                                    </p:set>
                                    <p:anim calcmode="lin" valueType="num">
                                      <p:cBhvr>
                                        <p:cTn dur="500" fill="hold" id="38"/>
                                        <p:tgtEl>
                                          <p:spTgt spid="31"/>
                                        </p:tgtEl>
                                        <p:attrNameLst>
                                          <p:attrName>ppt_w</p:attrName>
                                        </p:attrNameLst>
                                      </p:cBhvr>
                                      <p:tavLst>
                                        <p:tav tm="0">
                                          <p:val>
                                            <p:fltVal val="0"/>
                                          </p:val>
                                        </p:tav>
                                        <p:tav tm="100000">
                                          <p:val>
                                            <p:strVal val="#ppt_w"/>
                                          </p:val>
                                        </p:tav>
                                      </p:tavLst>
                                    </p:anim>
                                    <p:anim calcmode="lin" valueType="num">
                                      <p:cBhvr>
                                        <p:cTn dur="500" fill="hold" id="39"/>
                                        <p:tgtEl>
                                          <p:spTgt spid="31"/>
                                        </p:tgtEl>
                                        <p:attrNameLst>
                                          <p:attrName>ppt_h</p:attrName>
                                        </p:attrNameLst>
                                      </p:cBhvr>
                                      <p:tavLst>
                                        <p:tav tm="0">
                                          <p:val>
                                            <p:fltVal val="0"/>
                                          </p:val>
                                        </p:tav>
                                        <p:tav tm="100000">
                                          <p:val>
                                            <p:strVal val="#ppt_h"/>
                                          </p:val>
                                        </p:tav>
                                      </p:tavLst>
                                    </p:anim>
                                    <p:animEffect filter="fade" transition="in">
                                      <p:cBhvr>
                                        <p:cTn dur="500" id="40"/>
                                        <p:tgtEl>
                                          <p:spTgt spid="31"/>
                                        </p:tgtEl>
                                      </p:cBhvr>
                                    </p:animEffect>
                                  </p:childTnLst>
                                </p:cTn>
                              </p:par>
                              <p:par>
                                <p:cTn fill="hold" id="41" nodeType="withEffect" presetClass="entr" presetID="53" presetSubtype="0">
                                  <p:stCondLst>
                                    <p:cond delay="2500"/>
                                  </p:stCondLst>
                                  <p:childTnLst>
                                    <p:set>
                                      <p:cBhvr>
                                        <p:cTn dur="1" fill="hold" id="42">
                                          <p:stCondLst>
                                            <p:cond delay="0"/>
                                          </p:stCondLst>
                                        </p:cTn>
                                        <p:tgtEl>
                                          <p:spTgt spid="36"/>
                                        </p:tgtEl>
                                        <p:attrNameLst>
                                          <p:attrName>style.visibility</p:attrName>
                                        </p:attrNameLst>
                                      </p:cBhvr>
                                      <p:to>
                                        <p:strVal val="visible"/>
                                      </p:to>
                                    </p:set>
                                    <p:anim calcmode="lin" valueType="num">
                                      <p:cBhvr>
                                        <p:cTn dur="500" fill="hold" id="43"/>
                                        <p:tgtEl>
                                          <p:spTgt spid="36"/>
                                        </p:tgtEl>
                                        <p:attrNameLst>
                                          <p:attrName>ppt_w</p:attrName>
                                        </p:attrNameLst>
                                      </p:cBhvr>
                                      <p:tavLst>
                                        <p:tav tm="0">
                                          <p:val>
                                            <p:fltVal val="0"/>
                                          </p:val>
                                        </p:tav>
                                        <p:tav tm="100000">
                                          <p:val>
                                            <p:strVal val="#ppt_w"/>
                                          </p:val>
                                        </p:tav>
                                      </p:tavLst>
                                    </p:anim>
                                    <p:anim calcmode="lin" valueType="num">
                                      <p:cBhvr>
                                        <p:cTn dur="500" fill="hold" id="44"/>
                                        <p:tgtEl>
                                          <p:spTgt spid="36"/>
                                        </p:tgtEl>
                                        <p:attrNameLst>
                                          <p:attrName>ppt_h</p:attrName>
                                        </p:attrNameLst>
                                      </p:cBhvr>
                                      <p:tavLst>
                                        <p:tav tm="0">
                                          <p:val>
                                            <p:fltVal val="0"/>
                                          </p:val>
                                        </p:tav>
                                        <p:tav tm="100000">
                                          <p:val>
                                            <p:strVal val="#ppt_h"/>
                                          </p:val>
                                        </p:tav>
                                      </p:tavLst>
                                    </p:anim>
                                    <p:animEffect filter="fade" transition="in">
                                      <p:cBhvr>
                                        <p:cTn dur="500" id="45"/>
                                        <p:tgtEl>
                                          <p:spTgt spid="36"/>
                                        </p:tgtEl>
                                      </p:cBhvr>
                                    </p:animEffect>
                                  </p:childTnLst>
                                </p:cTn>
                              </p:par>
                              <p:par>
                                <p:cTn fill="hold" id="46" nodeType="withEffect" presetClass="entr" presetID="53" presetSubtype="0">
                                  <p:stCondLst>
                                    <p:cond delay="2500"/>
                                  </p:stCondLst>
                                  <p:childTnLst>
                                    <p:set>
                                      <p:cBhvr>
                                        <p:cTn dur="1" fill="hold" id="47">
                                          <p:stCondLst>
                                            <p:cond delay="0"/>
                                          </p:stCondLst>
                                        </p:cTn>
                                        <p:tgtEl>
                                          <p:spTgt spid="41"/>
                                        </p:tgtEl>
                                        <p:attrNameLst>
                                          <p:attrName>style.visibility</p:attrName>
                                        </p:attrNameLst>
                                      </p:cBhvr>
                                      <p:to>
                                        <p:strVal val="visible"/>
                                      </p:to>
                                    </p:set>
                                    <p:anim calcmode="lin" valueType="num">
                                      <p:cBhvr>
                                        <p:cTn dur="500" fill="hold" id="48"/>
                                        <p:tgtEl>
                                          <p:spTgt spid="41"/>
                                        </p:tgtEl>
                                        <p:attrNameLst>
                                          <p:attrName>ppt_w</p:attrName>
                                        </p:attrNameLst>
                                      </p:cBhvr>
                                      <p:tavLst>
                                        <p:tav tm="0">
                                          <p:val>
                                            <p:fltVal val="0"/>
                                          </p:val>
                                        </p:tav>
                                        <p:tav tm="100000">
                                          <p:val>
                                            <p:strVal val="#ppt_w"/>
                                          </p:val>
                                        </p:tav>
                                      </p:tavLst>
                                    </p:anim>
                                    <p:anim calcmode="lin" valueType="num">
                                      <p:cBhvr>
                                        <p:cTn dur="500" fill="hold" id="49"/>
                                        <p:tgtEl>
                                          <p:spTgt spid="41"/>
                                        </p:tgtEl>
                                        <p:attrNameLst>
                                          <p:attrName>ppt_h</p:attrName>
                                        </p:attrNameLst>
                                      </p:cBhvr>
                                      <p:tavLst>
                                        <p:tav tm="0">
                                          <p:val>
                                            <p:fltVal val="0"/>
                                          </p:val>
                                        </p:tav>
                                        <p:tav tm="100000">
                                          <p:val>
                                            <p:strVal val="#ppt_h"/>
                                          </p:val>
                                        </p:tav>
                                      </p:tavLst>
                                    </p:anim>
                                    <p:animEffect filter="fade" transition="in">
                                      <p:cBhvr>
                                        <p:cTn dur="500" id="50"/>
                                        <p:tgtEl>
                                          <p:spTgt spid="41"/>
                                        </p:tgtEl>
                                      </p:cBhvr>
                                    </p:animEffect>
                                  </p:childTnLst>
                                </p:cTn>
                              </p:par>
                              <p:par>
                                <p:cTn fill="hold" id="51" nodeType="withEffect" presetClass="entr" presetID="53" presetSubtype="0">
                                  <p:stCondLst>
                                    <p:cond delay="2500"/>
                                  </p:stCondLst>
                                  <p:childTnLst>
                                    <p:set>
                                      <p:cBhvr>
                                        <p:cTn dur="1" fill="hold" id="52">
                                          <p:stCondLst>
                                            <p:cond delay="0"/>
                                          </p:stCondLst>
                                        </p:cTn>
                                        <p:tgtEl>
                                          <p:spTgt spid="48"/>
                                        </p:tgtEl>
                                        <p:attrNameLst>
                                          <p:attrName>style.visibility</p:attrName>
                                        </p:attrNameLst>
                                      </p:cBhvr>
                                      <p:to>
                                        <p:strVal val="visible"/>
                                      </p:to>
                                    </p:set>
                                    <p:anim calcmode="lin" valueType="num">
                                      <p:cBhvr>
                                        <p:cTn dur="500" fill="hold" id="53"/>
                                        <p:tgtEl>
                                          <p:spTgt spid="48"/>
                                        </p:tgtEl>
                                        <p:attrNameLst>
                                          <p:attrName>ppt_w</p:attrName>
                                        </p:attrNameLst>
                                      </p:cBhvr>
                                      <p:tavLst>
                                        <p:tav tm="0">
                                          <p:val>
                                            <p:fltVal val="0"/>
                                          </p:val>
                                        </p:tav>
                                        <p:tav tm="100000">
                                          <p:val>
                                            <p:strVal val="#ppt_w"/>
                                          </p:val>
                                        </p:tav>
                                      </p:tavLst>
                                    </p:anim>
                                    <p:anim calcmode="lin" valueType="num">
                                      <p:cBhvr>
                                        <p:cTn dur="500" fill="hold" id="54"/>
                                        <p:tgtEl>
                                          <p:spTgt spid="48"/>
                                        </p:tgtEl>
                                        <p:attrNameLst>
                                          <p:attrName>ppt_h</p:attrName>
                                        </p:attrNameLst>
                                      </p:cBhvr>
                                      <p:tavLst>
                                        <p:tav tm="0">
                                          <p:val>
                                            <p:fltVal val="0"/>
                                          </p:val>
                                        </p:tav>
                                        <p:tav tm="100000">
                                          <p:val>
                                            <p:strVal val="#ppt_h"/>
                                          </p:val>
                                        </p:tav>
                                      </p:tavLst>
                                    </p:anim>
                                    <p:animEffect filter="fade" transition="in">
                                      <p:cBhvr>
                                        <p:cTn dur="500" id="55"/>
                                        <p:tgtEl>
                                          <p:spTgt spid="48"/>
                                        </p:tgtEl>
                                      </p:cBhvr>
                                    </p:animEffect>
                                  </p:childTnLst>
                                </p:cTn>
                              </p:par>
                              <p:par>
                                <p:cTn fill="hold" id="56" nodeType="withEffect" presetClass="entr" presetID="53" presetSubtype="0">
                                  <p:stCondLst>
                                    <p:cond delay="2500"/>
                                  </p:stCondLst>
                                  <p:childTnLst>
                                    <p:set>
                                      <p:cBhvr>
                                        <p:cTn dur="1" fill="hold" id="57">
                                          <p:stCondLst>
                                            <p:cond delay="0"/>
                                          </p:stCondLst>
                                        </p:cTn>
                                        <p:tgtEl>
                                          <p:spTgt spid="67"/>
                                        </p:tgtEl>
                                        <p:attrNameLst>
                                          <p:attrName>style.visibility</p:attrName>
                                        </p:attrNameLst>
                                      </p:cBhvr>
                                      <p:to>
                                        <p:strVal val="visible"/>
                                      </p:to>
                                    </p:set>
                                    <p:anim calcmode="lin" valueType="num">
                                      <p:cBhvr>
                                        <p:cTn dur="500" fill="hold" id="58"/>
                                        <p:tgtEl>
                                          <p:spTgt spid="67"/>
                                        </p:tgtEl>
                                        <p:attrNameLst>
                                          <p:attrName>ppt_w</p:attrName>
                                        </p:attrNameLst>
                                      </p:cBhvr>
                                      <p:tavLst>
                                        <p:tav tm="0">
                                          <p:val>
                                            <p:fltVal val="0"/>
                                          </p:val>
                                        </p:tav>
                                        <p:tav tm="100000">
                                          <p:val>
                                            <p:strVal val="#ppt_w"/>
                                          </p:val>
                                        </p:tav>
                                      </p:tavLst>
                                    </p:anim>
                                    <p:anim calcmode="lin" valueType="num">
                                      <p:cBhvr>
                                        <p:cTn dur="500" fill="hold" id="59"/>
                                        <p:tgtEl>
                                          <p:spTgt spid="67"/>
                                        </p:tgtEl>
                                        <p:attrNameLst>
                                          <p:attrName>ppt_h</p:attrName>
                                        </p:attrNameLst>
                                      </p:cBhvr>
                                      <p:tavLst>
                                        <p:tav tm="0">
                                          <p:val>
                                            <p:fltVal val="0"/>
                                          </p:val>
                                        </p:tav>
                                        <p:tav tm="100000">
                                          <p:val>
                                            <p:strVal val="#ppt_h"/>
                                          </p:val>
                                        </p:tav>
                                      </p:tavLst>
                                    </p:anim>
                                    <p:animEffect filter="fade" transition="in">
                                      <p:cBhvr>
                                        <p:cTn dur="500" id="60"/>
                                        <p:tgtEl>
                                          <p:spTgt spid="67"/>
                                        </p:tgtEl>
                                      </p:cBhvr>
                                    </p:animEffect>
                                  </p:childTnLst>
                                </p:cTn>
                              </p:par>
                              <p:par>
                                <p:cTn fill="hold" id="61" nodeType="withEffect" presetClass="entr" presetID="53" presetSubtype="0">
                                  <p:stCondLst>
                                    <p:cond delay="2500"/>
                                  </p:stCondLst>
                                  <p:childTnLst>
                                    <p:set>
                                      <p:cBhvr>
                                        <p:cTn dur="1" fill="hold" id="62">
                                          <p:stCondLst>
                                            <p:cond delay="0"/>
                                          </p:stCondLst>
                                        </p:cTn>
                                        <p:tgtEl>
                                          <p:spTgt spid="72"/>
                                        </p:tgtEl>
                                        <p:attrNameLst>
                                          <p:attrName>style.visibility</p:attrName>
                                        </p:attrNameLst>
                                      </p:cBhvr>
                                      <p:to>
                                        <p:strVal val="visible"/>
                                      </p:to>
                                    </p:set>
                                    <p:anim calcmode="lin" valueType="num">
                                      <p:cBhvr>
                                        <p:cTn dur="500" fill="hold" id="63"/>
                                        <p:tgtEl>
                                          <p:spTgt spid="72"/>
                                        </p:tgtEl>
                                        <p:attrNameLst>
                                          <p:attrName>ppt_w</p:attrName>
                                        </p:attrNameLst>
                                      </p:cBhvr>
                                      <p:tavLst>
                                        <p:tav tm="0">
                                          <p:val>
                                            <p:fltVal val="0"/>
                                          </p:val>
                                        </p:tav>
                                        <p:tav tm="100000">
                                          <p:val>
                                            <p:strVal val="#ppt_w"/>
                                          </p:val>
                                        </p:tav>
                                      </p:tavLst>
                                    </p:anim>
                                    <p:anim calcmode="lin" valueType="num">
                                      <p:cBhvr>
                                        <p:cTn dur="500" fill="hold" id="64"/>
                                        <p:tgtEl>
                                          <p:spTgt spid="72"/>
                                        </p:tgtEl>
                                        <p:attrNameLst>
                                          <p:attrName>ppt_h</p:attrName>
                                        </p:attrNameLst>
                                      </p:cBhvr>
                                      <p:tavLst>
                                        <p:tav tm="0">
                                          <p:val>
                                            <p:fltVal val="0"/>
                                          </p:val>
                                        </p:tav>
                                        <p:tav tm="100000">
                                          <p:val>
                                            <p:strVal val="#ppt_h"/>
                                          </p:val>
                                        </p:tav>
                                      </p:tavLst>
                                    </p:anim>
                                    <p:animEffect filter="fade" transition="in">
                                      <p:cBhvr>
                                        <p:cTn dur="500" id="65"/>
                                        <p:tgtEl>
                                          <p:spTgt spid="72"/>
                                        </p:tgtEl>
                                      </p:cBhvr>
                                    </p:animEffect>
                                  </p:childTnLst>
                                </p:cTn>
                              </p:par>
                              <p:par>
                                <p:cTn fill="hold" id="66" nodeType="withEffect" presetClass="emph" presetID="32" presetSubtype="0">
                                  <p:stCondLst>
                                    <p:cond delay="3000"/>
                                  </p:stCondLst>
                                  <p:childTnLst>
                                    <p:animRot by="120000">
                                      <p:cBhvr>
                                        <p:cTn dur="100" fill="hold" id="67">
                                          <p:stCondLst>
                                            <p:cond delay="0"/>
                                          </p:stCondLst>
                                        </p:cTn>
                                        <p:tgtEl>
                                          <p:spTgt spid="31"/>
                                        </p:tgtEl>
                                        <p:attrNameLst>
                                          <p:attrName>r</p:attrName>
                                        </p:attrNameLst>
                                      </p:cBhvr>
                                    </p:animRot>
                                    <p:animRot by="-240000">
                                      <p:cBhvr>
                                        <p:cTn dur="200" fill="hold" id="68">
                                          <p:stCondLst>
                                            <p:cond delay="200"/>
                                          </p:stCondLst>
                                        </p:cTn>
                                        <p:tgtEl>
                                          <p:spTgt spid="31"/>
                                        </p:tgtEl>
                                        <p:attrNameLst>
                                          <p:attrName>r</p:attrName>
                                        </p:attrNameLst>
                                      </p:cBhvr>
                                    </p:animRot>
                                    <p:animRot by="240000">
                                      <p:cBhvr>
                                        <p:cTn dur="200" fill="hold" id="69">
                                          <p:stCondLst>
                                            <p:cond delay="400"/>
                                          </p:stCondLst>
                                        </p:cTn>
                                        <p:tgtEl>
                                          <p:spTgt spid="31"/>
                                        </p:tgtEl>
                                        <p:attrNameLst>
                                          <p:attrName>r</p:attrName>
                                        </p:attrNameLst>
                                      </p:cBhvr>
                                    </p:animRot>
                                    <p:animRot by="-240000">
                                      <p:cBhvr>
                                        <p:cTn dur="200" fill="hold" id="70">
                                          <p:stCondLst>
                                            <p:cond delay="600"/>
                                          </p:stCondLst>
                                        </p:cTn>
                                        <p:tgtEl>
                                          <p:spTgt spid="31"/>
                                        </p:tgtEl>
                                        <p:attrNameLst>
                                          <p:attrName>r</p:attrName>
                                        </p:attrNameLst>
                                      </p:cBhvr>
                                    </p:animRot>
                                    <p:animRot by="120000">
                                      <p:cBhvr>
                                        <p:cTn dur="200" fill="hold" id="71">
                                          <p:stCondLst>
                                            <p:cond delay="800"/>
                                          </p:stCondLst>
                                        </p:cTn>
                                        <p:tgtEl>
                                          <p:spTgt spid="31"/>
                                        </p:tgtEl>
                                        <p:attrNameLst>
                                          <p:attrName>r</p:attrName>
                                        </p:attrNameLst>
                                      </p:cBhvr>
                                    </p:animRot>
                                  </p:childTnLst>
                                </p:cTn>
                              </p:par>
                              <p:par>
                                <p:cTn fill="hold" id="72" nodeType="withEffect" presetClass="emph" presetID="32" presetSubtype="0">
                                  <p:stCondLst>
                                    <p:cond delay="3000"/>
                                  </p:stCondLst>
                                  <p:childTnLst>
                                    <p:animRot by="120000">
                                      <p:cBhvr>
                                        <p:cTn dur="100" fill="hold" id="73">
                                          <p:stCondLst>
                                            <p:cond delay="0"/>
                                          </p:stCondLst>
                                        </p:cTn>
                                        <p:tgtEl>
                                          <p:spTgt spid="36"/>
                                        </p:tgtEl>
                                        <p:attrNameLst>
                                          <p:attrName>r</p:attrName>
                                        </p:attrNameLst>
                                      </p:cBhvr>
                                    </p:animRot>
                                    <p:animRot by="-240000">
                                      <p:cBhvr>
                                        <p:cTn dur="200" fill="hold" id="74">
                                          <p:stCondLst>
                                            <p:cond delay="200"/>
                                          </p:stCondLst>
                                        </p:cTn>
                                        <p:tgtEl>
                                          <p:spTgt spid="36"/>
                                        </p:tgtEl>
                                        <p:attrNameLst>
                                          <p:attrName>r</p:attrName>
                                        </p:attrNameLst>
                                      </p:cBhvr>
                                    </p:animRot>
                                    <p:animRot by="240000">
                                      <p:cBhvr>
                                        <p:cTn dur="200" fill="hold" id="75">
                                          <p:stCondLst>
                                            <p:cond delay="400"/>
                                          </p:stCondLst>
                                        </p:cTn>
                                        <p:tgtEl>
                                          <p:spTgt spid="36"/>
                                        </p:tgtEl>
                                        <p:attrNameLst>
                                          <p:attrName>r</p:attrName>
                                        </p:attrNameLst>
                                      </p:cBhvr>
                                    </p:animRot>
                                    <p:animRot by="-240000">
                                      <p:cBhvr>
                                        <p:cTn dur="200" fill="hold" id="76">
                                          <p:stCondLst>
                                            <p:cond delay="600"/>
                                          </p:stCondLst>
                                        </p:cTn>
                                        <p:tgtEl>
                                          <p:spTgt spid="36"/>
                                        </p:tgtEl>
                                        <p:attrNameLst>
                                          <p:attrName>r</p:attrName>
                                        </p:attrNameLst>
                                      </p:cBhvr>
                                    </p:animRot>
                                    <p:animRot by="120000">
                                      <p:cBhvr>
                                        <p:cTn dur="200" fill="hold" id="77">
                                          <p:stCondLst>
                                            <p:cond delay="800"/>
                                          </p:stCondLst>
                                        </p:cTn>
                                        <p:tgtEl>
                                          <p:spTgt spid="36"/>
                                        </p:tgtEl>
                                        <p:attrNameLst>
                                          <p:attrName>r</p:attrName>
                                        </p:attrNameLst>
                                      </p:cBhvr>
                                    </p:animRot>
                                  </p:childTnLst>
                                </p:cTn>
                              </p:par>
                              <p:par>
                                <p:cTn fill="hold" id="78" nodeType="withEffect" presetClass="emph" presetID="32" presetSubtype="0">
                                  <p:stCondLst>
                                    <p:cond delay="3000"/>
                                  </p:stCondLst>
                                  <p:childTnLst>
                                    <p:animRot by="120000">
                                      <p:cBhvr>
                                        <p:cTn dur="100" fill="hold" id="79">
                                          <p:stCondLst>
                                            <p:cond delay="0"/>
                                          </p:stCondLst>
                                        </p:cTn>
                                        <p:tgtEl>
                                          <p:spTgt spid="41"/>
                                        </p:tgtEl>
                                        <p:attrNameLst>
                                          <p:attrName>r</p:attrName>
                                        </p:attrNameLst>
                                      </p:cBhvr>
                                    </p:animRot>
                                    <p:animRot by="-240000">
                                      <p:cBhvr>
                                        <p:cTn dur="200" fill="hold" id="80">
                                          <p:stCondLst>
                                            <p:cond delay="200"/>
                                          </p:stCondLst>
                                        </p:cTn>
                                        <p:tgtEl>
                                          <p:spTgt spid="41"/>
                                        </p:tgtEl>
                                        <p:attrNameLst>
                                          <p:attrName>r</p:attrName>
                                        </p:attrNameLst>
                                      </p:cBhvr>
                                    </p:animRot>
                                    <p:animRot by="240000">
                                      <p:cBhvr>
                                        <p:cTn dur="200" fill="hold" id="81">
                                          <p:stCondLst>
                                            <p:cond delay="400"/>
                                          </p:stCondLst>
                                        </p:cTn>
                                        <p:tgtEl>
                                          <p:spTgt spid="41"/>
                                        </p:tgtEl>
                                        <p:attrNameLst>
                                          <p:attrName>r</p:attrName>
                                        </p:attrNameLst>
                                      </p:cBhvr>
                                    </p:animRot>
                                    <p:animRot by="-240000">
                                      <p:cBhvr>
                                        <p:cTn dur="200" fill="hold" id="82">
                                          <p:stCondLst>
                                            <p:cond delay="600"/>
                                          </p:stCondLst>
                                        </p:cTn>
                                        <p:tgtEl>
                                          <p:spTgt spid="41"/>
                                        </p:tgtEl>
                                        <p:attrNameLst>
                                          <p:attrName>r</p:attrName>
                                        </p:attrNameLst>
                                      </p:cBhvr>
                                    </p:animRot>
                                    <p:animRot by="120000">
                                      <p:cBhvr>
                                        <p:cTn dur="200" fill="hold" id="83">
                                          <p:stCondLst>
                                            <p:cond delay="800"/>
                                          </p:stCondLst>
                                        </p:cTn>
                                        <p:tgtEl>
                                          <p:spTgt spid="41"/>
                                        </p:tgtEl>
                                        <p:attrNameLst>
                                          <p:attrName>r</p:attrName>
                                        </p:attrNameLst>
                                      </p:cBhvr>
                                    </p:animRot>
                                  </p:childTnLst>
                                </p:cTn>
                              </p:par>
                              <p:par>
                                <p:cTn fill="hold" id="84" nodeType="withEffect" presetClass="emph" presetID="32" presetSubtype="0">
                                  <p:stCondLst>
                                    <p:cond delay="3000"/>
                                  </p:stCondLst>
                                  <p:childTnLst>
                                    <p:animRot by="120000">
                                      <p:cBhvr>
                                        <p:cTn dur="100" fill="hold" id="85">
                                          <p:stCondLst>
                                            <p:cond delay="0"/>
                                          </p:stCondLst>
                                        </p:cTn>
                                        <p:tgtEl>
                                          <p:spTgt spid="48"/>
                                        </p:tgtEl>
                                        <p:attrNameLst>
                                          <p:attrName>r</p:attrName>
                                        </p:attrNameLst>
                                      </p:cBhvr>
                                    </p:animRot>
                                    <p:animRot by="-240000">
                                      <p:cBhvr>
                                        <p:cTn dur="200" fill="hold" id="86">
                                          <p:stCondLst>
                                            <p:cond delay="200"/>
                                          </p:stCondLst>
                                        </p:cTn>
                                        <p:tgtEl>
                                          <p:spTgt spid="48"/>
                                        </p:tgtEl>
                                        <p:attrNameLst>
                                          <p:attrName>r</p:attrName>
                                        </p:attrNameLst>
                                      </p:cBhvr>
                                    </p:animRot>
                                    <p:animRot by="240000">
                                      <p:cBhvr>
                                        <p:cTn dur="200" fill="hold" id="87">
                                          <p:stCondLst>
                                            <p:cond delay="400"/>
                                          </p:stCondLst>
                                        </p:cTn>
                                        <p:tgtEl>
                                          <p:spTgt spid="48"/>
                                        </p:tgtEl>
                                        <p:attrNameLst>
                                          <p:attrName>r</p:attrName>
                                        </p:attrNameLst>
                                      </p:cBhvr>
                                    </p:animRot>
                                    <p:animRot by="-240000">
                                      <p:cBhvr>
                                        <p:cTn dur="200" fill="hold" id="88">
                                          <p:stCondLst>
                                            <p:cond delay="600"/>
                                          </p:stCondLst>
                                        </p:cTn>
                                        <p:tgtEl>
                                          <p:spTgt spid="48"/>
                                        </p:tgtEl>
                                        <p:attrNameLst>
                                          <p:attrName>r</p:attrName>
                                        </p:attrNameLst>
                                      </p:cBhvr>
                                    </p:animRot>
                                    <p:animRot by="120000">
                                      <p:cBhvr>
                                        <p:cTn dur="200" fill="hold" id="89">
                                          <p:stCondLst>
                                            <p:cond delay="800"/>
                                          </p:stCondLst>
                                        </p:cTn>
                                        <p:tgtEl>
                                          <p:spTgt spid="48"/>
                                        </p:tgtEl>
                                        <p:attrNameLst>
                                          <p:attrName>r</p:attrName>
                                        </p:attrNameLst>
                                      </p:cBhvr>
                                    </p:animRot>
                                  </p:childTnLst>
                                </p:cTn>
                              </p:par>
                              <p:par>
                                <p:cTn fill="hold" id="90" nodeType="withEffect" presetClass="emph" presetID="32" presetSubtype="0">
                                  <p:stCondLst>
                                    <p:cond delay="3000"/>
                                  </p:stCondLst>
                                  <p:childTnLst>
                                    <p:animRot by="120000">
                                      <p:cBhvr>
                                        <p:cTn dur="100" fill="hold" id="91">
                                          <p:stCondLst>
                                            <p:cond delay="0"/>
                                          </p:stCondLst>
                                        </p:cTn>
                                        <p:tgtEl>
                                          <p:spTgt spid="67"/>
                                        </p:tgtEl>
                                        <p:attrNameLst>
                                          <p:attrName>r</p:attrName>
                                        </p:attrNameLst>
                                      </p:cBhvr>
                                    </p:animRot>
                                    <p:animRot by="-240000">
                                      <p:cBhvr>
                                        <p:cTn dur="200" fill="hold" id="92">
                                          <p:stCondLst>
                                            <p:cond delay="200"/>
                                          </p:stCondLst>
                                        </p:cTn>
                                        <p:tgtEl>
                                          <p:spTgt spid="67"/>
                                        </p:tgtEl>
                                        <p:attrNameLst>
                                          <p:attrName>r</p:attrName>
                                        </p:attrNameLst>
                                      </p:cBhvr>
                                    </p:animRot>
                                    <p:animRot by="240000">
                                      <p:cBhvr>
                                        <p:cTn dur="200" fill="hold" id="93">
                                          <p:stCondLst>
                                            <p:cond delay="400"/>
                                          </p:stCondLst>
                                        </p:cTn>
                                        <p:tgtEl>
                                          <p:spTgt spid="67"/>
                                        </p:tgtEl>
                                        <p:attrNameLst>
                                          <p:attrName>r</p:attrName>
                                        </p:attrNameLst>
                                      </p:cBhvr>
                                    </p:animRot>
                                    <p:animRot by="-240000">
                                      <p:cBhvr>
                                        <p:cTn dur="200" fill="hold" id="94">
                                          <p:stCondLst>
                                            <p:cond delay="600"/>
                                          </p:stCondLst>
                                        </p:cTn>
                                        <p:tgtEl>
                                          <p:spTgt spid="67"/>
                                        </p:tgtEl>
                                        <p:attrNameLst>
                                          <p:attrName>r</p:attrName>
                                        </p:attrNameLst>
                                      </p:cBhvr>
                                    </p:animRot>
                                    <p:animRot by="120000">
                                      <p:cBhvr>
                                        <p:cTn dur="200" fill="hold" id="95">
                                          <p:stCondLst>
                                            <p:cond delay="800"/>
                                          </p:stCondLst>
                                        </p:cTn>
                                        <p:tgtEl>
                                          <p:spTgt spid="67"/>
                                        </p:tgtEl>
                                        <p:attrNameLst>
                                          <p:attrName>r</p:attrName>
                                        </p:attrNameLst>
                                      </p:cBhvr>
                                    </p:animRot>
                                  </p:childTnLst>
                                </p:cTn>
                              </p:par>
                              <p:par>
                                <p:cTn fill="hold" id="96" nodeType="withEffect" presetClass="emph" presetID="32" presetSubtype="0">
                                  <p:stCondLst>
                                    <p:cond delay="3500"/>
                                  </p:stCondLst>
                                  <p:childTnLst>
                                    <p:animRot by="120000">
                                      <p:cBhvr>
                                        <p:cTn dur="100" fill="hold" id="97">
                                          <p:stCondLst>
                                            <p:cond delay="0"/>
                                          </p:stCondLst>
                                        </p:cTn>
                                        <p:tgtEl>
                                          <p:spTgt spid="72"/>
                                        </p:tgtEl>
                                        <p:attrNameLst>
                                          <p:attrName>r</p:attrName>
                                        </p:attrNameLst>
                                      </p:cBhvr>
                                    </p:animRot>
                                    <p:animRot by="-240000">
                                      <p:cBhvr>
                                        <p:cTn dur="200" fill="hold" id="98">
                                          <p:stCondLst>
                                            <p:cond delay="200"/>
                                          </p:stCondLst>
                                        </p:cTn>
                                        <p:tgtEl>
                                          <p:spTgt spid="72"/>
                                        </p:tgtEl>
                                        <p:attrNameLst>
                                          <p:attrName>r</p:attrName>
                                        </p:attrNameLst>
                                      </p:cBhvr>
                                    </p:animRot>
                                    <p:animRot by="240000">
                                      <p:cBhvr>
                                        <p:cTn dur="200" fill="hold" id="99">
                                          <p:stCondLst>
                                            <p:cond delay="400"/>
                                          </p:stCondLst>
                                        </p:cTn>
                                        <p:tgtEl>
                                          <p:spTgt spid="72"/>
                                        </p:tgtEl>
                                        <p:attrNameLst>
                                          <p:attrName>r</p:attrName>
                                        </p:attrNameLst>
                                      </p:cBhvr>
                                    </p:animRot>
                                    <p:animRot by="-240000">
                                      <p:cBhvr>
                                        <p:cTn dur="200" fill="hold" id="100">
                                          <p:stCondLst>
                                            <p:cond delay="600"/>
                                          </p:stCondLst>
                                        </p:cTn>
                                        <p:tgtEl>
                                          <p:spTgt spid="72"/>
                                        </p:tgtEl>
                                        <p:attrNameLst>
                                          <p:attrName>r</p:attrName>
                                        </p:attrNameLst>
                                      </p:cBhvr>
                                    </p:animRot>
                                    <p:animRot by="120000">
                                      <p:cBhvr>
                                        <p:cTn dur="200" fill="hold" id="101">
                                          <p:stCondLst>
                                            <p:cond delay="800"/>
                                          </p:stCondLst>
                                        </p:cTn>
                                        <p:tgtEl>
                                          <p:spTgt spid="72"/>
                                        </p:tgtEl>
                                        <p:attrNameLst>
                                          <p:attrName>r</p:attrName>
                                        </p:attrNameLst>
                                      </p:cBhvr>
                                    </p:animRot>
                                  </p:childTnLst>
                                </p:cTn>
                              </p:par>
                            </p:childTnLst>
                          </p:cTn>
                        </p:par>
                        <p:par>
                          <p:cTn fill="hold" id="102" nodeType="afterGroup">
                            <p:stCondLst>
                              <p:cond delay="5500"/>
                            </p:stCondLst>
                            <p:childTnLst>
                              <p:par>
                                <p:cTn fill="hold" grpId="1" id="103" nodeType="afterEffect" presetClass="entr" presetID="10" presetSubtype="0">
                                  <p:stCondLst>
                                    <p:cond delay="0"/>
                                  </p:stCondLst>
                                  <p:childTnLst>
                                    <p:set>
                                      <p:cBhvr>
                                        <p:cTn dur="1" fill="hold" id="104">
                                          <p:stCondLst>
                                            <p:cond delay="0"/>
                                          </p:stCondLst>
                                        </p:cTn>
                                        <p:tgtEl>
                                          <p:spTgt spid="54"/>
                                        </p:tgtEl>
                                        <p:attrNameLst>
                                          <p:attrName>style.visibility</p:attrName>
                                        </p:attrNameLst>
                                      </p:cBhvr>
                                      <p:to>
                                        <p:strVal val="visible"/>
                                      </p:to>
                                    </p:set>
                                    <p:animEffect filter="fade" transition="in">
                                      <p:cBhvr>
                                        <p:cTn dur="500" id="105"/>
                                        <p:tgtEl>
                                          <p:spTgt spid="54"/>
                                        </p:tgtEl>
                                      </p:cBhvr>
                                    </p:animEffect>
                                  </p:childTnLst>
                                </p:cTn>
                              </p:par>
                              <p:par>
                                <p:cTn fill="hold" grpId="1" id="106" nodeType="withEffect" presetClass="entr" presetID="10" presetSubtype="0">
                                  <p:stCondLst>
                                    <p:cond delay="0"/>
                                  </p:stCondLst>
                                  <p:childTnLst>
                                    <p:set>
                                      <p:cBhvr>
                                        <p:cTn dur="1" fill="hold" id="107">
                                          <p:stCondLst>
                                            <p:cond delay="0"/>
                                          </p:stCondLst>
                                        </p:cTn>
                                        <p:tgtEl>
                                          <p:spTgt spid="55"/>
                                        </p:tgtEl>
                                        <p:attrNameLst>
                                          <p:attrName>style.visibility</p:attrName>
                                        </p:attrNameLst>
                                      </p:cBhvr>
                                      <p:to>
                                        <p:strVal val="visible"/>
                                      </p:to>
                                    </p:set>
                                    <p:animEffect filter="fade" transition="in">
                                      <p:cBhvr>
                                        <p:cTn dur="500" id="108"/>
                                        <p:tgtEl>
                                          <p:spTgt spid="55"/>
                                        </p:tgtEl>
                                      </p:cBhvr>
                                    </p:animEffect>
                                  </p:childTnLst>
                                </p:cTn>
                              </p:par>
                              <p:par>
                                <p:cTn fill="hold" grpId="1" id="109" nodeType="withEffect" presetClass="entr" presetID="10" presetSubtype="0">
                                  <p:stCondLst>
                                    <p:cond delay="0"/>
                                  </p:stCondLst>
                                  <p:childTnLst>
                                    <p:set>
                                      <p:cBhvr>
                                        <p:cTn dur="1" fill="hold" id="110">
                                          <p:stCondLst>
                                            <p:cond delay="0"/>
                                          </p:stCondLst>
                                        </p:cTn>
                                        <p:tgtEl>
                                          <p:spTgt spid="56"/>
                                        </p:tgtEl>
                                        <p:attrNameLst>
                                          <p:attrName>style.visibility</p:attrName>
                                        </p:attrNameLst>
                                      </p:cBhvr>
                                      <p:to>
                                        <p:strVal val="visible"/>
                                      </p:to>
                                    </p:set>
                                    <p:animEffect filter="fade" transition="in">
                                      <p:cBhvr>
                                        <p:cTn dur="500" id="111"/>
                                        <p:tgtEl>
                                          <p:spTgt spid="56"/>
                                        </p:tgtEl>
                                      </p:cBhvr>
                                    </p:animEffect>
                                  </p:childTnLst>
                                </p:cTn>
                              </p:par>
                              <p:par>
                                <p:cTn fill="hold" grpId="1" id="112" nodeType="withEffect" presetClass="entr" presetID="10" presetSubtype="0">
                                  <p:stCondLst>
                                    <p:cond delay="0"/>
                                  </p:stCondLst>
                                  <p:childTnLst>
                                    <p:set>
                                      <p:cBhvr>
                                        <p:cTn dur="1" fill="hold" id="113">
                                          <p:stCondLst>
                                            <p:cond delay="0"/>
                                          </p:stCondLst>
                                        </p:cTn>
                                        <p:tgtEl>
                                          <p:spTgt spid="57"/>
                                        </p:tgtEl>
                                        <p:attrNameLst>
                                          <p:attrName>style.visibility</p:attrName>
                                        </p:attrNameLst>
                                      </p:cBhvr>
                                      <p:to>
                                        <p:strVal val="visible"/>
                                      </p:to>
                                    </p:set>
                                    <p:animEffect filter="fade" transition="in">
                                      <p:cBhvr>
                                        <p:cTn dur="500" id="114"/>
                                        <p:tgtEl>
                                          <p:spTgt spid="57"/>
                                        </p:tgtEl>
                                      </p:cBhvr>
                                    </p:animEffect>
                                  </p:childTnLst>
                                </p:cTn>
                              </p:par>
                              <p:par>
                                <p:cTn fill="hold" grpId="1" id="115" nodeType="withEffect" presetClass="entr" presetID="10" presetSubtype="0">
                                  <p:stCondLst>
                                    <p:cond delay="0"/>
                                  </p:stCondLst>
                                  <p:childTnLst>
                                    <p:set>
                                      <p:cBhvr>
                                        <p:cTn dur="1" fill="hold" id="116">
                                          <p:stCondLst>
                                            <p:cond delay="0"/>
                                          </p:stCondLst>
                                        </p:cTn>
                                        <p:tgtEl>
                                          <p:spTgt spid="58"/>
                                        </p:tgtEl>
                                        <p:attrNameLst>
                                          <p:attrName>style.visibility</p:attrName>
                                        </p:attrNameLst>
                                      </p:cBhvr>
                                      <p:to>
                                        <p:strVal val="visible"/>
                                      </p:to>
                                    </p:set>
                                    <p:animEffect filter="fade" transition="in">
                                      <p:cBhvr>
                                        <p:cTn dur="500" id="117"/>
                                        <p:tgtEl>
                                          <p:spTgt spid="58"/>
                                        </p:tgtEl>
                                      </p:cBhvr>
                                    </p:animEffect>
                                  </p:childTnLst>
                                </p:cTn>
                              </p:par>
                              <p:par>
                                <p:cTn fill="hold" grpId="1" id="118" nodeType="withEffect" presetClass="entr" presetID="10" presetSubtype="0">
                                  <p:stCondLst>
                                    <p:cond delay="0"/>
                                  </p:stCondLst>
                                  <p:childTnLst>
                                    <p:set>
                                      <p:cBhvr>
                                        <p:cTn dur="1" fill="hold" id="119">
                                          <p:stCondLst>
                                            <p:cond delay="0"/>
                                          </p:stCondLst>
                                        </p:cTn>
                                        <p:tgtEl>
                                          <p:spTgt spid="59"/>
                                        </p:tgtEl>
                                        <p:attrNameLst>
                                          <p:attrName>style.visibility</p:attrName>
                                        </p:attrNameLst>
                                      </p:cBhvr>
                                      <p:to>
                                        <p:strVal val="visible"/>
                                      </p:to>
                                    </p:set>
                                    <p:animEffect filter="fade" transition="in">
                                      <p:cBhvr>
                                        <p:cTn dur="500" id="120"/>
                                        <p:tgtEl>
                                          <p:spTgt spid="59"/>
                                        </p:tgtEl>
                                      </p:cBhvr>
                                    </p:animEffect>
                                  </p:childTnLst>
                                </p:cTn>
                              </p:par>
                              <p:par>
                                <p:cTn fill="hold" grpId="1" id="121" nodeType="withEffect" presetClass="entr" presetID="10" presetSubtype="0">
                                  <p:stCondLst>
                                    <p:cond delay="0"/>
                                  </p:stCondLst>
                                  <p:childTnLst>
                                    <p:set>
                                      <p:cBhvr>
                                        <p:cTn dur="1" fill="hold" id="122">
                                          <p:stCondLst>
                                            <p:cond delay="0"/>
                                          </p:stCondLst>
                                        </p:cTn>
                                        <p:tgtEl>
                                          <p:spTgt spid="60"/>
                                        </p:tgtEl>
                                        <p:attrNameLst>
                                          <p:attrName>style.visibility</p:attrName>
                                        </p:attrNameLst>
                                      </p:cBhvr>
                                      <p:to>
                                        <p:strVal val="visible"/>
                                      </p:to>
                                    </p:set>
                                    <p:animEffect filter="fade" transition="in">
                                      <p:cBhvr>
                                        <p:cTn dur="500" id="123"/>
                                        <p:tgtEl>
                                          <p:spTgt spid="60"/>
                                        </p:tgtEl>
                                      </p:cBhvr>
                                    </p:animEffect>
                                  </p:childTnLst>
                                </p:cTn>
                              </p:par>
                              <p:par>
                                <p:cTn fill="hold" grpId="1" id="124" nodeType="withEffect" presetClass="entr" presetID="10" presetSubtype="0">
                                  <p:stCondLst>
                                    <p:cond delay="0"/>
                                  </p:stCondLst>
                                  <p:childTnLst>
                                    <p:set>
                                      <p:cBhvr>
                                        <p:cTn dur="1" fill="hold" id="125">
                                          <p:stCondLst>
                                            <p:cond delay="0"/>
                                          </p:stCondLst>
                                        </p:cTn>
                                        <p:tgtEl>
                                          <p:spTgt spid="61"/>
                                        </p:tgtEl>
                                        <p:attrNameLst>
                                          <p:attrName>style.visibility</p:attrName>
                                        </p:attrNameLst>
                                      </p:cBhvr>
                                      <p:to>
                                        <p:strVal val="visible"/>
                                      </p:to>
                                    </p:set>
                                    <p:animEffect filter="fade" transition="in">
                                      <p:cBhvr>
                                        <p:cTn dur="500" id="126"/>
                                        <p:tgtEl>
                                          <p:spTgt spid="61"/>
                                        </p:tgtEl>
                                      </p:cBhvr>
                                    </p:animEffect>
                                  </p:childTnLst>
                                </p:cTn>
                              </p:par>
                              <p:par>
                                <p:cTn fill="hold" grpId="1" id="127" nodeType="withEffect" presetClass="entr" presetID="10" presetSubtype="0">
                                  <p:stCondLst>
                                    <p:cond delay="0"/>
                                  </p:stCondLst>
                                  <p:childTnLst>
                                    <p:set>
                                      <p:cBhvr>
                                        <p:cTn dur="1" fill="hold" id="128">
                                          <p:stCondLst>
                                            <p:cond delay="0"/>
                                          </p:stCondLst>
                                        </p:cTn>
                                        <p:tgtEl>
                                          <p:spTgt spid="62"/>
                                        </p:tgtEl>
                                        <p:attrNameLst>
                                          <p:attrName>style.visibility</p:attrName>
                                        </p:attrNameLst>
                                      </p:cBhvr>
                                      <p:to>
                                        <p:strVal val="visible"/>
                                      </p:to>
                                    </p:set>
                                    <p:animEffect filter="fade" transition="in">
                                      <p:cBhvr>
                                        <p:cTn dur="500" id="129"/>
                                        <p:tgtEl>
                                          <p:spTgt spid="62"/>
                                        </p:tgtEl>
                                      </p:cBhvr>
                                    </p:animEffect>
                                  </p:childTnLst>
                                </p:cTn>
                              </p:par>
                              <p:par>
                                <p:cTn fill="hold" grpId="1" id="130" nodeType="withEffect" presetClass="entr" presetID="10" presetSubtype="0">
                                  <p:stCondLst>
                                    <p:cond delay="0"/>
                                  </p:stCondLst>
                                  <p:childTnLst>
                                    <p:set>
                                      <p:cBhvr>
                                        <p:cTn dur="1" fill="hold" id="131">
                                          <p:stCondLst>
                                            <p:cond delay="0"/>
                                          </p:stCondLst>
                                        </p:cTn>
                                        <p:tgtEl>
                                          <p:spTgt spid="63"/>
                                        </p:tgtEl>
                                        <p:attrNameLst>
                                          <p:attrName>style.visibility</p:attrName>
                                        </p:attrNameLst>
                                      </p:cBhvr>
                                      <p:to>
                                        <p:strVal val="visible"/>
                                      </p:to>
                                    </p:set>
                                    <p:animEffect filter="fade" transition="in">
                                      <p:cBhvr>
                                        <p:cTn dur="500" id="132"/>
                                        <p:tgtEl>
                                          <p:spTgt spid="63"/>
                                        </p:tgtEl>
                                      </p:cBhvr>
                                    </p:animEffect>
                                  </p:childTnLst>
                                </p:cTn>
                              </p:par>
                            </p:childTnLst>
                          </p:cTn>
                        </p:par>
                        <p:par>
                          <p:cTn fill="hold" id="133" nodeType="afterGroup">
                            <p:stCondLst>
                              <p:cond delay="6000"/>
                            </p:stCondLst>
                            <p:childTnLst>
                              <p:par>
                                <p:cTn accel="50000" decel="50000" fill="remove" grpId="0" id="134" nodeType="afterEffect" presetClass="path" presetID="1" presetSubtype="0" repeatCount="3000">
                                  <p:stCondLst>
                                    <p:cond delay="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5"/>
                                        <p:tgtEl>
                                          <p:spTgt spid="54"/>
                                        </p:tgtEl>
                                        <p:attrNameLst>
                                          <p:attrName>ppt_x</p:attrName>
                                          <p:attrName>ppt_y</p:attrName>
                                        </p:attrNameLst>
                                      </p:cBhvr>
                                      <p:rCtr x="17" y="18981"/>
                                    </p:animMotion>
                                  </p:childTnLst>
                                </p:cTn>
                              </p:par>
                              <p:par>
                                <p:cTn accel="50000" decel="50000" fill="remove" grpId="0" id="136" nodeType="withEffect" presetClass="path" presetID="1" presetSubtype="0" repeatCount="3000">
                                  <p:stCondLst>
                                    <p:cond delay="1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7"/>
                                        <p:tgtEl>
                                          <p:spTgt spid="55"/>
                                        </p:tgtEl>
                                        <p:attrNameLst>
                                          <p:attrName>ppt_x</p:attrName>
                                          <p:attrName>ppt_y</p:attrName>
                                        </p:attrNameLst>
                                      </p:cBhvr>
                                      <p:rCtr x="17" y="18981"/>
                                    </p:animMotion>
                                  </p:childTnLst>
                                </p:cTn>
                              </p:par>
                              <p:par>
                                <p:cTn accel="50000" decel="50000" fill="remove" grpId="0" id="138" nodeType="withEffect" presetClass="path" presetID="1" presetSubtype="0" repeatCount="3000">
                                  <p:stCondLst>
                                    <p:cond delay="2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9"/>
                                        <p:tgtEl>
                                          <p:spTgt spid="56"/>
                                        </p:tgtEl>
                                        <p:attrNameLst>
                                          <p:attrName>ppt_x</p:attrName>
                                          <p:attrName>ppt_y</p:attrName>
                                        </p:attrNameLst>
                                      </p:cBhvr>
                                      <p:rCtr x="17" y="18981"/>
                                    </p:animMotion>
                                  </p:childTnLst>
                                </p:cTn>
                              </p:par>
                              <p:par>
                                <p:cTn accel="50000" decel="50000" fill="remove" grpId="0" id="140" nodeType="withEffect" presetClass="path" presetID="1" presetSubtype="0" repeatCount="3000">
                                  <p:stCondLst>
                                    <p:cond delay="3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1"/>
                                        <p:tgtEl>
                                          <p:spTgt spid="57"/>
                                        </p:tgtEl>
                                        <p:attrNameLst>
                                          <p:attrName>ppt_x</p:attrName>
                                          <p:attrName>ppt_y</p:attrName>
                                        </p:attrNameLst>
                                      </p:cBhvr>
                                      <p:rCtr x="17" y="18981"/>
                                    </p:animMotion>
                                  </p:childTnLst>
                                </p:cTn>
                              </p:par>
                              <p:par>
                                <p:cTn accel="50000" decel="50000" fill="remove" grpId="0" id="142" nodeType="withEffect" presetClass="path" presetID="1" presetSubtype="0" repeatCount="3000">
                                  <p:stCondLst>
                                    <p:cond delay="4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3"/>
                                        <p:tgtEl>
                                          <p:spTgt spid="58"/>
                                        </p:tgtEl>
                                        <p:attrNameLst>
                                          <p:attrName>ppt_x</p:attrName>
                                          <p:attrName>ppt_y</p:attrName>
                                        </p:attrNameLst>
                                      </p:cBhvr>
                                      <p:rCtr x="17" y="18981"/>
                                    </p:animMotion>
                                  </p:childTnLst>
                                </p:cTn>
                              </p:par>
                              <p:par>
                                <p:cTn accel="50000" decel="50000" fill="remove" grpId="0" id="144" nodeType="withEffect" presetClass="path" presetID="1" presetSubtype="0" repeatCount="3000">
                                  <p:stCondLst>
                                    <p:cond delay="5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5"/>
                                        <p:tgtEl>
                                          <p:spTgt spid="59"/>
                                        </p:tgtEl>
                                        <p:attrNameLst>
                                          <p:attrName>ppt_x</p:attrName>
                                          <p:attrName>ppt_y</p:attrName>
                                        </p:attrNameLst>
                                      </p:cBhvr>
                                      <p:rCtr x="17" y="18981"/>
                                    </p:animMotion>
                                  </p:childTnLst>
                                </p:cTn>
                              </p:par>
                              <p:par>
                                <p:cTn accel="50000" decel="50000" fill="remove" grpId="0" id="146" nodeType="withEffect" presetClass="path" presetID="1" presetSubtype="0" repeatCount="3000">
                                  <p:stCondLst>
                                    <p:cond delay="6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7"/>
                                        <p:tgtEl>
                                          <p:spTgt spid="60"/>
                                        </p:tgtEl>
                                        <p:attrNameLst>
                                          <p:attrName>ppt_x</p:attrName>
                                          <p:attrName>ppt_y</p:attrName>
                                        </p:attrNameLst>
                                      </p:cBhvr>
                                      <p:rCtr x="17" y="18981"/>
                                    </p:animMotion>
                                  </p:childTnLst>
                                </p:cTn>
                              </p:par>
                              <p:par>
                                <p:cTn accel="50000" decel="50000" fill="remove" grpId="0" id="148" nodeType="withEffect" presetClass="path" presetID="1" presetSubtype="0" repeatCount="3000">
                                  <p:stCondLst>
                                    <p:cond delay="7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9"/>
                                        <p:tgtEl>
                                          <p:spTgt spid="61"/>
                                        </p:tgtEl>
                                        <p:attrNameLst>
                                          <p:attrName>ppt_x</p:attrName>
                                          <p:attrName>ppt_y</p:attrName>
                                        </p:attrNameLst>
                                      </p:cBhvr>
                                      <p:rCtr x="17" y="18981"/>
                                    </p:animMotion>
                                  </p:childTnLst>
                                </p:cTn>
                              </p:par>
                              <p:par>
                                <p:cTn accel="50000" decel="50000" fill="remove" grpId="0" id="150" nodeType="withEffect" presetClass="path" presetID="1" presetSubtype="0" repeatCount="3000">
                                  <p:stCondLst>
                                    <p:cond delay="8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51"/>
                                        <p:tgtEl>
                                          <p:spTgt spid="62"/>
                                        </p:tgtEl>
                                        <p:attrNameLst>
                                          <p:attrName>ppt_x</p:attrName>
                                          <p:attrName>ppt_y</p:attrName>
                                        </p:attrNameLst>
                                      </p:cBhvr>
                                      <p:rCtr x="17" y="18981"/>
                                    </p:animMotion>
                                  </p:childTnLst>
                                </p:cTn>
                              </p:par>
                              <p:par>
                                <p:cTn accel="50000" decel="50000" fill="remove" grpId="0" id="152" nodeType="withEffect" presetClass="path" presetID="1" presetSubtype="0" repeatCount="3000">
                                  <p:stCondLst>
                                    <p:cond delay="9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53"/>
                                        <p:tgtEl>
                                          <p:spTgt spid="63"/>
                                        </p:tgtEl>
                                        <p:attrNameLst>
                                          <p:attrName>ppt_x</p:attrName>
                                          <p:attrName>ppt_y</p:attrName>
                                        </p:attrNameLst>
                                      </p:cBhvr>
                                      <p:rCtr x="17" y="1898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53"/>
      <p:bldP grpId="0" spid="54"/>
      <p:bldP grpId="1" spid="54"/>
      <p:bldP grpId="0" spid="55"/>
      <p:bldP grpId="1" spid="55"/>
      <p:bldP grpId="0" spid="56"/>
      <p:bldP grpId="1" spid="56"/>
      <p:bldP grpId="0" spid="57"/>
      <p:bldP grpId="1" spid="57"/>
      <p:bldP grpId="0" spid="58"/>
      <p:bldP grpId="1" spid="58"/>
      <p:bldP grpId="0" spid="59"/>
      <p:bldP grpId="1" spid="59"/>
      <p:bldP grpId="0" spid="60"/>
      <p:bldP grpId="1" spid="60"/>
      <p:bldP grpId="0" spid="61"/>
      <p:bldP grpId="1" spid="61"/>
      <p:bldP grpId="0" spid="62"/>
      <p:bldP grpId="1" spid="62"/>
      <p:bldP grpId="0" spid="63"/>
      <p:bldP grpId="1" spid="63"/>
      <p:bldP grpId="0" spid="64"/>
      <p:bldP grpId="0" spid="65"/>
      <p:bldP grpId="0" spid="7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2" y="0"/>
            <a:ext cx="6552730"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产品概述  |  PRODUCT OVERVIEW</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8496" y="3717032"/>
            <a:ext cx="12203671" cy="314096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3073251" y="1268760"/>
            <a:ext cx="6120680" cy="3682533"/>
            <a:chOff x="3022028" y="1587732"/>
            <a:chExt cx="6120680" cy="3682533"/>
          </a:xfrm>
        </p:grpSpPr>
        <p:pic>
          <p:nvPicPr>
            <p:cNvPr descr="C:\Users\Administrator\Desktop\ppt展示模板-8.png" id="1026" name="Picture 2"/>
            <p:cNvPicPr>
              <a:picLocks noChangeArrowheads="1" noChangeAspect="1"/>
            </p:cNvPicPr>
            <p:nvPr/>
          </p:nvPicPr>
          <p:blipFill>
            <a:blip r:embed="rId3">
              <a:extLst>
                <a:ext uri="{28A0092B-C50C-407E-A947-70E740481C1C}">
                  <a14:useLocalDpi val="0"/>
                </a:ext>
              </a:extLst>
            </a:blip>
            <a:stretch>
              <a:fillRect/>
            </a:stretch>
          </p:blipFill>
          <p:spPr bwMode="auto">
            <a:xfrm>
              <a:off x="3022028" y="1587732"/>
              <a:ext cx="6120680" cy="3682533"/>
            </a:xfrm>
            <a:prstGeom prst="rect">
              <a:avLst/>
            </a:prstGeom>
            <a:noFill/>
            <a:extLst>
              <a:ext uri="{909E8E84-426E-40DD-AFC4-6F175D3DCCD1}">
                <a14:hiddenFill>
                  <a:solidFill>
                    <a:srgbClr val="FFFFFF"/>
                  </a:solidFill>
                </a14:hiddenFill>
              </a:ext>
            </a:extLst>
          </p:spPr>
        </p:pic>
        <p:sp>
          <p:nvSpPr>
            <p:cNvPr id="3" name="矩形 2"/>
            <p:cNvSpPr/>
            <p:nvPr/>
          </p:nvSpPr>
          <p:spPr>
            <a:xfrm>
              <a:off x="3937348" y="2060861"/>
              <a:ext cx="4320480" cy="2376251"/>
            </a:xfrm>
            <a:prstGeom prst="rect">
              <a:avLst/>
            </a:prstGeom>
            <a:blipFill>
              <a:blip r:embed="rId4">
                <a:extLst>
                  <a:ext uri="{BEBA8EAE-BF5A-486C-A8C5-ECC9F3942E4B}">
                    <a14:imgProps>
                      <a14:imgLayer xmlns:d3p1="http://schemas.openxmlformats.org/officeDocument/2006/relationships" d3p1:embed="">
                        <a14:imgEffect>
                          <a14:brightnessContrast bright="22000"/>
                        </a14:imgEffect>
                      </a14:imgLayer>
                    </a14:imgProps>
                  </a:ext>
                </a:extLst>
              </a:blip>
              <a:stretch>
                <a:fillRect b="-6812" l="-2911" r="-2911" t="-6812"/>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0" name="Oval 4"/>
          <p:cNvSpPr/>
          <p:nvPr/>
        </p:nvSpPr>
        <p:spPr>
          <a:xfrm>
            <a:off x="1708371" y="2598797"/>
            <a:ext cx="956733" cy="9609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grpSp>
        <p:nvGrpSpPr>
          <p:cNvPr id="41" name="Group 20"/>
          <p:cNvGrpSpPr/>
          <p:nvPr/>
        </p:nvGrpSpPr>
        <p:grpSpPr>
          <a:xfrm>
            <a:off x="1932606" y="2806741"/>
            <a:ext cx="535763" cy="539089"/>
            <a:chOff x="7971783" y="2080670"/>
            <a:chExt cx="401822" cy="404317"/>
          </a:xfrm>
          <a:solidFill>
            <a:schemeClr val="bg1"/>
          </a:solidFill>
        </p:grpSpPr>
        <p:sp>
          <p:nvSpPr>
            <p:cNvPr id="44" name="Freeform 42"/>
            <p:cNvSpPr>
              <a:spLocks noEditPoints="1"/>
            </p:cNvSpPr>
            <p:nvPr/>
          </p:nvSpPr>
          <p:spPr bwMode="auto">
            <a:xfrm>
              <a:off x="7971783" y="2080670"/>
              <a:ext cx="401822" cy="404317"/>
            </a:xfrm>
            <a:custGeom>
              <a:gdLst>
                <a:gd fmla="*/ 60 w 121" name="T0"/>
                <a:gd fmla="*/ 0 h 121" name="T1"/>
                <a:gd fmla="*/ 0 w 121" name="T2"/>
                <a:gd fmla="*/ 61 h 121" name="T3"/>
                <a:gd fmla="*/ 60 w 121" name="T4"/>
                <a:gd fmla="*/ 121 h 121" name="T5"/>
                <a:gd fmla="*/ 121 w 121" name="T6"/>
                <a:gd fmla="*/ 61 h 121" name="T7"/>
                <a:gd fmla="*/ 60 w 121" name="T8"/>
                <a:gd fmla="*/ 0 h 121" name="T9"/>
                <a:gd fmla="*/ 60 w 121" name="T10"/>
                <a:gd fmla="*/ 111 h 121" name="T11"/>
                <a:gd fmla="*/ 10 w 121" name="T12"/>
                <a:gd fmla="*/ 61 h 121" name="T13"/>
                <a:gd fmla="*/ 60 w 121" name="T14"/>
                <a:gd fmla="*/ 10 h 121" name="T15"/>
                <a:gd fmla="*/ 111 w 121" name="T16"/>
                <a:gd fmla="*/ 61 h 121" name="T17"/>
                <a:gd fmla="*/ 60 w 121" name="T18"/>
                <a:gd fmla="*/ 111 h 12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20" w="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45" name="Freeform 43"/>
            <p:cNvSpPr/>
            <p:nvPr/>
          </p:nvSpPr>
          <p:spPr bwMode="auto">
            <a:xfrm>
              <a:off x="8079103" y="2178006"/>
              <a:ext cx="139764" cy="199662"/>
            </a:xfrm>
            <a:custGeom>
              <a:gdLst>
                <a:gd fmla="*/ 42 w 42" name="T0"/>
                <a:gd fmla="*/ 60 h 60" name="T1"/>
                <a:gd fmla="*/ 42 w 42" name="T2"/>
                <a:gd fmla="*/ 0 h 60" name="T3"/>
                <a:gd fmla="*/ 0 w 42" name="T4"/>
                <a:gd fmla="*/ 42 h 60" name="T5"/>
                <a:gd fmla="*/ 42 w 42" name="T6"/>
                <a:gd fmla="*/ 60 h 60" name="T7"/>
              </a:gdLst>
              <a:cxnLst>
                <a:cxn ang="0">
                  <a:pos x="T0" y="T1"/>
                </a:cxn>
                <a:cxn ang="0">
                  <a:pos x="T2" y="T3"/>
                </a:cxn>
                <a:cxn ang="0">
                  <a:pos x="T4" y="T5"/>
                </a:cxn>
                <a:cxn ang="0">
                  <a:pos x="T6" y="T7"/>
                </a:cxn>
              </a:cxnLst>
              <a:rect b="b" l="0" r="r" t="0"/>
              <a:pathLst>
                <a:path h="60" w="42">
                  <a:moveTo>
                    <a:pt x="42" y="60"/>
                  </a:moveTo>
                  <a:cubicBezTo>
                    <a:pt x="42" y="0"/>
                    <a:pt x="42" y="0"/>
                    <a:pt x="42" y="0"/>
                  </a:cubicBezTo>
                  <a:cubicBezTo>
                    <a:pt x="0" y="42"/>
                    <a:pt x="0" y="42"/>
                    <a:pt x="0" y="42"/>
                  </a:cubicBezTo>
                  <a:cubicBezTo>
                    <a:pt x="29" y="42"/>
                    <a:pt x="42" y="60"/>
                    <a:pt x="42" y="60"/>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grpSp>
      <p:sp>
        <p:nvSpPr>
          <p:cNvPr id="46" name="矩形 45"/>
          <p:cNvSpPr/>
          <p:nvPr/>
        </p:nvSpPr>
        <p:spPr>
          <a:xfrm>
            <a:off x="1410854" y="3861048"/>
            <a:ext cx="1551767" cy="426712"/>
          </a:xfrm>
          <a:prstGeom prst="rect">
            <a:avLst/>
          </a:prstGeom>
        </p:spPr>
        <p:txBody>
          <a:bodyPr bIns="45716" lIns="91431" rIns="91431" tIns="45716" wrap="square">
            <a:spAutoFit/>
          </a:bodyPr>
          <a:lstStyle/>
          <a:p>
            <a:pPr algn="ctr"/>
            <a:r>
              <a:rPr altLang="en-US" b="1" lang="zh-CN" sz="2200">
                <a:solidFill>
                  <a:schemeClr val="bg1"/>
                </a:solidFill>
                <a:latin charset="-122" panose="020b0503020204020204" pitchFamily="34" typeface="微软雅黑"/>
                <a:ea charset="-122" panose="020b0503020204020204" pitchFamily="34" typeface="微软雅黑"/>
              </a:rPr>
              <a:t>添加标题</a:t>
            </a:r>
          </a:p>
        </p:txBody>
      </p:sp>
      <p:sp>
        <p:nvSpPr>
          <p:cNvPr id="47" name="矩形 47"/>
          <p:cNvSpPr>
            <a:spLocks noChangeArrowheads="1"/>
          </p:cNvSpPr>
          <p:nvPr/>
        </p:nvSpPr>
        <p:spPr bwMode="auto">
          <a:xfrm>
            <a:off x="1201043" y="4281432"/>
            <a:ext cx="1971389"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mtClean="0" sz="1400">
                <a:solidFill>
                  <a:schemeClr val="bg1"/>
                </a:solidFill>
                <a:sym charset="-122" panose="020b0503020204020204" pitchFamily="34" typeface="微软雅黑"/>
              </a:rPr>
              <a:t>在此录入上述图表的描述说明，在此录入上述图表的描述说明。</a:t>
            </a:r>
          </a:p>
        </p:txBody>
      </p:sp>
      <p:sp>
        <p:nvSpPr>
          <p:cNvPr id="48" name="Oval 14"/>
          <p:cNvSpPr/>
          <p:nvPr/>
        </p:nvSpPr>
        <p:spPr>
          <a:xfrm>
            <a:off x="9604194" y="2612049"/>
            <a:ext cx="954617" cy="960967"/>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3200">
              <a:solidFill>
                <a:schemeClr val="bg1">
                  <a:lumMod val="95000"/>
                </a:schemeClr>
              </a:solidFill>
            </a:endParaRPr>
          </a:p>
        </p:txBody>
      </p:sp>
      <p:grpSp>
        <p:nvGrpSpPr>
          <p:cNvPr id="49" name="Group 54"/>
          <p:cNvGrpSpPr/>
          <p:nvPr/>
        </p:nvGrpSpPr>
        <p:grpSpPr>
          <a:xfrm>
            <a:off x="9887082" y="2880560"/>
            <a:ext cx="399325" cy="519123"/>
            <a:chOff x="6421904" y="4798576"/>
            <a:chExt cx="299494" cy="389342"/>
          </a:xfrm>
          <a:solidFill>
            <a:schemeClr val="bg1"/>
          </a:solidFill>
        </p:grpSpPr>
        <p:sp>
          <p:nvSpPr>
            <p:cNvPr id="50" name="Freeform 170"/>
            <p:cNvSpPr/>
            <p:nvPr/>
          </p:nvSpPr>
          <p:spPr bwMode="auto">
            <a:xfrm>
              <a:off x="6421904" y="4910886"/>
              <a:ext cx="299494" cy="277032"/>
            </a:xfrm>
            <a:custGeom>
              <a:gdLst>
                <a:gd fmla="*/ 45 w 90" name="T0"/>
                <a:gd fmla="*/ 83 h 83" name="T1"/>
                <a:gd fmla="*/ 90 w 90" name="T2"/>
                <a:gd fmla="*/ 0 h 83" name="T3"/>
                <a:gd fmla="*/ 0 w 90" name="T4"/>
                <a:gd fmla="*/ 0 h 83" name="T5"/>
                <a:gd fmla="*/ 45 w 90" name="T6"/>
                <a:gd fmla="*/ 83 h 83" name="T7"/>
              </a:gdLst>
              <a:cxnLst>
                <a:cxn ang="0">
                  <a:pos x="T0" y="T1"/>
                </a:cxn>
                <a:cxn ang="0">
                  <a:pos x="T2" y="T3"/>
                </a:cxn>
                <a:cxn ang="0">
                  <a:pos x="T4" y="T5"/>
                </a:cxn>
                <a:cxn ang="0">
                  <a:pos x="T6" y="T7"/>
                </a:cxn>
              </a:cxnLst>
              <a:rect b="b" l="0" r="r" t="0"/>
              <a:pathLst>
                <a:path h="83" w="90">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sp>
          <p:nvSpPr>
            <p:cNvPr id="51" name="Freeform 171"/>
            <p:cNvSpPr/>
            <p:nvPr/>
          </p:nvSpPr>
          <p:spPr bwMode="auto">
            <a:xfrm>
              <a:off x="6421904" y="4798576"/>
              <a:ext cx="299494" cy="94840"/>
            </a:xfrm>
            <a:custGeom>
              <a:gdLst>
                <a:gd fmla="*/ 84 w 90" name="T0"/>
                <a:gd fmla="*/ 0 h 29" name="T1"/>
                <a:gd fmla="*/ 68 w 90" name="T2"/>
                <a:gd fmla="*/ 16 h 29" name="T3"/>
                <a:gd fmla="*/ 52 w 90" name="T4"/>
                <a:gd fmla="*/ 0 h 29" name="T5"/>
                <a:gd fmla="*/ 39 w 90" name="T6"/>
                <a:gd fmla="*/ 0 h 29" name="T7"/>
                <a:gd fmla="*/ 23 w 90" name="T8"/>
                <a:gd fmla="*/ 16 h 29" name="T9"/>
                <a:gd fmla="*/ 7 w 90" name="T10"/>
                <a:gd fmla="*/ 0 h 29" name="T11"/>
                <a:gd fmla="*/ 0 w 90" name="T12"/>
                <a:gd fmla="*/ 0 h 29" name="T13"/>
                <a:gd fmla="*/ 0 w 90" name="T14"/>
                <a:gd fmla="*/ 29 h 29" name="T15"/>
                <a:gd fmla="*/ 90 w 90" name="T16"/>
                <a:gd fmla="*/ 29 h 29" name="T17"/>
                <a:gd fmla="*/ 90 w 90" name="T18"/>
                <a:gd fmla="*/ 0 h 29" name="T19"/>
                <a:gd fmla="*/ 84 w 90" name="T20"/>
                <a:gd fmla="*/ 0 h 29"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8" w="90">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n-US">
                <a:solidFill>
                  <a:schemeClr val="tx2">
                    <a:lumMod val="50000"/>
                  </a:schemeClr>
                </a:solidFill>
                <a:latin typeface="+mn-lt"/>
                <a:cs typeface="+mn-cs"/>
              </a:endParaRPr>
            </a:p>
          </p:txBody>
        </p:sp>
      </p:grpSp>
      <p:sp>
        <p:nvSpPr>
          <p:cNvPr id="52" name="矩形 51"/>
          <p:cNvSpPr/>
          <p:nvPr/>
        </p:nvSpPr>
        <p:spPr>
          <a:xfrm>
            <a:off x="9304561" y="3874300"/>
            <a:ext cx="1551767" cy="426712"/>
          </a:xfrm>
          <a:prstGeom prst="rect">
            <a:avLst/>
          </a:prstGeom>
        </p:spPr>
        <p:txBody>
          <a:bodyPr bIns="45716" lIns="91431" rIns="91431" tIns="45716" wrap="square">
            <a:spAutoFit/>
          </a:bodyPr>
          <a:lstStyle/>
          <a:p>
            <a:pPr algn="ctr"/>
            <a:r>
              <a:rPr altLang="en-US" b="1" lang="zh-CN" sz="2200">
                <a:solidFill>
                  <a:schemeClr val="bg1"/>
                </a:solidFill>
                <a:latin charset="-122" panose="020b0503020204020204" pitchFamily="34" typeface="微软雅黑"/>
                <a:ea charset="-122" panose="020b0503020204020204" pitchFamily="34" typeface="微软雅黑"/>
              </a:rPr>
              <a:t>添加标题</a:t>
            </a:r>
          </a:p>
        </p:txBody>
      </p:sp>
      <p:sp>
        <p:nvSpPr>
          <p:cNvPr id="53" name="矩形 47"/>
          <p:cNvSpPr>
            <a:spLocks noChangeArrowheads="1"/>
          </p:cNvSpPr>
          <p:nvPr/>
        </p:nvSpPr>
        <p:spPr bwMode="auto">
          <a:xfrm>
            <a:off x="9094750" y="4294684"/>
            <a:ext cx="1971389"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mtClean="0" sz="1400">
                <a:solidFill>
                  <a:schemeClr val="bg1"/>
                </a:solidFill>
                <a:sym charset="-122" panose="020b0503020204020204" pitchFamily="34" typeface="微软雅黑"/>
              </a:rPr>
              <a:t>在此录入上述图表的描述说明，在此录入上述图表的描述说明。</a:t>
            </a:r>
          </a:p>
        </p:txBody>
      </p:sp>
      <p:sp>
        <p:nvSpPr>
          <p:cNvPr id="54" name="标题 11"/>
          <p:cNvSpPr txBox="1"/>
          <p:nvPr/>
        </p:nvSpPr>
        <p:spPr>
          <a:xfrm>
            <a:off x="1849115" y="5656684"/>
            <a:ext cx="8421910" cy="796652"/>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400">
                <a:solidFill>
                  <a:schemeClr val="bg1"/>
                </a:solidFill>
                <a:latin charset="-122" panose="020b0503020204020204" pitchFamily="34" typeface="微软雅黑"/>
                <a:ea charset="-122" panose="020b0503020204020204" pitchFamily="34" typeface="微软雅黑"/>
              </a:rPr>
              <a:t>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请在此处输入详细的文字介绍信息和简介，表达图表的含义。</a:t>
            </a:r>
          </a:p>
          <a:p>
            <a:pPr algn="l"/>
            <a:endParaRPr altLang="en-US" lang="zh-CN" sz="1400">
              <a:solidFill>
                <a:schemeClr val="bg1"/>
              </a:solidFill>
              <a:latin charset="-122" panose="020b0503020204020204" pitchFamily="34" typeface="微软雅黑"/>
              <a:ea charset="-122" panose="020b0503020204020204" pitchFamily="34" typeface="微软雅黑"/>
            </a:endParaRPr>
          </a:p>
        </p:txBody>
      </p:sp>
      <p:sp>
        <p:nvSpPr>
          <p:cNvPr id="55" name="标题 11"/>
          <p:cNvSpPr txBox="1"/>
          <p:nvPr/>
        </p:nvSpPr>
        <p:spPr>
          <a:xfrm>
            <a:off x="5225107" y="5274636"/>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000">
                <a:solidFill>
                  <a:schemeClr val="bg1"/>
                </a:solidFill>
                <a:latin charset="-122" panose="020b0503020204020204" pitchFamily="34" typeface="微软雅黑"/>
                <a:ea charset="-122" panose="020b0503020204020204" pitchFamily="34" typeface="微软雅黑"/>
              </a:rPr>
              <a:t>输入文字标题</a:t>
            </a:r>
          </a:p>
        </p:txBody>
      </p:sp>
      <p:sp>
        <p:nvSpPr>
          <p:cNvPr id="38" name="圆角矩形 37"/>
          <p:cNvSpPr/>
          <p:nvPr/>
        </p:nvSpPr>
        <p:spPr>
          <a:xfrm>
            <a:off x="-239117" y="18984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圆角矩形 38"/>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标题 4"/>
          <p:cNvSpPr txBox="1"/>
          <p:nvPr/>
        </p:nvSpPr>
        <p:spPr>
          <a:xfrm>
            <a:off x="48915" y="191965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我们怎么做</a:t>
            </a:r>
          </a:p>
        </p:txBody>
      </p:sp>
      <p:sp>
        <p:nvSpPr>
          <p:cNvPr id="57"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58" name="圆角矩形 57"/>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60" name="圆角矩形 59"/>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62" name="圆角矩形 61"/>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64" name="圆角矩形 63"/>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19</a:t>
            </a:r>
          </a:p>
        </p:txBody>
      </p:sp>
    </p:spTree>
    <p:extLst>
      <p:ext uri="{BB962C8B-B14F-4D97-AF65-F5344CB8AC3E}">
        <p14:creationId val="2920611202"/>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21" presetSubtype="1">
                                  <p:stCondLst>
                                    <p:cond delay="0"/>
                                  </p:stCondLst>
                                  <p:childTnLst>
                                    <p:set>
                                      <p:cBhvr>
                                        <p:cTn dur="1" fill="hold" id="12">
                                          <p:stCondLst>
                                            <p:cond delay="0"/>
                                          </p:stCondLst>
                                        </p:cTn>
                                        <p:tgtEl>
                                          <p:spTgt spid="40"/>
                                        </p:tgtEl>
                                        <p:attrNameLst>
                                          <p:attrName>style.visibility</p:attrName>
                                        </p:attrNameLst>
                                      </p:cBhvr>
                                      <p:to>
                                        <p:strVal val="visible"/>
                                      </p:to>
                                    </p:set>
                                    <p:animEffect filter="wheel(1)" transition="in">
                                      <p:cBhvr>
                                        <p:cTn dur="400" id="13"/>
                                        <p:tgtEl>
                                          <p:spTgt spid="40"/>
                                        </p:tgtEl>
                                      </p:cBhvr>
                                    </p:animEffect>
                                  </p:childTnLst>
                                </p:cTn>
                              </p:par>
                            </p:childTnLst>
                          </p:cTn>
                        </p:par>
                        <p:par>
                          <p:cTn fill="hold" id="14" nodeType="afterGroup">
                            <p:stCondLst>
                              <p:cond delay="1400"/>
                            </p:stCondLst>
                            <p:childTnLst>
                              <p:par>
                                <p:cTn fill="hold" id="15" nodeType="afterEffect" presetClass="entr" presetID="10" presetSubtype="0">
                                  <p:stCondLst>
                                    <p:cond delay="0"/>
                                  </p:stCondLst>
                                  <p:childTnLst>
                                    <p:set>
                                      <p:cBhvr>
                                        <p:cTn dur="1" fill="hold" id="16">
                                          <p:stCondLst>
                                            <p:cond delay="0"/>
                                          </p:stCondLst>
                                        </p:cTn>
                                        <p:tgtEl>
                                          <p:spTgt spid="41"/>
                                        </p:tgtEl>
                                        <p:attrNameLst>
                                          <p:attrName>style.visibility</p:attrName>
                                        </p:attrNameLst>
                                      </p:cBhvr>
                                      <p:to>
                                        <p:strVal val="visible"/>
                                      </p:to>
                                    </p:set>
                                    <p:animEffect filter="fade" transition="in">
                                      <p:cBhvr>
                                        <p:cTn dur="250" id="17"/>
                                        <p:tgtEl>
                                          <p:spTgt spid="41"/>
                                        </p:tgtEl>
                                      </p:cBhvr>
                                    </p:animEffect>
                                  </p:childTnLst>
                                </p:cTn>
                              </p:par>
                              <p:par>
                                <p:cTn fill="hold" grpId="0" id="18" nodeType="withEffect" presetClass="entr" presetID="14" presetSubtype="10">
                                  <p:stCondLst>
                                    <p:cond delay="250"/>
                                  </p:stCondLst>
                                  <p:childTnLst>
                                    <p:set>
                                      <p:cBhvr>
                                        <p:cTn dur="1" fill="hold" id="19">
                                          <p:stCondLst>
                                            <p:cond delay="0"/>
                                          </p:stCondLst>
                                        </p:cTn>
                                        <p:tgtEl>
                                          <p:spTgt spid="46"/>
                                        </p:tgtEl>
                                        <p:attrNameLst>
                                          <p:attrName>style.visibility</p:attrName>
                                        </p:attrNameLst>
                                      </p:cBhvr>
                                      <p:to>
                                        <p:strVal val="visible"/>
                                      </p:to>
                                    </p:set>
                                    <p:animEffect filter="randombar(horizontal)" transition="in">
                                      <p:cBhvr>
                                        <p:cTn dur="400" id="20"/>
                                        <p:tgtEl>
                                          <p:spTgt spid="46"/>
                                        </p:tgtEl>
                                      </p:cBhvr>
                                    </p:animEffect>
                                  </p:childTnLst>
                                </p:cTn>
                              </p:par>
                              <p:par>
                                <p:cTn fill="hold" grpId="0" id="21" nodeType="withEffect" presetClass="entr" presetID="14" presetSubtype="10">
                                  <p:stCondLst>
                                    <p:cond delay="250"/>
                                  </p:stCondLst>
                                  <p:childTnLst>
                                    <p:set>
                                      <p:cBhvr>
                                        <p:cTn dur="1" fill="hold" id="22">
                                          <p:stCondLst>
                                            <p:cond delay="0"/>
                                          </p:stCondLst>
                                        </p:cTn>
                                        <p:tgtEl>
                                          <p:spTgt spid="47"/>
                                        </p:tgtEl>
                                        <p:attrNameLst>
                                          <p:attrName>style.visibility</p:attrName>
                                        </p:attrNameLst>
                                      </p:cBhvr>
                                      <p:to>
                                        <p:strVal val="visible"/>
                                      </p:to>
                                    </p:set>
                                    <p:animEffect filter="randombar(horizontal)" transition="in">
                                      <p:cBhvr>
                                        <p:cTn dur="400" id="23"/>
                                        <p:tgtEl>
                                          <p:spTgt spid="47"/>
                                        </p:tgtEl>
                                      </p:cBhvr>
                                    </p:animEffect>
                                  </p:childTnLst>
                                </p:cTn>
                              </p:par>
                            </p:childTnLst>
                          </p:cTn>
                        </p:par>
                        <p:par>
                          <p:cTn fill="hold" id="24" nodeType="afterGroup">
                            <p:stCondLst>
                              <p:cond delay="2050"/>
                            </p:stCondLst>
                            <p:childTnLst>
                              <p:par>
                                <p:cTn fill="hold" grpId="0" id="25" nodeType="afterEffect" presetClass="entr" presetID="21" presetSubtype="1">
                                  <p:stCondLst>
                                    <p:cond delay="0"/>
                                  </p:stCondLst>
                                  <p:childTnLst>
                                    <p:set>
                                      <p:cBhvr>
                                        <p:cTn dur="1" fill="hold" id="26">
                                          <p:stCondLst>
                                            <p:cond delay="0"/>
                                          </p:stCondLst>
                                        </p:cTn>
                                        <p:tgtEl>
                                          <p:spTgt spid="48"/>
                                        </p:tgtEl>
                                        <p:attrNameLst>
                                          <p:attrName>style.visibility</p:attrName>
                                        </p:attrNameLst>
                                      </p:cBhvr>
                                      <p:to>
                                        <p:strVal val="visible"/>
                                      </p:to>
                                    </p:set>
                                    <p:animEffect filter="wheel(1)" transition="in">
                                      <p:cBhvr>
                                        <p:cTn dur="400" id="27"/>
                                        <p:tgtEl>
                                          <p:spTgt spid="48"/>
                                        </p:tgtEl>
                                      </p:cBhvr>
                                    </p:animEffect>
                                  </p:childTnLst>
                                </p:cTn>
                              </p:par>
                              <p:par>
                                <p:cTn fill="hold" id="28" nodeType="withEffect" presetClass="entr" presetID="10" presetSubtype="0">
                                  <p:stCondLst>
                                    <p:cond delay="0"/>
                                  </p:stCondLst>
                                  <p:childTnLst>
                                    <p:set>
                                      <p:cBhvr>
                                        <p:cTn dur="1" fill="hold" id="29">
                                          <p:stCondLst>
                                            <p:cond delay="0"/>
                                          </p:stCondLst>
                                        </p:cTn>
                                        <p:tgtEl>
                                          <p:spTgt spid="49"/>
                                        </p:tgtEl>
                                        <p:attrNameLst>
                                          <p:attrName>style.visibility</p:attrName>
                                        </p:attrNameLst>
                                      </p:cBhvr>
                                      <p:to>
                                        <p:strVal val="visible"/>
                                      </p:to>
                                    </p:set>
                                    <p:animEffect filter="fade" transition="in">
                                      <p:cBhvr>
                                        <p:cTn dur="250" id="30"/>
                                        <p:tgtEl>
                                          <p:spTgt spid="49"/>
                                        </p:tgtEl>
                                      </p:cBhvr>
                                    </p:animEffect>
                                  </p:childTnLst>
                                </p:cTn>
                              </p:par>
                              <p:par>
                                <p:cTn fill="hold" grpId="0" id="31" nodeType="withEffect" presetClass="entr" presetID="14" presetSubtype="10">
                                  <p:stCondLst>
                                    <p:cond delay="250"/>
                                  </p:stCondLst>
                                  <p:childTnLst>
                                    <p:set>
                                      <p:cBhvr>
                                        <p:cTn dur="1" fill="hold" id="32">
                                          <p:stCondLst>
                                            <p:cond delay="0"/>
                                          </p:stCondLst>
                                        </p:cTn>
                                        <p:tgtEl>
                                          <p:spTgt spid="52"/>
                                        </p:tgtEl>
                                        <p:attrNameLst>
                                          <p:attrName>style.visibility</p:attrName>
                                        </p:attrNameLst>
                                      </p:cBhvr>
                                      <p:to>
                                        <p:strVal val="visible"/>
                                      </p:to>
                                    </p:set>
                                    <p:animEffect filter="randombar(horizontal)" transition="in">
                                      <p:cBhvr>
                                        <p:cTn dur="400" id="33"/>
                                        <p:tgtEl>
                                          <p:spTgt spid="52"/>
                                        </p:tgtEl>
                                      </p:cBhvr>
                                    </p:animEffect>
                                  </p:childTnLst>
                                </p:cTn>
                              </p:par>
                              <p:par>
                                <p:cTn fill="hold" grpId="0" id="34" nodeType="withEffect" presetClass="entr" presetID="14" presetSubtype="10">
                                  <p:stCondLst>
                                    <p:cond delay="250"/>
                                  </p:stCondLst>
                                  <p:childTnLst>
                                    <p:set>
                                      <p:cBhvr>
                                        <p:cTn dur="1" fill="hold" id="35">
                                          <p:stCondLst>
                                            <p:cond delay="0"/>
                                          </p:stCondLst>
                                        </p:cTn>
                                        <p:tgtEl>
                                          <p:spTgt spid="53"/>
                                        </p:tgtEl>
                                        <p:attrNameLst>
                                          <p:attrName>style.visibility</p:attrName>
                                        </p:attrNameLst>
                                      </p:cBhvr>
                                      <p:to>
                                        <p:strVal val="visible"/>
                                      </p:to>
                                    </p:set>
                                    <p:animEffect filter="randombar(horizontal)" transition="in">
                                      <p:cBhvr>
                                        <p:cTn dur="400" id="36"/>
                                        <p:tgtEl>
                                          <p:spTgt spid="53"/>
                                        </p:tgtEl>
                                      </p:cBhvr>
                                    </p:animEffect>
                                  </p:childTnLst>
                                </p:cTn>
                              </p:par>
                              <p:par>
                                <p:cTn fill="hold" grpId="0" id="37" nodeType="withEffect" presetClass="entr" presetID="53" presetSubtype="0">
                                  <p:stCondLst>
                                    <p:cond delay="500"/>
                                  </p:stCondLst>
                                  <p:childTnLst>
                                    <p:set>
                                      <p:cBhvr>
                                        <p:cTn dur="1" fill="hold" id="38">
                                          <p:stCondLst>
                                            <p:cond delay="0"/>
                                          </p:stCondLst>
                                        </p:cTn>
                                        <p:tgtEl>
                                          <p:spTgt spid="54"/>
                                        </p:tgtEl>
                                        <p:attrNameLst>
                                          <p:attrName>style.visibility</p:attrName>
                                        </p:attrNameLst>
                                      </p:cBhvr>
                                      <p:to>
                                        <p:strVal val="visible"/>
                                      </p:to>
                                    </p:set>
                                    <p:anim calcmode="lin" valueType="num">
                                      <p:cBhvr>
                                        <p:cTn dur="500" fill="hold" id="39"/>
                                        <p:tgtEl>
                                          <p:spTgt spid="54"/>
                                        </p:tgtEl>
                                        <p:attrNameLst>
                                          <p:attrName>ppt_w</p:attrName>
                                        </p:attrNameLst>
                                      </p:cBhvr>
                                      <p:tavLst>
                                        <p:tav tm="0">
                                          <p:val>
                                            <p:fltVal val="0"/>
                                          </p:val>
                                        </p:tav>
                                        <p:tav tm="100000">
                                          <p:val>
                                            <p:strVal val="#ppt_w"/>
                                          </p:val>
                                        </p:tav>
                                      </p:tavLst>
                                    </p:anim>
                                    <p:anim calcmode="lin" valueType="num">
                                      <p:cBhvr>
                                        <p:cTn dur="500" fill="hold" id="40"/>
                                        <p:tgtEl>
                                          <p:spTgt spid="54"/>
                                        </p:tgtEl>
                                        <p:attrNameLst>
                                          <p:attrName>ppt_h</p:attrName>
                                        </p:attrNameLst>
                                      </p:cBhvr>
                                      <p:tavLst>
                                        <p:tav tm="0">
                                          <p:val>
                                            <p:fltVal val="0"/>
                                          </p:val>
                                        </p:tav>
                                        <p:tav tm="100000">
                                          <p:val>
                                            <p:strVal val="#ppt_h"/>
                                          </p:val>
                                        </p:tav>
                                      </p:tavLst>
                                    </p:anim>
                                    <p:animEffect filter="fade" transition="in">
                                      <p:cBhvr>
                                        <p:cTn dur="500" id="41"/>
                                        <p:tgtEl>
                                          <p:spTgt spid="54"/>
                                        </p:tgtEl>
                                      </p:cBhvr>
                                    </p:animEffect>
                                  </p:childTnLst>
                                </p:cTn>
                              </p:par>
                              <p:par>
                                <p:cTn fill="hold" grpId="0" id="42" nodeType="withEffect" presetClass="entr" presetID="53" presetSubtype="0">
                                  <p:stCondLst>
                                    <p:cond delay="500"/>
                                  </p:stCondLst>
                                  <p:childTnLst>
                                    <p:set>
                                      <p:cBhvr>
                                        <p:cTn dur="1" fill="hold" id="43">
                                          <p:stCondLst>
                                            <p:cond delay="0"/>
                                          </p:stCondLst>
                                        </p:cTn>
                                        <p:tgtEl>
                                          <p:spTgt spid="55"/>
                                        </p:tgtEl>
                                        <p:attrNameLst>
                                          <p:attrName>style.visibility</p:attrName>
                                        </p:attrNameLst>
                                      </p:cBhvr>
                                      <p:to>
                                        <p:strVal val="visible"/>
                                      </p:to>
                                    </p:set>
                                    <p:anim calcmode="lin" valueType="num">
                                      <p:cBhvr>
                                        <p:cTn dur="500" fill="hold" id="44"/>
                                        <p:tgtEl>
                                          <p:spTgt spid="55"/>
                                        </p:tgtEl>
                                        <p:attrNameLst>
                                          <p:attrName>ppt_w</p:attrName>
                                        </p:attrNameLst>
                                      </p:cBhvr>
                                      <p:tavLst>
                                        <p:tav tm="0">
                                          <p:val>
                                            <p:fltVal val="0"/>
                                          </p:val>
                                        </p:tav>
                                        <p:tav tm="100000">
                                          <p:val>
                                            <p:strVal val="#ppt_w"/>
                                          </p:val>
                                        </p:tav>
                                      </p:tavLst>
                                    </p:anim>
                                    <p:anim calcmode="lin" valueType="num">
                                      <p:cBhvr>
                                        <p:cTn dur="500" fill="hold" id="45"/>
                                        <p:tgtEl>
                                          <p:spTgt spid="55"/>
                                        </p:tgtEl>
                                        <p:attrNameLst>
                                          <p:attrName>ppt_h</p:attrName>
                                        </p:attrNameLst>
                                      </p:cBhvr>
                                      <p:tavLst>
                                        <p:tav tm="0">
                                          <p:val>
                                            <p:fltVal val="0"/>
                                          </p:val>
                                        </p:tav>
                                        <p:tav tm="100000">
                                          <p:val>
                                            <p:strVal val="#ppt_h"/>
                                          </p:val>
                                        </p:tav>
                                      </p:tavLst>
                                    </p:anim>
                                    <p:animEffect filter="fade" transition="in">
                                      <p:cBhvr>
                                        <p:cTn dur="500" id="46"/>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46"/>
      <p:bldP grpId="0" spid="47"/>
      <p:bldP grpId="0" spid="48"/>
      <p:bldP grpId="0" spid="52"/>
      <p:bldP grpId="0" spid="53"/>
      <p:bldP grpId="0" spid="54"/>
      <p:bldP grpId="0" spid="5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4" name="矩形 83"/>
          <p:cNvSpPr/>
          <p:nvPr/>
        </p:nvSpPr>
        <p:spPr>
          <a:xfrm>
            <a:off x="1115" y="1628800"/>
            <a:ext cx="8600620" cy="417646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前言"/>
          <p:cNvSpPr>
            <a:spLocks noChangeArrowheads="1"/>
          </p:cNvSpPr>
          <p:nvPr/>
        </p:nvSpPr>
        <p:spPr bwMode="auto">
          <a:xfrm>
            <a:off x="-199728" y="908720"/>
            <a:ext cx="6109636" cy="731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2" rIns="121912" tIns="6095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spcBef>
                <a:spcPct val="0"/>
              </a:spcBef>
              <a:buNone/>
            </a:pPr>
            <a:r>
              <a:rPr altLang="en-US" b="1" lang="zh-CN" smtClean="0" sz="4000">
                <a:solidFill>
                  <a:srgbClr val="C00000"/>
                </a:solidFill>
              </a:rPr>
              <a:t>前言 /  INTRODUCTION</a:t>
            </a:r>
          </a:p>
        </p:txBody>
      </p:sp>
      <p:grpSp>
        <p:nvGrpSpPr>
          <p:cNvPr id="86" name="组合 85"/>
          <p:cNvGrpSpPr/>
          <p:nvPr/>
        </p:nvGrpSpPr>
        <p:grpSpPr>
          <a:xfrm>
            <a:off x="8233822" y="2132856"/>
            <a:ext cx="715716" cy="719823"/>
            <a:chOff x="1721162" y="4373847"/>
            <a:chExt cx="715716" cy="719823"/>
          </a:xfrm>
        </p:grpSpPr>
        <p:sp>
          <p:nvSpPr>
            <p:cNvPr id="87" name="Oval 28"/>
            <p:cNvSpPr/>
            <p:nvPr/>
          </p:nvSpPr>
          <p:spPr>
            <a:xfrm>
              <a:off x="1721162" y="4373847"/>
              <a:ext cx="715716" cy="719823"/>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11733">
                <a:solidFill>
                  <a:srgbClr val="1C666E"/>
                </a:solidFill>
              </a:endParaRPr>
            </a:p>
          </p:txBody>
        </p:sp>
        <p:sp>
          <p:nvSpPr>
            <p:cNvPr id="88" name="Freeform 7"/>
            <p:cNvSpPr/>
            <p:nvPr/>
          </p:nvSpPr>
          <p:spPr bwMode="auto">
            <a:xfrm>
              <a:off x="1892225" y="4715743"/>
              <a:ext cx="388938" cy="225425"/>
            </a:xfrm>
            <a:custGeom>
              <a:gdLst>
                <a:gd fmla="*/ 103 w 103" name="T0"/>
                <a:gd fmla="*/ 33 h 60" name="T1"/>
                <a:gd fmla="*/ 94 w 103" name="T2"/>
                <a:gd fmla="*/ 10 h 60" name="T3"/>
                <a:gd fmla="*/ 68 w 103" name="T4"/>
                <a:gd fmla="*/ 0 h 60" name="T5"/>
                <a:gd fmla="*/ 68 w 103" name="T6"/>
                <a:gd fmla="*/ 0 h 60" name="T7"/>
                <a:gd fmla="*/ 67 w 103" name="T8"/>
                <a:gd fmla="*/ 0 h 60" name="T9"/>
                <a:gd fmla="*/ 59 w 103" name="T10"/>
                <a:gd fmla="*/ 38 h 60" name="T11"/>
                <a:gd fmla="*/ 55 w 103" name="T12"/>
                <a:gd fmla="*/ 12 h 60" name="T13"/>
                <a:gd fmla="*/ 58 w 103" name="T14"/>
                <a:gd fmla="*/ 6 h 60" name="T15"/>
                <a:gd fmla="*/ 53 w 103" name="T16"/>
                <a:gd fmla="*/ 2 h 60" name="T17"/>
                <a:gd fmla="*/ 52 w 103" name="T18"/>
                <a:gd fmla="*/ 2 h 60" name="T19"/>
                <a:gd fmla="*/ 52 w 103" name="T20"/>
                <a:gd fmla="*/ 2 h 60" name="T21"/>
                <a:gd fmla="*/ 50 w 103" name="T22"/>
                <a:gd fmla="*/ 2 h 60" name="T23"/>
                <a:gd fmla="*/ 46 w 103" name="T24"/>
                <a:gd fmla="*/ 6 h 60" name="T25"/>
                <a:gd fmla="*/ 49 w 103" name="T26"/>
                <a:gd fmla="*/ 12 h 60" name="T27"/>
                <a:gd fmla="*/ 44 w 103" name="T28"/>
                <a:gd fmla="*/ 38 h 60" name="T29"/>
                <a:gd fmla="*/ 36 w 103" name="T30"/>
                <a:gd fmla="*/ 0 h 60" name="T31"/>
                <a:gd fmla="*/ 36 w 103" name="T32"/>
                <a:gd fmla="*/ 0 h 60" name="T33"/>
                <a:gd fmla="*/ 35 w 103" name="T34"/>
                <a:gd fmla="*/ 0 h 60" name="T35"/>
                <a:gd fmla="*/ 9 w 103" name="T36"/>
                <a:gd fmla="*/ 10 h 60" name="T37"/>
                <a:gd fmla="*/ 1 w 103" name="T38"/>
                <a:gd fmla="*/ 33 h 60" name="T39"/>
                <a:gd fmla="*/ 0 w 103" name="T40"/>
                <a:gd fmla="*/ 57 h 60" name="T41"/>
                <a:gd fmla="*/ 19 w 103" name="T42"/>
                <a:gd fmla="*/ 59 h 60" name="T43"/>
                <a:gd fmla="*/ 19 w 103" name="T44"/>
                <a:gd fmla="*/ 38 h 60" name="T45"/>
                <a:gd fmla="*/ 21 w 103" name="T46"/>
                <a:gd fmla="*/ 30 h 60" name="T47"/>
                <a:gd fmla="*/ 21 w 103" name="T48"/>
                <a:gd fmla="*/ 59 h 60" name="T49"/>
                <a:gd fmla="*/ 52 w 103" name="T50"/>
                <a:gd fmla="*/ 60 h 60" name="T51"/>
                <a:gd fmla="*/ 82 w 103" name="T52"/>
                <a:gd fmla="*/ 59 h 60" name="T53"/>
                <a:gd fmla="*/ 82 w 103" name="T54"/>
                <a:gd fmla="*/ 30 h 60" name="T55"/>
                <a:gd fmla="*/ 84 w 103" name="T56"/>
                <a:gd fmla="*/ 38 h 60" name="T57"/>
                <a:gd fmla="*/ 84 w 103" name="T58"/>
                <a:gd fmla="*/ 59 h 60" name="T59"/>
                <a:gd fmla="*/ 103 w 103" name="T60"/>
                <a:gd fmla="*/ 57 h 60" name="T61"/>
                <a:gd fmla="*/ 103 w 103" name="T62"/>
                <a:gd fmla="*/ 33 h 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 w="103">
                  <a:moveTo>
                    <a:pt x="103" y="33"/>
                  </a:moveTo>
                  <a:cubicBezTo>
                    <a:pt x="101" y="17"/>
                    <a:pt x="97" y="12"/>
                    <a:pt x="94" y="10"/>
                  </a:cubicBezTo>
                  <a:cubicBezTo>
                    <a:pt x="87" y="6"/>
                    <a:pt x="73" y="2"/>
                    <a:pt x="68" y="0"/>
                  </a:cubicBezTo>
                  <a:cubicBezTo>
                    <a:pt x="68" y="0"/>
                    <a:pt x="68" y="0"/>
                    <a:pt x="68" y="0"/>
                  </a:cubicBezTo>
                  <a:cubicBezTo>
                    <a:pt x="68" y="0"/>
                    <a:pt x="68" y="0"/>
                    <a:pt x="67" y="0"/>
                  </a:cubicBezTo>
                  <a:cubicBezTo>
                    <a:pt x="67" y="5"/>
                    <a:pt x="59" y="38"/>
                    <a:pt x="59" y="38"/>
                  </a:cubicBezTo>
                  <a:cubicBezTo>
                    <a:pt x="59" y="38"/>
                    <a:pt x="55" y="12"/>
                    <a:pt x="55" y="12"/>
                  </a:cubicBezTo>
                  <a:cubicBezTo>
                    <a:pt x="55" y="12"/>
                    <a:pt x="58" y="6"/>
                    <a:pt x="58" y="6"/>
                  </a:cubicBezTo>
                  <a:cubicBezTo>
                    <a:pt x="53" y="2"/>
                    <a:pt x="53" y="2"/>
                    <a:pt x="53" y="2"/>
                  </a:cubicBezTo>
                  <a:cubicBezTo>
                    <a:pt x="52" y="2"/>
                    <a:pt x="52" y="2"/>
                    <a:pt x="52" y="2"/>
                  </a:cubicBezTo>
                  <a:cubicBezTo>
                    <a:pt x="52" y="2"/>
                    <a:pt x="52" y="2"/>
                    <a:pt x="52" y="2"/>
                  </a:cubicBezTo>
                  <a:cubicBezTo>
                    <a:pt x="50" y="2"/>
                    <a:pt x="50" y="2"/>
                    <a:pt x="50" y="2"/>
                  </a:cubicBezTo>
                  <a:cubicBezTo>
                    <a:pt x="46" y="6"/>
                    <a:pt x="46" y="6"/>
                    <a:pt x="46" y="6"/>
                  </a:cubicBezTo>
                  <a:cubicBezTo>
                    <a:pt x="49" y="12"/>
                    <a:pt x="49" y="12"/>
                    <a:pt x="49" y="12"/>
                  </a:cubicBezTo>
                  <a:cubicBezTo>
                    <a:pt x="44" y="38"/>
                    <a:pt x="44" y="38"/>
                    <a:pt x="44" y="38"/>
                  </a:cubicBezTo>
                  <a:cubicBezTo>
                    <a:pt x="44" y="38"/>
                    <a:pt x="37" y="5"/>
                    <a:pt x="36" y="0"/>
                  </a:cubicBezTo>
                  <a:cubicBezTo>
                    <a:pt x="36" y="0"/>
                    <a:pt x="36" y="0"/>
                    <a:pt x="36" y="0"/>
                  </a:cubicBezTo>
                  <a:cubicBezTo>
                    <a:pt x="36" y="0"/>
                    <a:pt x="35" y="0"/>
                    <a:pt x="35" y="0"/>
                  </a:cubicBezTo>
                  <a:cubicBezTo>
                    <a:pt x="30" y="2"/>
                    <a:pt x="16" y="6"/>
                    <a:pt x="9" y="10"/>
                  </a:cubicBezTo>
                  <a:cubicBezTo>
                    <a:pt x="7" y="12"/>
                    <a:pt x="2" y="17"/>
                    <a:pt x="1" y="33"/>
                  </a:cubicBezTo>
                  <a:cubicBezTo>
                    <a:pt x="1" y="34"/>
                    <a:pt x="1" y="47"/>
                    <a:pt x="0" y="57"/>
                  </a:cubicBezTo>
                  <a:cubicBezTo>
                    <a:pt x="7" y="58"/>
                    <a:pt x="12" y="59"/>
                    <a:pt x="19" y="59"/>
                  </a:cubicBezTo>
                  <a:cubicBezTo>
                    <a:pt x="19" y="52"/>
                    <a:pt x="19" y="41"/>
                    <a:pt x="19" y="38"/>
                  </a:cubicBezTo>
                  <a:cubicBezTo>
                    <a:pt x="19" y="35"/>
                    <a:pt x="20" y="32"/>
                    <a:pt x="21" y="30"/>
                  </a:cubicBezTo>
                  <a:cubicBezTo>
                    <a:pt x="21" y="59"/>
                    <a:pt x="21" y="59"/>
                    <a:pt x="21" y="59"/>
                  </a:cubicBezTo>
                  <a:cubicBezTo>
                    <a:pt x="30" y="60"/>
                    <a:pt x="42" y="60"/>
                    <a:pt x="52" y="60"/>
                  </a:cubicBezTo>
                  <a:cubicBezTo>
                    <a:pt x="62" y="60"/>
                    <a:pt x="73" y="60"/>
                    <a:pt x="82" y="59"/>
                  </a:cubicBezTo>
                  <a:cubicBezTo>
                    <a:pt x="82" y="30"/>
                    <a:pt x="82" y="30"/>
                    <a:pt x="82" y="30"/>
                  </a:cubicBezTo>
                  <a:cubicBezTo>
                    <a:pt x="83" y="32"/>
                    <a:pt x="84" y="35"/>
                    <a:pt x="84" y="38"/>
                  </a:cubicBezTo>
                  <a:cubicBezTo>
                    <a:pt x="84" y="41"/>
                    <a:pt x="84" y="52"/>
                    <a:pt x="84" y="59"/>
                  </a:cubicBezTo>
                  <a:cubicBezTo>
                    <a:pt x="91" y="58"/>
                    <a:pt x="97" y="58"/>
                    <a:pt x="103" y="57"/>
                  </a:cubicBezTo>
                  <a:cubicBezTo>
                    <a:pt x="103" y="47"/>
                    <a:pt x="103" y="34"/>
                    <a:pt x="103" y="33"/>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srgbClr val="2C3637"/>
                </a:solidFill>
              </a:endParaRPr>
            </a:p>
          </p:txBody>
        </p:sp>
        <p:sp>
          <p:nvSpPr>
            <p:cNvPr id="89" name="Freeform 8"/>
            <p:cNvSpPr/>
            <p:nvPr/>
          </p:nvSpPr>
          <p:spPr bwMode="auto">
            <a:xfrm>
              <a:off x="1990650" y="4469681"/>
              <a:ext cx="196850" cy="230188"/>
            </a:xfrm>
            <a:custGeom>
              <a:gdLst>
                <a:gd fmla="*/ 4 w 52" name="T0"/>
                <a:gd fmla="*/ 25 h 61" name="T1"/>
                <a:gd fmla="*/ 0 w 52" name="T2"/>
                <a:gd fmla="*/ 29 h 61" name="T3"/>
                <a:gd fmla="*/ 5 w 52" name="T4"/>
                <a:gd fmla="*/ 39 h 61" name="T5"/>
                <a:gd fmla="*/ 26 w 52" name="T6"/>
                <a:gd fmla="*/ 61 h 61" name="T7"/>
                <a:gd fmla="*/ 47 w 52" name="T8"/>
                <a:gd fmla="*/ 39 h 61" name="T9"/>
                <a:gd fmla="*/ 52 w 52" name="T10"/>
                <a:gd fmla="*/ 29 h 61" name="T11"/>
                <a:gd fmla="*/ 48 w 52" name="T12"/>
                <a:gd fmla="*/ 25 h 61" name="T13"/>
                <a:gd fmla="*/ 26 w 52" name="T14"/>
                <a:gd fmla="*/ 0 h 61" name="T15"/>
                <a:gd fmla="*/ 4 w 52" name="T16"/>
                <a:gd fmla="*/ 25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52">
                  <a:moveTo>
                    <a:pt x="4" y="25"/>
                  </a:moveTo>
                  <a:cubicBezTo>
                    <a:pt x="2" y="25"/>
                    <a:pt x="0" y="27"/>
                    <a:pt x="0" y="29"/>
                  </a:cubicBezTo>
                  <a:cubicBezTo>
                    <a:pt x="0" y="33"/>
                    <a:pt x="2" y="39"/>
                    <a:pt x="5" y="39"/>
                  </a:cubicBezTo>
                  <a:cubicBezTo>
                    <a:pt x="8" y="51"/>
                    <a:pt x="15" y="61"/>
                    <a:pt x="26" y="61"/>
                  </a:cubicBezTo>
                  <a:cubicBezTo>
                    <a:pt x="37" y="61"/>
                    <a:pt x="44" y="51"/>
                    <a:pt x="47" y="39"/>
                  </a:cubicBezTo>
                  <a:cubicBezTo>
                    <a:pt x="50" y="38"/>
                    <a:pt x="52" y="33"/>
                    <a:pt x="52" y="29"/>
                  </a:cubicBezTo>
                  <a:cubicBezTo>
                    <a:pt x="51" y="27"/>
                    <a:pt x="50" y="26"/>
                    <a:pt x="48" y="25"/>
                  </a:cubicBezTo>
                  <a:cubicBezTo>
                    <a:pt x="48" y="11"/>
                    <a:pt x="39" y="0"/>
                    <a:pt x="26" y="0"/>
                  </a:cubicBezTo>
                  <a:cubicBezTo>
                    <a:pt x="13" y="0"/>
                    <a:pt x="4" y="11"/>
                    <a:pt x="4" y="2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srgbClr val="2C3637"/>
                </a:solidFill>
              </a:endParaRPr>
            </a:p>
          </p:txBody>
        </p:sp>
      </p:grpSp>
      <p:sp>
        <p:nvSpPr>
          <p:cNvPr id="90" name="矩形 47"/>
          <p:cNvSpPr>
            <a:spLocks noChangeArrowheads="1"/>
          </p:cNvSpPr>
          <p:nvPr/>
        </p:nvSpPr>
        <p:spPr bwMode="auto">
          <a:xfrm>
            <a:off x="8735695" y="3476601"/>
            <a:ext cx="3338555" cy="11780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buNone/>
            </a:pPr>
            <a:r>
              <a:rPr altLang="en-US" lang="zh-CN" smtClean="0" sz="1400">
                <a:solidFill>
                  <a:srgbClr val="2C3637"/>
                </a:solidFill>
                <a:latin charset="-122" panose="020b0503020204020204" pitchFamily="34" typeface="微软雅黑"/>
                <a:ea charset="-122" panose="020b0503020204020204" pitchFamily="34" typeface="微软雅黑"/>
                <a:sym charset="-122" panose="020b0503020204020204" pitchFamily="34" typeface="微软雅黑"/>
              </a:rPr>
              <a:t>现任职销售部经理，毕业于美国麻省理工大学设计系，曾获全国“十佳青年”。</a:t>
            </a:r>
          </a:p>
          <a:p>
            <a:pPr>
              <a:lnSpc>
                <a:spcPct val="130000"/>
              </a:lnSpc>
              <a:spcBef>
                <a:spcPct val="0"/>
              </a:spcBef>
              <a:buNone/>
            </a:pPr>
            <a:r>
              <a:rPr altLang="en-US" lang="zh-CN" smtClean="0" sz="1400">
                <a:solidFill>
                  <a:srgbClr val="2C3637"/>
                </a:solidFill>
                <a:latin charset="-122" panose="020b0503020204020204" pitchFamily="34" typeface="微软雅黑"/>
                <a:ea charset="-122" panose="020b0503020204020204" pitchFamily="34" typeface="微软雅黑"/>
                <a:sym charset="-122" panose="020b0503020204020204" pitchFamily="34" typeface="微软雅黑"/>
              </a:rPr>
              <a:t>相信在我的带领下，公司一定会步入一个新的纪元，开拓创新。</a:t>
            </a:r>
          </a:p>
        </p:txBody>
      </p:sp>
      <p:sp>
        <p:nvSpPr>
          <p:cNvPr id="91" name="矩形 3"/>
          <p:cNvSpPr>
            <a:spLocks noChangeArrowheads="1"/>
          </p:cNvSpPr>
          <p:nvPr/>
        </p:nvSpPr>
        <p:spPr bwMode="auto">
          <a:xfrm>
            <a:off x="8766302" y="2924944"/>
            <a:ext cx="1915146" cy="373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typeface="Arial"/>
              <a:buNone/>
            </a:pPr>
            <a:r>
              <a:rPr altLang="en-US" b="1" lang="zh-CN" sz="2000">
                <a:solidFill>
                  <a:srgbClr val="2C3637"/>
                </a:solidFill>
                <a:latin charset="-122" panose="020b0503020204020204" pitchFamily="34" typeface="微软雅黑"/>
                <a:ea charset="-122" panose="020b0503020204020204" pitchFamily="34" typeface="微软雅黑"/>
                <a:cs charset="0" panose="020b0604020202020204" pitchFamily="34" typeface="Arial"/>
              </a:rPr>
              <a:t>汇报人：某某某</a:t>
            </a:r>
          </a:p>
        </p:txBody>
      </p:sp>
      <p:sp>
        <p:nvSpPr>
          <p:cNvPr id="92" name="矩形 91"/>
          <p:cNvSpPr/>
          <p:nvPr/>
        </p:nvSpPr>
        <p:spPr>
          <a:xfrm>
            <a:off x="8825425" y="3385895"/>
            <a:ext cx="599800" cy="40500"/>
          </a:xfrm>
          <a:prstGeom prst="rect">
            <a:avLst/>
          </a:prstGeom>
          <a:solidFill>
            <a:srgbClr val="2C36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rgbClr val="2C3637"/>
              </a:solidFill>
              <a:latin charset="-122" panose="020b0503020204020204" pitchFamily="34" typeface="微软雅黑"/>
              <a:ea charset="-122" panose="020b0503020204020204" pitchFamily="34" typeface="微软雅黑"/>
            </a:endParaRPr>
          </a:p>
        </p:txBody>
      </p:sp>
      <p:sp>
        <p:nvSpPr>
          <p:cNvPr id="93" name="矩形 92"/>
          <p:cNvSpPr/>
          <p:nvPr/>
        </p:nvSpPr>
        <p:spPr>
          <a:xfrm>
            <a:off x="9440275" y="3385895"/>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rgbClr val="2C3637"/>
              </a:solidFill>
              <a:latin charset="-122" panose="020b0503020204020204" pitchFamily="34" typeface="微软雅黑"/>
              <a:ea charset="-122" panose="020b0503020204020204" pitchFamily="34" typeface="微软雅黑"/>
            </a:endParaRPr>
          </a:p>
        </p:txBody>
      </p:sp>
      <p:sp>
        <p:nvSpPr>
          <p:cNvPr id="94" name="TextBox 504"/>
          <p:cNvSpPr txBox="1"/>
          <p:nvPr/>
        </p:nvSpPr>
        <p:spPr>
          <a:xfrm>
            <a:off x="624978" y="1844824"/>
            <a:ext cx="7344817" cy="9022079"/>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just">
              <a:lnSpc>
                <a:spcPct val="150000"/>
              </a:lnSpc>
              <a:spcAft>
                <a:spcPts val="1200"/>
              </a:spcAft>
            </a:pPr>
            <a:r>
              <a:rPr altLang="en-US" b="1" lang="zh-CN" sz="2400">
                <a:solidFill>
                  <a:srgbClr val="2C3637"/>
                </a:solidFill>
                <a:sym charset="-122" panose="020b0503020204020204" pitchFamily="34" typeface="微软雅黑"/>
              </a:rPr>
              <a:t>首先感谢您在百忙之中审阅我，当您打开这个文件时，您将开始对我的能力进行评估，对我的经历进行阅读；希望当您关闭这个胶片时，我能够契合您的要求，加入一个新的家庭，共同奋斗！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gn="just">
              <a:lnSpc>
                <a:spcPct val="150000"/>
              </a:lnSpc>
              <a:spcAft>
                <a:spcPts val="1200"/>
              </a:spcAft>
            </a:pPr>
            <a:r>
              <a:rPr altLang="en-US" b="1" lang="zh-CN" sz="2400">
                <a:solidFill>
                  <a:srgbClr val="2C3637"/>
                </a:solidFill>
                <a:sym charset="-122" panose="020b0503020204020204" pitchFamily="34" typeface="微软雅黑"/>
              </a:rPr>
              <a:t>右键点击图片选择设置图片格式可直接替换图片。您的内容打在这里，或者通过复制您的文本后，在此框中选择粘贴，并选择只保留文字。在此录入上述图表的描述说明，在此录入上述图表的综合描述说明，在此录入上述图表的综合描述说明，在此录入上述图表的综合描述说明在此录入上述图表的综合描述说明。</a:t>
            </a:r>
          </a:p>
        </p:txBody>
      </p:sp>
      <p:sp>
        <p:nvSpPr>
          <p:cNvPr id="25" name="Rectangle 5"/>
          <p:cNvSpPr>
            <a:spLocks noChangeArrowheads="1"/>
          </p:cNvSpPr>
          <p:nvPr/>
        </p:nvSpPr>
        <p:spPr bwMode="auto">
          <a:xfrm>
            <a:off x="1" y="6781711"/>
            <a:ext cx="12218266" cy="81520"/>
          </a:xfrm>
          <a:prstGeom prst="rect">
            <a:avLst/>
          </a:pr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81022359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84"/>
                                        </p:tgtEl>
                                        <p:attrNameLst>
                                          <p:attrName>style.visibility</p:attrName>
                                        </p:attrNameLst>
                                      </p:cBhvr>
                                      <p:to>
                                        <p:strVal val="visible"/>
                                      </p:to>
                                    </p:set>
                                    <p:anim calcmode="lin" valueType="num">
                                      <p:cBhvr additive="base">
                                        <p:cTn dur="500" fill="hold" id="7"/>
                                        <p:tgtEl>
                                          <p:spTgt spid="84"/>
                                        </p:tgtEl>
                                        <p:attrNameLst>
                                          <p:attrName>ppt_x</p:attrName>
                                        </p:attrNameLst>
                                      </p:cBhvr>
                                      <p:tavLst>
                                        <p:tav tm="0">
                                          <p:val>
                                            <p:strVal val="0-#ppt_w/2"/>
                                          </p:val>
                                        </p:tav>
                                        <p:tav tm="100000">
                                          <p:val>
                                            <p:strVal val="#ppt_x"/>
                                          </p:val>
                                        </p:tav>
                                      </p:tavLst>
                                    </p:anim>
                                    <p:anim calcmode="lin" valueType="num">
                                      <p:cBhvr additive="base">
                                        <p:cTn dur="500" fill="hold" id="8"/>
                                        <p:tgtEl>
                                          <p:spTgt spid="84"/>
                                        </p:tgtEl>
                                        <p:attrNameLst>
                                          <p:attrName>ppt_y</p:attrName>
                                        </p:attrNameLst>
                                      </p:cBhvr>
                                      <p:tavLst>
                                        <p:tav tm="0">
                                          <p:val>
                                            <p:strVal val="#ppt_y"/>
                                          </p:val>
                                        </p:tav>
                                        <p:tav tm="100000">
                                          <p:val>
                                            <p:strVal val="#ppt_y"/>
                                          </p:val>
                                        </p:tav>
                                      </p:tavLst>
                                    </p:anim>
                                  </p:childTnLst>
                                </p:cTn>
                              </p:par>
                              <p:par>
                                <p:cTn fill="hold" grpId="0" id="9" nodeType="withEffect" presetClass="entr" presetID="22" presetSubtype="8">
                                  <p:stCondLst>
                                    <p:cond delay="250"/>
                                  </p:stCondLst>
                                  <p:childTnLst>
                                    <p:set>
                                      <p:cBhvr>
                                        <p:cTn dur="1" fill="hold" id="10">
                                          <p:stCondLst>
                                            <p:cond delay="0"/>
                                          </p:stCondLst>
                                        </p:cTn>
                                        <p:tgtEl>
                                          <p:spTgt spid="85"/>
                                        </p:tgtEl>
                                        <p:attrNameLst>
                                          <p:attrName>style.visibility</p:attrName>
                                        </p:attrNameLst>
                                      </p:cBhvr>
                                      <p:to>
                                        <p:strVal val="visible"/>
                                      </p:to>
                                    </p:set>
                                    <p:animEffect filter="wipe(left)" transition="in">
                                      <p:cBhvr>
                                        <p:cTn dur="500" id="11"/>
                                        <p:tgtEl>
                                          <p:spTgt spid="85"/>
                                        </p:tgtEl>
                                      </p:cBhvr>
                                    </p:animEffect>
                                  </p:childTnLst>
                                </p:cTn>
                              </p:par>
                              <p:par>
                                <p:cTn fill="hold" grpId="0" id="12" nodeType="withEffect" presetClass="entr" presetID="10" presetSubtype="0">
                                  <p:stCondLst>
                                    <p:cond delay="1000"/>
                                  </p:stCondLst>
                                  <p:iterate type="lt">
                                    <p:tmPct val="10000"/>
                                  </p:iterate>
                                  <p:childTnLst>
                                    <p:set>
                                      <p:cBhvr>
                                        <p:cTn dur="1" fill="hold" id="13">
                                          <p:stCondLst>
                                            <p:cond delay="0"/>
                                          </p:stCondLst>
                                        </p:cTn>
                                        <p:tgtEl>
                                          <p:spTgt spid="94"/>
                                        </p:tgtEl>
                                        <p:attrNameLst>
                                          <p:attrName>style.visibility</p:attrName>
                                        </p:attrNameLst>
                                      </p:cBhvr>
                                      <p:to>
                                        <p:strVal val="visible"/>
                                      </p:to>
                                    </p:set>
                                    <p:animEffect filter="fade" transition="in">
                                      <p:cBhvr>
                                        <p:cTn dur="100" id="14"/>
                                        <p:tgtEl>
                                          <p:spTgt spid="94"/>
                                        </p:tgtEl>
                                      </p:cBhvr>
                                    </p:animEffect>
                                  </p:childTnLst>
                                </p:cTn>
                              </p:par>
                            </p:childTnLst>
                          </p:cTn>
                        </p:par>
                        <p:par>
                          <p:cTn fill="hold" id="15" nodeType="afterGroup">
                            <p:stCondLst>
                              <p:cond delay="1100"/>
                            </p:stCondLst>
                            <p:childTnLst>
                              <p:par>
                                <p:cTn fill="hold" id="16" nodeType="afterEffect" presetClass="entr" presetID="53" presetSubtype="0">
                                  <p:stCondLst>
                                    <p:cond delay="0"/>
                                  </p:stCondLst>
                                  <p:childTnLst>
                                    <p:set>
                                      <p:cBhvr>
                                        <p:cTn dur="1" fill="hold" id="17">
                                          <p:stCondLst>
                                            <p:cond delay="0"/>
                                          </p:stCondLst>
                                        </p:cTn>
                                        <p:tgtEl>
                                          <p:spTgt spid="86"/>
                                        </p:tgtEl>
                                        <p:attrNameLst>
                                          <p:attrName>style.visibility</p:attrName>
                                        </p:attrNameLst>
                                      </p:cBhvr>
                                      <p:to>
                                        <p:strVal val="visible"/>
                                      </p:to>
                                    </p:set>
                                    <p:anim calcmode="lin" valueType="num">
                                      <p:cBhvr>
                                        <p:cTn dur="500" fill="hold" id="18"/>
                                        <p:tgtEl>
                                          <p:spTgt spid="86"/>
                                        </p:tgtEl>
                                        <p:attrNameLst>
                                          <p:attrName>ppt_w</p:attrName>
                                        </p:attrNameLst>
                                      </p:cBhvr>
                                      <p:tavLst>
                                        <p:tav tm="0">
                                          <p:val>
                                            <p:fltVal val="0"/>
                                          </p:val>
                                        </p:tav>
                                        <p:tav tm="100000">
                                          <p:val>
                                            <p:strVal val="#ppt_w"/>
                                          </p:val>
                                        </p:tav>
                                      </p:tavLst>
                                    </p:anim>
                                    <p:anim calcmode="lin" valueType="num">
                                      <p:cBhvr>
                                        <p:cTn dur="500" fill="hold" id="19"/>
                                        <p:tgtEl>
                                          <p:spTgt spid="86"/>
                                        </p:tgtEl>
                                        <p:attrNameLst>
                                          <p:attrName>ppt_h</p:attrName>
                                        </p:attrNameLst>
                                      </p:cBhvr>
                                      <p:tavLst>
                                        <p:tav tm="0">
                                          <p:val>
                                            <p:fltVal val="0"/>
                                          </p:val>
                                        </p:tav>
                                        <p:tav tm="100000">
                                          <p:val>
                                            <p:strVal val="#ppt_h"/>
                                          </p:val>
                                        </p:tav>
                                      </p:tavLst>
                                    </p:anim>
                                    <p:animEffect filter="fade" transition="in">
                                      <p:cBhvr>
                                        <p:cTn dur="500" id="20"/>
                                        <p:tgtEl>
                                          <p:spTgt spid="86"/>
                                        </p:tgtEl>
                                      </p:cBhvr>
                                    </p:animEffect>
                                  </p:childTnLst>
                                </p:cTn>
                              </p:par>
                            </p:childTnLst>
                          </p:cTn>
                        </p:par>
                        <p:par>
                          <p:cTn fill="hold" id="21" nodeType="afterGroup">
                            <p:stCondLst>
                              <p:cond delay="1600"/>
                            </p:stCondLst>
                            <p:childTnLst>
                              <p:par>
                                <p:cTn fill="hold" grpId="0" id="22" nodeType="afterEffect" presetClass="entr" presetID="22" presetSubtype="8">
                                  <p:stCondLst>
                                    <p:cond delay="0"/>
                                  </p:stCondLst>
                                  <p:childTnLst>
                                    <p:set>
                                      <p:cBhvr>
                                        <p:cTn dur="1" fill="hold" id="23">
                                          <p:stCondLst>
                                            <p:cond delay="0"/>
                                          </p:stCondLst>
                                        </p:cTn>
                                        <p:tgtEl>
                                          <p:spTgt spid="91"/>
                                        </p:tgtEl>
                                        <p:attrNameLst>
                                          <p:attrName>style.visibility</p:attrName>
                                        </p:attrNameLst>
                                      </p:cBhvr>
                                      <p:to>
                                        <p:strVal val="visible"/>
                                      </p:to>
                                    </p:set>
                                    <p:animEffect filter="wipe(left)" transition="in">
                                      <p:cBhvr>
                                        <p:cTn dur="500" id="24"/>
                                        <p:tgtEl>
                                          <p:spTgt spid="91"/>
                                        </p:tgtEl>
                                      </p:cBhvr>
                                    </p:animEffect>
                                  </p:childTnLst>
                                </p:cTn>
                              </p:par>
                            </p:childTnLst>
                          </p:cTn>
                        </p:par>
                        <p:par>
                          <p:cTn fill="hold" id="25" nodeType="afterGroup">
                            <p:stCondLst>
                              <p:cond delay="2100"/>
                            </p:stCondLst>
                            <p:childTnLst>
                              <p:par>
                                <p:cTn fill="hold" grpId="0" id="26" nodeType="afterEffect" presetClass="entr" presetID="22" presetSubtype="8">
                                  <p:stCondLst>
                                    <p:cond delay="0"/>
                                  </p:stCondLst>
                                  <p:childTnLst>
                                    <p:set>
                                      <p:cBhvr>
                                        <p:cTn dur="1" fill="hold" id="27">
                                          <p:stCondLst>
                                            <p:cond delay="0"/>
                                          </p:stCondLst>
                                        </p:cTn>
                                        <p:tgtEl>
                                          <p:spTgt spid="92"/>
                                        </p:tgtEl>
                                        <p:attrNameLst>
                                          <p:attrName>style.visibility</p:attrName>
                                        </p:attrNameLst>
                                      </p:cBhvr>
                                      <p:to>
                                        <p:strVal val="visible"/>
                                      </p:to>
                                    </p:set>
                                    <p:animEffect filter="wipe(left)" transition="in">
                                      <p:cBhvr>
                                        <p:cTn dur="500" id="28"/>
                                        <p:tgtEl>
                                          <p:spTgt spid="92"/>
                                        </p:tgtEl>
                                      </p:cBhvr>
                                    </p:animEffect>
                                  </p:childTnLst>
                                </p:cTn>
                              </p:par>
                            </p:childTnLst>
                          </p:cTn>
                        </p:par>
                        <p:par>
                          <p:cTn fill="hold" id="29" nodeType="afterGroup">
                            <p:stCondLst>
                              <p:cond delay="2600"/>
                            </p:stCondLst>
                            <p:childTnLst>
                              <p:par>
                                <p:cTn fill="hold" grpId="0" id="30" nodeType="afterEffect" presetClass="entr" presetID="22" presetSubtype="8">
                                  <p:stCondLst>
                                    <p:cond delay="0"/>
                                  </p:stCondLst>
                                  <p:childTnLst>
                                    <p:set>
                                      <p:cBhvr>
                                        <p:cTn dur="1" fill="hold" id="31">
                                          <p:stCondLst>
                                            <p:cond delay="0"/>
                                          </p:stCondLst>
                                        </p:cTn>
                                        <p:tgtEl>
                                          <p:spTgt spid="93"/>
                                        </p:tgtEl>
                                        <p:attrNameLst>
                                          <p:attrName>style.visibility</p:attrName>
                                        </p:attrNameLst>
                                      </p:cBhvr>
                                      <p:to>
                                        <p:strVal val="visible"/>
                                      </p:to>
                                    </p:set>
                                    <p:animEffect filter="wipe(left)" transition="in">
                                      <p:cBhvr>
                                        <p:cTn dur="750" id="32"/>
                                        <p:tgtEl>
                                          <p:spTgt spid="93"/>
                                        </p:tgtEl>
                                      </p:cBhvr>
                                    </p:animEffect>
                                  </p:childTnLst>
                                </p:cTn>
                              </p:par>
                            </p:childTnLst>
                          </p:cTn>
                        </p:par>
                        <p:par>
                          <p:cTn fill="hold" id="33" nodeType="afterGroup">
                            <p:stCondLst>
                              <p:cond delay="3350"/>
                            </p:stCondLst>
                            <p:childTnLst>
                              <p:par>
                                <p:cTn fill="hold" grpId="0" id="34" nodeType="afterEffect" presetClass="entr" presetID="14" presetSubtype="10">
                                  <p:stCondLst>
                                    <p:cond delay="0"/>
                                  </p:stCondLst>
                                  <p:childTnLst>
                                    <p:set>
                                      <p:cBhvr>
                                        <p:cTn dur="1" fill="hold" id="35">
                                          <p:stCondLst>
                                            <p:cond delay="0"/>
                                          </p:stCondLst>
                                        </p:cTn>
                                        <p:tgtEl>
                                          <p:spTgt spid="90"/>
                                        </p:tgtEl>
                                        <p:attrNameLst>
                                          <p:attrName>style.visibility</p:attrName>
                                        </p:attrNameLst>
                                      </p:cBhvr>
                                      <p:to>
                                        <p:strVal val="visible"/>
                                      </p:to>
                                    </p:set>
                                    <p:animEffect filter="randombar(horizontal)" transition="in">
                                      <p:cBhvr>
                                        <p:cTn dur="750" id="36"/>
                                        <p:tgtEl>
                                          <p:spTgt spid="9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4"/>
      <p:bldP grpId="0" spid="85"/>
      <p:bldP grpId="0" spid="90"/>
      <p:bldP grpId="0" spid="91"/>
      <p:bldP grpId="0" spid="92"/>
      <p:bldP grpId="0" spid="93"/>
      <p:bldP grpId="0" spid="94"/>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2" y="35332"/>
            <a:ext cx="6552730"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产品形式  |  PRODUCT FORM</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089475" y="1245685"/>
            <a:ext cx="2015329" cy="2015329"/>
            <a:chOff x="5182632" y="1700808"/>
            <a:chExt cx="2015329" cy="2015329"/>
          </a:xfrm>
        </p:grpSpPr>
        <p:sp>
          <p:nvSpPr>
            <p:cNvPr id="21" name="Oval 6"/>
            <p:cNvSpPr>
              <a:spLocks noChangeArrowheads="1"/>
            </p:cNvSpPr>
            <p:nvPr/>
          </p:nvSpPr>
          <p:spPr bwMode="auto">
            <a:xfrm>
              <a:off x="5182632" y="1700808"/>
              <a:ext cx="2015329" cy="2015329"/>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7"/>
            <p:cNvSpPr>
              <a:spLocks noEditPoints="1"/>
            </p:cNvSpPr>
            <p:nvPr/>
          </p:nvSpPr>
          <p:spPr bwMode="auto">
            <a:xfrm>
              <a:off x="5769194" y="1999060"/>
              <a:ext cx="886234" cy="1418826"/>
            </a:xfrm>
            <a:custGeom>
              <a:gdLst>
                <a:gd fmla="*/ 74 w 991" name="T0"/>
                <a:gd fmla="*/ 0 h 1589" name="T1"/>
                <a:gd fmla="*/ 0 w 991" name="T2"/>
                <a:gd fmla="*/ 1517 h 1589" name="T3"/>
                <a:gd fmla="*/ 917 w 991" name="T4"/>
                <a:gd fmla="*/ 1589 h 1589" name="T5"/>
                <a:gd fmla="*/ 991 w 991" name="T6"/>
                <a:gd fmla="*/ 72 h 1589" name="T7"/>
                <a:gd fmla="*/ 401 w 991" name="T8"/>
                <a:gd fmla="*/ 38 h 1589" name="T9"/>
                <a:gd fmla="*/ 577 w 991" name="T10"/>
                <a:gd fmla="*/ 38 h 1589" name="T11"/>
                <a:gd fmla="*/ 577 w 991" name="T12"/>
                <a:gd fmla="*/ 88 h 1589" name="T13"/>
                <a:gd fmla="*/ 376 w 991" name="T14"/>
                <a:gd fmla="*/ 63 h 1589" name="T15"/>
                <a:gd fmla="*/ 753 w 991" name="T16"/>
                <a:gd fmla="*/ 1472 h 1589" name="T17"/>
                <a:gd fmla="*/ 722 w 991" name="T18"/>
                <a:gd fmla="*/ 1503 h 1589" name="T19"/>
                <a:gd fmla="*/ 180 w 991" name="T20"/>
                <a:gd fmla="*/ 1472 h 1589" name="T21"/>
                <a:gd fmla="*/ 211 w 991" name="T22"/>
                <a:gd fmla="*/ 1439 h 1589" name="T23"/>
                <a:gd fmla="*/ 753 w 991" name="T24"/>
                <a:gd fmla="*/ 1470 h 1589" name="T25"/>
                <a:gd fmla="*/ 866 w 991" name="T26"/>
                <a:gd fmla="*/ 1503 h 1589" name="T27"/>
                <a:gd fmla="*/ 835 w 991" name="T28"/>
                <a:gd fmla="*/ 1471 h 1589" name="T29"/>
                <a:gd fmla="*/ 898 w 991" name="T30"/>
                <a:gd fmla="*/ 1471 h 1589" name="T31"/>
                <a:gd fmla="*/ 903 w 991" name="T32"/>
                <a:gd fmla="*/ 1349 h 1589" name="T33"/>
                <a:gd fmla="*/ 88 w 991" name="T34"/>
                <a:gd fmla="*/ 1349 h 1589" name="T35"/>
                <a:gd fmla="*/ 903 w 991" name="T36"/>
                <a:gd fmla="*/ 141 h 1589" name="T37"/>
                <a:gd fmla="*/ 211 w 991" name="T38"/>
                <a:gd fmla="*/ 877 h 1589" name="T39"/>
                <a:gd fmla="*/ 347 w 991" name="T40"/>
                <a:gd fmla="*/ 1004 h 1589" name="T41"/>
                <a:gd fmla="*/ 289 w 991" name="T42"/>
                <a:gd fmla="*/ 556 h 1589" name="T43"/>
                <a:gd fmla="*/ 145 w 991" name="T44"/>
                <a:gd fmla="*/ 1004 h 1589" name="T45"/>
                <a:gd fmla="*/ 211 w 991" name="T46"/>
                <a:gd fmla="*/ 877 h 1589" name="T47"/>
                <a:gd fmla="*/ 222 w 991" name="T48"/>
                <a:gd fmla="*/ 823 h 1589" name="T49"/>
                <a:gd fmla="*/ 306 w 991" name="T50"/>
                <a:gd fmla="*/ 823 h 1589" name="T51"/>
                <a:gd fmla="*/ 456 w 991" name="T52"/>
                <a:gd fmla="*/ 818 h 1589" name="T53"/>
                <a:gd fmla="*/ 621 w 991" name="T54"/>
                <a:gd fmla="*/ 684 h 1589" name="T55"/>
                <a:gd fmla="*/ 420 w 991" name="T56"/>
                <a:gd fmla="*/ 556 h 1589" name="T57"/>
                <a:gd fmla="*/ 456 w 991" name="T58"/>
                <a:gd fmla="*/ 1004 h 1589" name="T59"/>
                <a:gd fmla="*/ 456 w 991" name="T60"/>
                <a:gd fmla="*/ 608 h 1589" name="T61"/>
                <a:gd fmla="*/ 584 w 991" name="T62"/>
                <a:gd fmla="*/ 684 h 1589" name="T63"/>
                <a:gd fmla="*/ 456 w 991" name="T64"/>
                <a:gd fmla="*/ 765 h 1589" name="T65"/>
                <a:gd fmla="*/ 690 w 991" name="T66"/>
                <a:gd fmla="*/ 818 h 1589" name="T67"/>
                <a:gd fmla="*/ 856 w 991" name="T68"/>
                <a:gd fmla="*/ 684 h 1589" name="T69"/>
                <a:gd fmla="*/ 654 w 991" name="T70"/>
                <a:gd fmla="*/ 556 h 1589" name="T71"/>
                <a:gd fmla="*/ 690 w 991" name="T72"/>
                <a:gd fmla="*/ 1004 h 1589" name="T73"/>
                <a:gd fmla="*/ 690 w 991" name="T74"/>
                <a:gd fmla="*/ 608 h 1589" name="T75"/>
                <a:gd fmla="*/ 818 w 991" name="T76"/>
                <a:gd fmla="*/ 684 h 1589" name="T77"/>
                <a:gd fmla="*/ 690 w 991" name="T78"/>
                <a:gd fmla="*/ 765 h 1589"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89" w="991">
                  <a:moveTo>
                    <a:pt x="917" y="0"/>
                  </a:moveTo>
                  <a:lnTo>
                    <a:pt x="74" y="0"/>
                  </a:lnTo>
                  <a:cubicBezTo>
                    <a:pt x="33" y="0"/>
                    <a:pt x="0" y="32"/>
                    <a:pt x="0" y="72"/>
                  </a:cubicBezTo>
                  <a:lnTo>
                    <a:pt x="0" y="1517"/>
                  </a:lnTo>
                  <a:cubicBezTo>
                    <a:pt x="0" y="1556"/>
                    <a:pt x="33" y="1589"/>
                    <a:pt x="74" y="1589"/>
                  </a:cubicBezTo>
                  <a:lnTo>
                    <a:pt x="917" y="1589"/>
                  </a:lnTo>
                  <a:cubicBezTo>
                    <a:pt x="957" y="1589"/>
                    <a:pt x="991" y="1556"/>
                    <a:pt x="991" y="1517"/>
                  </a:cubicBezTo>
                  <a:lnTo>
                    <a:pt x="991" y="72"/>
                  </a:lnTo>
                  <a:cubicBezTo>
                    <a:pt x="991" y="32"/>
                    <a:pt x="957" y="0"/>
                    <a:pt x="917" y="0"/>
                  </a:cubicBezTo>
                  <a:close/>
                  <a:moveTo>
                    <a:pt x="401" y="38"/>
                  </a:moveTo>
                  <a:lnTo>
                    <a:pt x="401" y="38"/>
                  </a:lnTo>
                  <a:lnTo>
                    <a:pt x="577" y="38"/>
                  </a:lnTo>
                  <a:cubicBezTo>
                    <a:pt x="591" y="38"/>
                    <a:pt x="602" y="49"/>
                    <a:pt x="602" y="63"/>
                  </a:cubicBezTo>
                  <a:cubicBezTo>
                    <a:pt x="602" y="77"/>
                    <a:pt x="591" y="88"/>
                    <a:pt x="577" y="88"/>
                  </a:cubicBezTo>
                  <a:lnTo>
                    <a:pt x="401" y="88"/>
                  </a:lnTo>
                  <a:cubicBezTo>
                    <a:pt x="387" y="88"/>
                    <a:pt x="376" y="77"/>
                    <a:pt x="376" y="63"/>
                  </a:cubicBezTo>
                  <a:cubicBezTo>
                    <a:pt x="376" y="49"/>
                    <a:pt x="387" y="38"/>
                    <a:pt x="401" y="38"/>
                  </a:cubicBezTo>
                  <a:close/>
                  <a:moveTo>
                    <a:pt x="753" y="1472"/>
                  </a:moveTo>
                  <a:lnTo>
                    <a:pt x="753" y="1472"/>
                  </a:lnTo>
                  <a:cubicBezTo>
                    <a:pt x="753" y="1489"/>
                    <a:pt x="739" y="1503"/>
                    <a:pt x="722" y="1503"/>
                  </a:cubicBezTo>
                  <a:lnTo>
                    <a:pt x="211" y="1503"/>
                  </a:lnTo>
                  <a:cubicBezTo>
                    <a:pt x="194" y="1503"/>
                    <a:pt x="180" y="1489"/>
                    <a:pt x="180" y="1472"/>
                  </a:cubicBezTo>
                  <a:lnTo>
                    <a:pt x="180" y="1470"/>
                  </a:lnTo>
                  <a:cubicBezTo>
                    <a:pt x="180" y="1453"/>
                    <a:pt x="194" y="1439"/>
                    <a:pt x="211" y="1439"/>
                  </a:cubicBezTo>
                  <a:lnTo>
                    <a:pt x="722" y="1439"/>
                  </a:lnTo>
                  <a:cubicBezTo>
                    <a:pt x="739" y="1439"/>
                    <a:pt x="753" y="1453"/>
                    <a:pt x="753" y="1470"/>
                  </a:cubicBezTo>
                  <a:lnTo>
                    <a:pt x="753" y="1472"/>
                  </a:lnTo>
                  <a:close/>
                  <a:moveTo>
                    <a:pt x="866" y="1503"/>
                  </a:moveTo>
                  <a:lnTo>
                    <a:pt x="866" y="1503"/>
                  </a:lnTo>
                  <a:cubicBezTo>
                    <a:pt x="849" y="1503"/>
                    <a:pt x="835" y="1488"/>
                    <a:pt x="835" y="1471"/>
                  </a:cubicBezTo>
                  <a:cubicBezTo>
                    <a:pt x="835" y="1453"/>
                    <a:pt x="849" y="1439"/>
                    <a:pt x="866" y="1439"/>
                  </a:cubicBezTo>
                  <a:cubicBezTo>
                    <a:pt x="884" y="1439"/>
                    <a:pt x="898" y="1453"/>
                    <a:pt x="898" y="1471"/>
                  </a:cubicBezTo>
                  <a:cubicBezTo>
                    <a:pt x="898" y="1488"/>
                    <a:pt x="884" y="1503"/>
                    <a:pt x="866" y="1503"/>
                  </a:cubicBezTo>
                  <a:close/>
                  <a:moveTo>
                    <a:pt x="903" y="1349"/>
                  </a:moveTo>
                  <a:lnTo>
                    <a:pt x="903" y="1349"/>
                  </a:lnTo>
                  <a:lnTo>
                    <a:pt x="88" y="1349"/>
                  </a:lnTo>
                  <a:lnTo>
                    <a:pt x="88" y="141"/>
                  </a:lnTo>
                  <a:lnTo>
                    <a:pt x="903" y="141"/>
                  </a:lnTo>
                  <a:lnTo>
                    <a:pt x="903" y="1349"/>
                  </a:lnTo>
                  <a:close/>
                  <a:moveTo>
                    <a:pt x="211" y="877"/>
                  </a:moveTo>
                  <a:lnTo>
                    <a:pt x="320" y="877"/>
                  </a:lnTo>
                  <a:lnTo>
                    <a:pt x="347" y="1004"/>
                  </a:lnTo>
                  <a:lnTo>
                    <a:pt x="387" y="1004"/>
                  </a:lnTo>
                  <a:lnTo>
                    <a:pt x="289" y="556"/>
                  </a:lnTo>
                  <a:lnTo>
                    <a:pt x="247" y="556"/>
                  </a:lnTo>
                  <a:lnTo>
                    <a:pt x="145" y="1004"/>
                  </a:lnTo>
                  <a:lnTo>
                    <a:pt x="183" y="1004"/>
                  </a:lnTo>
                  <a:lnTo>
                    <a:pt x="211" y="877"/>
                  </a:lnTo>
                  <a:close/>
                  <a:moveTo>
                    <a:pt x="306" y="823"/>
                  </a:moveTo>
                  <a:lnTo>
                    <a:pt x="222" y="823"/>
                  </a:lnTo>
                  <a:lnTo>
                    <a:pt x="266" y="623"/>
                  </a:lnTo>
                  <a:lnTo>
                    <a:pt x="306" y="823"/>
                  </a:lnTo>
                  <a:close/>
                  <a:moveTo>
                    <a:pt x="456" y="1004"/>
                  </a:moveTo>
                  <a:lnTo>
                    <a:pt x="456" y="818"/>
                  </a:lnTo>
                  <a:lnTo>
                    <a:pt x="541" y="818"/>
                  </a:lnTo>
                  <a:cubicBezTo>
                    <a:pt x="592" y="815"/>
                    <a:pt x="619" y="770"/>
                    <a:pt x="621" y="684"/>
                  </a:cubicBezTo>
                  <a:cubicBezTo>
                    <a:pt x="619" y="602"/>
                    <a:pt x="592" y="559"/>
                    <a:pt x="541" y="556"/>
                  </a:cubicBezTo>
                  <a:lnTo>
                    <a:pt x="420" y="556"/>
                  </a:lnTo>
                  <a:lnTo>
                    <a:pt x="420" y="1004"/>
                  </a:lnTo>
                  <a:lnTo>
                    <a:pt x="456" y="1004"/>
                  </a:lnTo>
                  <a:close/>
                  <a:moveTo>
                    <a:pt x="456" y="765"/>
                  </a:moveTo>
                  <a:lnTo>
                    <a:pt x="456" y="608"/>
                  </a:lnTo>
                  <a:lnTo>
                    <a:pt x="530" y="608"/>
                  </a:lnTo>
                  <a:cubicBezTo>
                    <a:pt x="566" y="608"/>
                    <a:pt x="584" y="633"/>
                    <a:pt x="584" y="684"/>
                  </a:cubicBezTo>
                  <a:cubicBezTo>
                    <a:pt x="585" y="739"/>
                    <a:pt x="566" y="766"/>
                    <a:pt x="529" y="765"/>
                  </a:cubicBezTo>
                  <a:lnTo>
                    <a:pt x="456" y="765"/>
                  </a:lnTo>
                  <a:close/>
                  <a:moveTo>
                    <a:pt x="690" y="1004"/>
                  </a:moveTo>
                  <a:lnTo>
                    <a:pt x="690" y="818"/>
                  </a:lnTo>
                  <a:lnTo>
                    <a:pt x="775" y="818"/>
                  </a:lnTo>
                  <a:cubicBezTo>
                    <a:pt x="826" y="815"/>
                    <a:pt x="853" y="770"/>
                    <a:pt x="856" y="684"/>
                  </a:cubicBezTo>
                  <a:cubicBezTo>
                    <a:pt x="853" y="602"/>
                    <a:pt x="826" y="559"/>
                    <a:pt x="775" y="556"/>
                  </a:cubicBezTo>
                  <a:lnTo>
                    <a:pt x="654" y="556"/>
                  </a:lnTo>
                  <a:lnTo>
                    <a:pt x="654" y="1004"/>
                  </a:lnTo>
                  <a:lnTo>
                    <a:pt x="690" y="1004"/>
                  </a:lnTo>
                  <a:close/>
                  <a:moveTo>
                    <a:pt x="690" y="765"/>
                  </a:moveTo>
                  <a:lnTo>
                    <a:pt x="690" y="608"/>
                  </a:lnTo>
                  <a:lnTo>
                    <a:pt x="764" y="608"/>
                  </a:lnTo>
                  <a:cubicBezTo>
                    <a:pt x="800" y="608"/>
                    <a:pt x="818" y="633"/>
                    <a:pt x="818" y="684"/>
                  </a:cubicBezTo>
                  <a:cubicBezTo>
                    <a:pt x="819" y="739"/>
                    <a:pt x="801" y="766"/>
                    <a:pt x="763" y="765"/>
                  </a:cubicBezTo>
                  <a:lnTo>
                    <a:pt x="690" y="76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3" name="组合 22"/>
          <p:cNvGrpSpPr/>
          <p:nvPr/>
        </p:nvGrpSpPr>
        <p:grpSpPr>
          <a:xfrm>
            <a:off x="8401843" y="1245685"/>
            <a:ext cx="2016749" cy="2015329"/>
            <a:chOff x="8758812" y="1700808"/>
            <a:chExt cx="2016749" cy="2015329"/>
          </a:xfrm>
        </p:grpSpPr>
        <p:sp>
          <p:nvSpPr>
            <p:cNvPr id="24" name="Oval 8"/>
            <p:cNvSpPr>
              <a:spLocks noChangeArrowheads="1"/>
            </p:cNvSpPr>
            <p:nvPr/>
          </p:nvSpPr>
          <p:spPr bwMode="auto">
            <a:xfrm>
              <a:off x="8758812" y="1700808"/>
              <a:ext cx="2016749" cy="2015329"/>
            </a:xfrm>
            <a:prstGeom prst="ellipse">
              <a:avLst/>
            </a:prstGeom>
            <a:solidFill>
              <a:srgbClr val="E62A2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9"/>
            <p:cNvSpPr>
              <a:spLocks noEditPoints="1"/>
            </p:cNvSpPr>
            <p:nvPr/>
          </p:nvSpPr>
          <p:spPr bwMode="auto">
            <a:xfrm>
              <a:off x="9081207" y="2189373"/>
              <a:ext cx="1380479" cy="1038200"/>
            </a:xfrm>
            <a:custGeom>
              <a:gdLst>
                <a:gd fmla="*/ 42 w 1545" name="T0"/>
                <a:gd fmla="*/ 0 h 1162" name="T1"/>
                <a:gd fmla="*/ 0 w 1545" name="T2"/>
                <a:gd fmla="*/ 932 h 1162" name="T3"/>
                <a:gd fmla="*/ 1503 w 1545" name="T4"/>
                <a:gd fmla="*/ 973 h 1162" name="T5"/>
                <a:gd fmla="*/ 1545 w 1545" name="T6"/>
                <a:gd fmla="*/ 41 h 1162" name="T7"/>
                <a:gd fmla="*/ 866 w 1545" name="T8"/>
                <a:gd fmla="*/ 907 h 1162" name="T9"/>
                <a:gd fmla="*/ 850 w 1545" name="T10"/>
                <a:gd fmla="*/ 922 h 1162" name="T11"/>
                <a:gd fmla="*/ 681 w 1545" name="T12"/>
                <a:gd fmla="*/ 907 h 1162" name="T13"/>
                <a:gd fmla="*/ 696 w 1545" name="T14"/>
                <a:gd fmla="*/ 885 h 1162" name="T15"/>
                <a:gd fmla="*/ 866 w 1545" name="T16"/>
                <a:gd fmla="*/ 900 h 1162" name="T17"/>
                <a:gd fmla="*/ 1481 w 1545" name="T18"/>
                <a:gd fmla="*/ 818 h 1162" name="T19"/>
                <a:gd fmla="*/ 64 w 1545" name="T20"/>
                <a:gd fmla="*/ 818 h 1162" name="T21"/>
                <a:gd fmla="*/ 1481 w 1545" name="T22"/>
                <a:gd fmla="*/ 65 h 1162" name="T23"/>
                <a:gd fmla="*/ 1008 w 1545" name="T24"/>
                <a:gd fmla="*/ 1083 h 1162" name="T25"/>
                <a:gd fmla="*/ 648 w 1545" name="T26"/>
                <a:gd fmla="*/ 1000 h 1162" name="T27"/>
                <a:gd fmla="*/ 1008 w 1545" name="T28"/>
                <a:gd fmla="*/ 1083 h 1162" name="T29"/>
                <a:gd fmla="*/ 477 w 1545" name="T30"/>
                <a:gd fmla="*/ 1162 h 1162" name="T31"/>
                <a:gd fmla="*/ 1051 w 1545" name="T32"/>
                <a:gd fmla="*/ 1107 h 1162" name="T33"/>
                <a:gd fmla="*/ 307 w 1545" name="T34"/>
                <a:gd fmla="*/ 550 h 1162" name="T35"/>
                <a:gd fmla="*/ 533 w 1545" name="T36"/>
                <a:gd fmla="*/ 678 h 1162" name="T37"/>
                <a:gd fmla="*/ 437 w 1545" name="T38"/>
                <a:gd fmla="*/ 230 h 1162" name="T39"/>
                <a:gd fmla="*/ 197 w 1545" name="T40"/>
                <a:gd fmla="*/ 678 h 1162" name="T41"/>
                <a:gd fmla="*/ 307 w 1545" name="T42"/>
                <a:gd fmla="*/ 550 h 1162" name="T43"/>
                <a:gd fmla="*/ 325 w 1545" name="T44"/>
                <a:gd fmla="*/ 497 h 1162" name="T45"/>
                <a:gd fmla="*/ 466 w 1545" name="T46"/>
                <a:gd fmla="*/ 497 h 1162" name="T47"/>
                <a:gd fmla="*/ 715 w 1545" name="T48"/>
                <a:gd fmla="*/ 492 h 1162" name="T49"/>
                <a:gd fmla="*/ 991 w 1545" name="T50"/>
                <a:gd fmla="*/ 358 h 1162" name="T51"/>
                <a:gd fmla="*/ 655 w 1545" name="T52"/>
                <a:gd fmla="*/ 230 h 1162" name="T53"/>
                <a:gd fmla="*/ 715 w 1545" name="T54"/>
                <a:gd fmla="*/ 678 h 1162" name="T55"/>
                <a:gd fmla="*/ 715 w 1545" name="T56"/>
                <a:gd fmla="*/ 282 h 1162" name="T57"/>
                <a:gd fmla="*/ 928 w 1545" name="T58"/>
                <a:gd fmla="*/ 358 h 1162" name="T59"/>
                <a:gd fmla="*/ 715 w 1545" name="T60"/>
                <a:gd fmla="*/ 438 h 1162" name="T61"/>
                <a:gd fmla="*/ 1106 w 1545" name="T62"/>
                <a:gd fmla="*/ 492 h 1162" name="T63"/>
                <a:gd fmla="*/ 1381 w 1545" name="T64"/>
                <a:gd fmla="*/ 358 h 1162" name="T65"/>
                <a:gd fmla="*/ 1045 w 1545" name="T66"/>
                <a:gd fmla="*/ 230 h 1162" name="T67"/>
                <a:gd fmla="*/ 1106 w 1545" name="T68"/>
                <a:gd fmla="*/ 678 h 1162" name="T69"/>
                <a:gd fmla="*/ 1106 w 1545" name="T70"/>
                <a:gd fmla="*/ 282 h 1162" name="T71"/>
                <a:gd fmla="*/ 1318 w 1545" name="T72"/>
                <a:gd fmla="*/ 358 h 1162" name="T73"/>
                <a:gd fmla="*/ 1106 w 1545" name="T74"/>
                <a:gd fmla="*/ 438 h 116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62" w="1545">
                  <a:moveTo>
                    <a:pt x="1503" y="0"/>
                  </a:moveTo>
                  <a:lnTo>
                    <a:pt x="42" y="0"/>
                  </a:lnTo>
                  <a:cubicBezTo>
                    <a:pt x="19" y="0"/>
                    <a:pt x="0" y="18"/>
                    <a:pt x="0" y="41"/>
                  </a:cubicBezTo>
                  <a:lnTo>
                    <a:pt x="0" y="932"/>
                  </a:lnTo>
                  <a:cubicBezTo>
                    <a:pt x="0" y="955"/>
                    <a:pt x="19" y="973"/>
                    <a:pt x="42" y="973"/>
                  </a:cubicBezTo>
                  <a:lnTo>
                    <a:pt x="1503" y="973"/>
                  </a:lnTo>
                  <a:cubicBezTo>
                    <a:pt x="1526" y="973"/>
                    <a:pt x="1545" y="955"/>
                    <a:pt x="1545" y="932"/>
                  </a:cubicBezTo>
                  <a:lnTo>
                    <a:pt x="1545" y="41"/>
                  </a:lnTo>
                  <a:cubicBezTo>
                    <a:pt x="1545" y="18"/>
                    <a:pt x="1526" y="0"/>
                    <a:pt x="1503" y="0"/>
                  </a:cubicBezTo>
                  <a:close/>
                  <a:moveTo>
                    <a:pt x="866" y="907"/>
                  </a:moveTo>
                  <a:lnTo>
                    <a:pt x="866" y="907"/>
                  </a:lnTo>
                  <a:cubicBezTo>
                    <a:pt x="866" y="915"/>
                    <a:pt x="859" y="922"/>
                    <a:pt x="850" y="922"/>
                  </a:cubicBezTo>
                  <a:lnTo>
                    <a:pt x="696" y="922"/>
                  </a:lnTo>
                  <a:cubicBezTo>
                    <a:pt x="687" y="922"/>
                    <a:pt x="681" y="915"/>
                    <a:pt x="681" y="907"/>
                  </a:cubicBezTo>
                  <a:lnTo>
                    <a:pt x="681" y="900"/>
                  </a:lnTo>
                  <a:cubicBezTo>
                    <a:pt x="681" y="892"/>
                    <a:pt x="687" y="885"/>
                    <a:pt x="696" y="885"/>
                  </a:cubicBezTo>
                  <a:lnTo>
                    <a:pt x="850" y="885"/>
                  </a:lnTo>
                  <a:cubicBezTo>
                    <a:pt x="859" y="885"/>
                    <a:pt x="866" y="892"/>
                    <a:pt x="866" y="900"/>
                  </a:cubicBezTo>
                  <a:lnTo>
                    <a:pt x="866" y="907"/>
                  </a:lnTo>
                  <a:close/>
                  <a:moveTo>
                    <a:pt x="1481" y="818"/>
                  </a:moveTo>
                  <a:lnTo>
                    <a:pt x="1481" y="818"/>
                  </a:lnTo>
                  <a:lnTo>
                    <a:pt x="64" y="818"/>
                  </a:lnTo>
                  <a:lnTo>
                    <a:pt x="64" y="65"/>
                  </a:lnTo>
                  <a:lnTo>
                    <a:pt x="1481" y="65"/>
                  </a:lnTo>
                  <a:lnTo>
                    <a:pt x="1481" y="818"/>
                  </a:lnTo>
                  <a:close/>
                  <a:moveTo>
                    <a:pt x="1008" y="1083"/>
                  </a:moveTo>
                  <a:lnTo>
                    <a:pt x="537" y="1083"/>
                  </a:lnTo>
                  <a:lnTo>
                    <a:pt x="648" y="1000"/>
                  </a:lnTo>
                  <a:lnTo>
                    <a:pt x="897" y="1000"/>
                  </a:lnTo>
                  <a:lnTo>
                    <a:pt x="1008" y="1083"/>
                  </a:lnTo>
                  <a:close/>
                  <a:moveTo>
                    <a:pt x="1051" y="1162"/>
                  </a:moveTo>
                  <a:lnTo>
                    <a:pt x="477" y="1162"/>
                  </a:lnTo>
                  <a:lnTo>
                    <a:pt x="477" y="1107"/>
                  </a:lnTo>
                  <a:lnTo>
                    <a:pt x="1051" y="1107"/>
                  </a:lnTo>
                  <a:lnTo>
                    <a:pt x="1051" y="1162"/>
                  </a:lnTo>
                  <a:close/>
                  <a:moveTo>
                    <a:pt x="307" y="550"/>
                  </a:moveTo>
                  <a:lnTo>
                    <a:pt x="489" y="550"/>
                  </a:lnTo>
                  <a:lnTo>
                    <a:pt x="533" y="678"/>
                  </a:lnTo>
                  <a:lnTo>
                    <a:pt x="600" y="678"/>
                  </a:lnTo>
                  <a:lnTo>
                    <a:pt x="437" y="230"/>
                  </a:lnTo>
                  <a:lnTo>
                    <a:pt x="367" y="230"/>
                  </a:lnTo>
                  <a:lnTo>
                    <a:pt x="197" y="678"/>
                  </a:lnTo>
                  <a:lnTo>
                    <a:pt x="260" y="678"/>
                  </a:lnTo>
                  <a:lnTo>
                    <a:pt x="307" y="550"/>
                  </a:lnTo>
                  <a:close/>
                  <a:moveTo>
                    <a:pt x="466" y="497"/>
                  </a:moveTo>
                  <a:lnTo>
                    <a:pt x="325" y="497"/>
                  </a:lnTo>
                  <a:lnTo>
                    <a:pt x="399" y="297"/>
                  </a:lnTo>
                  <a:lnTo>
                    <a:pt x="466" y="497"/>
                  </a:lnTo>
                  <a:close/>
                  <a:moveTo>
                    <a:pt x="715" y="678"/>
                  </a:moveTo>
                  <a:lnTo>
                    <a:pt x="715" y="492"/>
                  </a:lnTo>
                  <a:lnTo>
                    <a:pt x="856" y="492"/>
                  </a:lnTo>
                  <a:cubicBezTo>
                    <a:pt x="942" y="489"/>
                    <a:pt x="986" y="444"/>
                    <a:pt x="991" y="358"/>
                  </a:cubicBezTo>
                  <a:cubicBezTo>
                    <a:pt x="986" y="276"/>
                    <a:pt x="942" y="233"/>
                    <a:pt x="856" y="230"/>
                  </a:cubicBezTo>
                  <a:lnTo>
                    <a:pt x="655" y="230"/>
                  </a:lnTo>
                  <a:lnTo>
                    <a:pt x="655" y="678"/>
                  </a:lnTo>
                  <a:lnTo>
                    <a:pt x="715" y="678"/>
                  </a:lnTo>
                  <a:close/>
                  <a:moveTo>
                    <a:pt x="715" y="438"/>
                  </a:moveTo>
                  <a:lnTo>
                    <a:pt x="715" y="282"/>
                  </a:lnTo>
                  <a:lnTo>
                    <a:pt x="838" y="282"/>
                  </a:lnTo>
                  <a:cubicBezTo>
                    <a:pt x="898" y="282"/>
                    <a:pt x="928" y="307"/>
                    <a:pt x="928" y="358"/>
                  </a:cubicBezTo>
                  <a:cubicBezTo>
                    <a:pt x="930" y="413"/>
                    <a:pt x="899" y="440"/>
                    <a:pt x="836" y="438"/>
                  </a:cubicBezTo>
                  <a:lnTo>
                    <a:pt x="715" y="438"/>
                  </a:lnTo>
                  <a:close/>
                  <a:moveTo>
                    <a:pt x="1106" y="678"/>
                  </a:moveTo>
                  <a:lnTo>
                    <a:pt x="1106" y="492"/>
                  </a:lnTo>
                  <a:lnTo>
                    <a:pt x="1247" y="492"/>
                  </a:lnTo>
                  <a:cubicBezTo>
                    <a:pt x="1332" y="489"/>
                    <a:pt x="1377" y="444"/>
                    <a:pt x="1381" y="358"/>
                  </a:cubicBezTo>
                  <a:cubicBezTo>
                    <a:pt x="1377" y="276"/>
                    <a:pt x="1332" y="233"/>
                    <a:pt x="1247" y="230"/>
                  </a:cubicBezTo>
                  <a:lnTo>
                    <a:pt x="1045" y="230"/>
                  </a:lnTo>
                  <a:lnTo>
                    <a:pt x="1045" y="678"/>
                  </a:lnTo>
                  <a:lnTo>
                    <a:pt x="1106" y="678"/>
                  </a:lnTo>
                  <a:close/>
                  <a:moveTo>
                    <a:pt x="1106" y="438"/>
                  </a:moveTo>
                  <a:lnTo>
                    <a:pt x="1106" y="282"/>
                  </a:lnTo>
                  <a:lnTo>
                    <a:pt x="1229" y="282"/>
                  </a:lnTo>
                  <a:cubicBezTo>
                    <a:pt x="1289" y="282"/>
                    <a:pt x="1318" y="307"/>
                    <a:pt x="1318" y="358"/>
                  </a:cubicBezTo>
                  <a:cubicBezTo>
                    <a:pt x="1320" y="413"/>
                    <a:pt x="1289" y="440"/>
                    <a:pt x="1227" y="438"/>
                  </a:cubicBezTo>
                  <a:lnTo>
                    <a:pt x="1106" y="43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6" name="组合 25"/>
          <p:cNvGrpSpPr/>
          <p:nvPr/>
        </p:nvGrpSpPr>
        <p:grpSpPr>
          <a:xfrm>
            <a:off x="1834102" y="1245685"/>
            <a:ext cx="2016749" cy="2015329"/>
            <a:chOff x="1204523" y="1700808"/>
            <a:chExt cx="2016749" cy="2015329"/>
          </a:xfrm>
        </p:grpSpPr>
        <p:sp>
          <p:nvSpPr>
            <p:cNvPr id="27" name="Oval 10"/>
            <p:cNvSpPr>
              <a:spLocks noChangeArrowheads="1"/>
            </p:cNvSpPr>
            <p:nvPr/>
          </p:nvSpPr>
          <p:spPr bwMode="auto">
            <a:xfrm>
              <a:off x="1204523" y="1700808"/>
              <a:ext cx="2016749" cy="2015329"/>
            </a:xfrm>
            <a:prstGeom prst="ellipse">
              <a:avLst/>
            </a:pr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11"/>
            <p:cNvSpPr>
              <a:spLocks noEditPoints="1"/>
            </p:cNvSpPr>
            <p:nvPr/>
          </p:nvSpPr>
          <p:spPr bwMode="auto">
            <a:xfrm>
              <a:off x="1453066" y="2193633"/>
              <a:ext cx="1560850" cy="1029678"/>
            </a:xfrm>
            <a:custGeom>
              <a:gdLst>
                <a:gd fmla="*/ 1295 w 1747" name="T0"/>
                <a:gd fmla="*/ 377 h 1154" name="T1"/>
                <a:gd fmla="*/ 1260 w 1747" name="T2"/>
                <a:gd fmla="*/ 0 h 1154" name="T3"/>
                <a:gd fmla="*/ 641 w 1747" name="T4"/>
                <a:gd fmla="*/ 1031 h 1154" name="T5"/>
                <a:gd fmla="*/ 59 w 1747" name="T6"/>
                <a:gd fmla="*/ 1031 h 1154" name="T7"/>
                <a:gd fmla="*/ 1747 w 1747" name="T8"/>
                <a:gd fmla="*/ 1154 h 1154" name="T9"/>
                <a:gd fmla="*/ 371 w 1747" name="T10"/>
                <a:gd fmla="*/ 962 h 1154" name="T11"/>
                <a:gd fmla="*/ 270 w 1747" name="T12"/>
                <a:gd fmla="*/ 863 h 1154" name="T13"/>
                <a:gd fmla="*/ 371 w 1747" name="T14"/>
                <a:gd fmla="*/ 830 h 1154" name="T15"/>
                <a:gd fmla="*/ 270 w 1747" name="T16"/>
                <a:gd fmla="*/ 731 h 1154" name="T17"/>
                <a:gd fmla="*/ 371 w 1747" name="T18"/>
                <a:gd fmla="*/ 691 h 1154" name="T19"/>
                <a:gd fmla="*/ 270 w 1747" name="T20"/>
                <a:gd fmla="*/ 592 h 1154" name="T21"/>
                <a:gd fmla="*/ 371 w 1747" name="T22"/>
                <a:gd fmla="*/ 559 h 1154" name="T23"/>
                <a:gd fmla="*/ 270 w 1747" name="T24"/>
                <a:gd fmla="*/ 460 h 1154" name="T25"/>
                <a:gd fmla="*/ 524 w 1747" name="T26"/>
                <a:gd fmla="*/ 962 h 1154" name="T27"/>
                <a:gd fmla="*/ 422 w 1747" name="T28"/>
                <a:gd fmla="*/ 863 h 1154" name="T29"/>
                <a:gd fmla="*/ 524 w 1747" name="T30"/>
                <a:gd fmla="*/ 830 h 1154" name="T31"/>
                <a:gd fmla="*/ 422 w 1747" name="T32"/>
                <a:gd fmla="*/ 731 h 1154" name="T33"/>
                <a:gd fmla="*/ 524 w 1747" name="T34"/>
                <a:gd fmla="*/ 691 h 1154" name="T35"/>
                <a:gd fmla="*/ 422 w 1747" name="T36"/>
                <a:gd fmla="*/ 592 h 1154" name="T37"/>
                <a:gd fmla="*/ 524 w 1747" name="T38"/>
                <a:gd fmla="*/ 559 h 1154" name="T39"/>
                <a:gd fmla="*/ 422 w 1747" name="T40"/>
                <a:gd fmla="*/ 460 h 1154" name="T41"/>
                <a:gd fmla="*/ 940 w 1747" name="T42"/>
                <a:gd fmla="*/ 938 h 1154" name="T43"/>
                <a:gd fmla="*/ 774 w 1747" name="T44"/>
                <a:gd fmla="*/ 776 h 1154" name="T45"/>
                <a:gd fmla="*/ 940 w 1747" name="T46"/>
                <a:gd fmla="*/ 723 h 1154" name="T47"/>
                <a:gd fmla="*/ 774 w 1747" name="T48"/>
                <a:gd fmla="*/ 561 h 1154" name="T49"/>
                <a:gd fmla="*/ 940 w 1747" name="T50"/>
                <a:gd fmla="*/ 496 h 1154" name="T51"/>
                <a:gd fmla="*/ 774 w 1747" name="T52"/>
                <a:gd fmla="*/ 334 h 1154" name="T53"/>
                <a:gd fmla="*/ 940 w 1747" name="T54"/>
                <a:gd fmla="*/ 281 h 1154" name="T55"/>
                <a:gd fmla="*/ 774 w 1747" name="T56"/>
                <a:gd fmla="*/ 119 h 1154" name="T57"/>
                <a:gd fmla="*/ 1163 w 1747" name="T58"/>
                <a:gd fmla="*/ 938 h 1154" name="T59"/>
                <a:gd fmla="*/ 997 w 1747" name="T60"/>
                <a:gd fmla="*/ 776 h 1154" name="T61"/>
                <a:gd fmla="*/ 1163 w 1747" name="T62"/>
                <a:gd fmla="*/ 723 h 1154" name="T63"/>
                <a:gd fmla="*/ 997 w 1747" name="T64"/>
                <a:gd fmla="*/ 561 h 1154" name="T65"/>
                <a:gd fmla="*/ 1163 w 1747" name="T66"/>
                <a:gd fmla="*/ 496 h 1154" name="T67"/>
                <a:gd fmla="*/ 997 w 1747" name="T68"/>
                <a:gd fmla="*/ 334 h 1154" name="T69"/>
                <a:gd fmla="*/ 1163 w 1747" name="T70"/>
                <a:gd fmla="*/ 281 h 1154" name="T71"/>
                <a:gd fmla="*/ 997 w 1747" name="T72"/>
                <a:gd fmla="*/ 119 h 1154" name="T73"/>
                <a:gd fmla="*/ 1463 w 1747" name="T74"/>
                <a:gd fmla="*/ 950 h 1154" name="T75"/>
                <a:gd fmla="*/ 1361 w 1747" name="T76"/>
                <a:gd fmla="*/ 850 h 1154" name="T77"/>
                <a:gd fmla="*/ 1463 w 1747" name="T78"/>
                <a:gd fmla="*/ 810 h 1154" name="T79"/>
                <a:gd fmla="*/ 1361 w 1747" name="T80"/>
                <a:gd fmla="*/ 711 h 1154" name="T81"/>
                <a:gd fmla="*/ 1463 w 1747" name="T82"/>
                <a:gd fmla="*/ 679 h 1154" name="T83"/>
                <a:gd fmla="*/ 1361 w 1747" name="T84"/>
                <a:gd fmla="*/ 579 h 1154" name="T85"/>
                <a:gd fmla="*/ 1615 w 1747" name="T86"/>
                <a:gd fmla="*/ 950 h 1154" name="T87"/>
                <a:gd fmla="*/ 1514 w 1747" name="T88"/>
                <a:gd fmla="*/ 850 h 1154" name="T89"/>
                <a:gd fmla="*/ 1615 w 1747" name="T90"/>
                <a:gd fmla="*/ 810 h 1154" name="T91"/>
                <a:gd fmla="*/ 1514 w 1747" name="T92"/>
                <a:gd fmla="*/ 711 h 1154" name="T93"/>
                <a:gd fmla="*/ 1615 w 1747" name="T94"/>
                <a:gd fmla="*/ 679 h 1154" name="T95"/>
                <a:gd fmla="*/ 1514 w 1747" name="T96"/>
                <a:gd fmla="*/ 579 h 1154"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154" w="1747">
                  <a:moveTo>
                    <a:pt x="1689" y="1031"/>
                  </a:moveTo>
                  <a:lnTo>
                    <a:pt x="1689" y="548"/>
                  </a:lnTo>
                  <a:lnTo>
                    <a:pt x="1295" y="377"/>
                  </a:lnTo>
                  <a:lnTo>
                    <a:pt x="1295" y="1031"/>
                  </a:lnTo>
                  <a:lnTo>
                    <a:pt x="1260" y="1031"/>
                  </a:lnTo>
                  <a:lnTo>
                    <a:pt x="1260" y="0"/>
                  </a:lnTo>
                  <a:lnTo>
                    <a:pt x="677" y="0"/>
                  </a:lnTo>
                  <a:lnTo>
                    <a:pt x="677" y="1031"/>
                  </a:lnTo>
                  <a:lnTo>
                    <a:pt x="641" y="1031"/>
                  </a:lnTo>
                  <a:lnTo>
                    <a:pt x="641" y="262"/>
                  </a:lnTo>
                  <a:lnTo>
                    <a:pt x="59" y="463"/>
                  </a:lnTo>
                  <a:lnTo>
                    <a:pt x="59" y="1031"/>
                  </a:lnTo>
                  <a:lnTo>
                    <a:pt x="0" y="1031"/>
                  </a:lnTo>
                  <a:lnTo>
                    <a:pt x="0" y="1154"/>
                  </a:lnTo>
                  <a:lnTo>
                    <a:pt x="1747" y="1154"/>
                  </a:lnTo>
                  <a:lnTo>
                    <a:pt x="1747" y="1031"/>
                  </a:lnTo>
                  <a:lnTo>
                    <a:pt x="1689" y="1031"/>
                  </a:lnTo>
                  <a:close/>
                  <a:moveTo>
                    <a:pt x="371" y="962"/>
                  </a:moveTo>
                  <a:lnTo>
                    <a:pt x="371" y="962"/>
                  </a:lnTo>
                  <a:lnTo>
                    <a:pt x="270" y="962"/>
                  </a:lnTo>
                  <a:lnTo>
                    <a:pt x="270" y="863"/>
                  </a:lnTo>
                  <a:lnTo>
                    <a:pt x="371" y="863"/>
                  </a:lnTo>
                  <a:lnTo>
                    <a:pt x="371" y="962"/>
                  </a:lnTo>
                  <a:close/>
                  <a:moveTo>
                    <a:pt x="371" y="830"/>
                  </a:moveTo>
                  <a:lnTo>
                    <a:pt x="371" y="830"/>
                  </a:lnTo>
                  <a:lnTo>
                    <a:pt x="270" y="830"/>
                  </a:lnTo>
                  <a:lnTo>
                    <a:pt x="270" y="731"/>
                  </a:lnTo>
                  <a:lnTo>
                    <a:pt x="371" y="731"/>
                  </a:lnTo>
                  <a:lnTo>
                    <a:pt x="371" y="830"/>
                  </a:lnTo>
                  <a:close/>
                  <a:moveTo>
                    <a:pt x="371" y="691"/>
                  </a:moveTo>
                  <a:lnTo>
                    <a:pt x="371" y="691"/>
                  </a:lnTo>
                  <a:lnTo>
                    <a:pt x="270" y="691"/>
                  </a:lnTo>
                  <a:lnTo>
                    <a:pt x="270" y="592"/>
                  </a:lnTo>
                  <a:lnTo>
                    <a:pt x="371" y="592"/>
                  </a:lnTo>
                  <a:lnTo>
                    <a:pt x="371" y="691"/>
                  </a:lnTo>
                  <a:close/>
                  <a:moveTo>
                    <a:pt x="371" y="559"/>
                  </a:moveTo>
                  <a:lnTo>
                    <a:pt x="371" y="559"/>
                  </a:lnTo>
                  <a:lnTo>
                    <a:pt x="270" y="559"/>
                  </a:lnTo>
                  <a:lnTo>
                    <a:pt x="270" y="460"/>
                  </a:lnTo>
                  <a:lnTo>
                    <a:pt x="371" y="460"/>
                  </a:lnTo>
                  <a:lnTo>
                    <a:pt x="371" y="559"/>
                  </a:lnTo>
                  <a:close/>
                  <a:moveTo>
                    <a:pt x="524" y="962"/>
                  </a:moveTo>
                  <a:lnTo>
                    <a:pt x="524" y="962"/>
                  </a:lnTo>
                  <a:lnTo>
                    <a:pt x="422" y="962"/>
                  </a:lnTo>
                  <a:lnTo>
                    <a:pt x="422" y="863"/>
                  </a:lnTo>
                  <a:lnTo>
                    <a:pt x="524" y="863"/>
                  </a:lnTo>
                  <a:lnTo>
                    <a:pt x="524" y="962"/>
                  </a:lnTo>
                  <a:close/>
                  <a:moveTo>
                    <a:pt x="524" y="830"/>
                  </a:moveTo>
                  <a:lnTo>
                    <a:pt x="524" y="830"/>
                  </a:lnTo>
                  <a:lnTo>
                    <a:pt x="422" y="830"/>
                  </a:lnTo>
                  <a:lnTo>
                    <a:pt x="422" y="731"/>
                  </a:lnTo>
                  <a:lnTo>
                    <a:pt x="524" y="731"/>
                  </a:lnTo>
                  <a:lnTo>
                    <a:pt x="524" y="830"/>
                  </a:lnTo>
                  <a:close/>
                  <a:moveTo>
                    <a:pt x="524" y="691"/>
                  </a:moveTo>
                  <a:lnTo>
                    <a:pt x="524" y="691"/>
                  </a:lnTo>
                  <a:lnTo>
                    <a:pt x="422" y="691"/>
                  </a:lnTo>
                  <a:lnTo>
                    <a:pt x="422" y="592"/>
                  </a:lnTo>
                  <a:lnTo>
                    <a:pt x="524" y="592"/>
                  </a:lnTo>
                  <a:lnTo>
                    <a:pt x="524" y="691"/>
                  </a:lnTo>
                  <a:close/>
                  <a:moveTo>
                    <a:pt x="524" y="559"/>
                  </a:moveTo>
                  <a:lnTo>
                    <a:pt x="524" y="559"/>
                  </a:lnTo>
                  <a:lnTo>
                    <a:pt x="422" y="559"/>
                  </a:lnTo>
                  <a:lnTo>
                    <a:pt x="422" y="460"/>
                  </a:lnTo>
                  <a:lnTo>
                    <a:pt x="524" y="460"/>
                  </a:lnTo>
                  <a:lnTo>
                    <a:pt x="524" y="559"/>
                  </a:lnTo>
                  <a:close/>
                  <a:moveTo>
                    <a:pt x="940" y="938"/>
                  </a:moveTo>
                  <a:lnTo>
                    <a:pt x="940" y="938"/>
                  </a:lnTo>
                  <a:lnTo>
                    <a:pt x="774" y="938"/>
                  </a:lnTo>
                  <a:lnTo>
                    <a:pt x="774" y="776"/>
                  </a:lnTo>
                  <a:lnTo>
                    <a:pt x="940" y="776"/>
                  </a:lnTo>
                  <a:lnTo>
                    <a:pt x="940" y="938"/>
                  </a:lnTo>
                  <a:close/>
                  <a:moveTo>
                    <a:pt x="940" y="723"/>
                  </a:moveTo>
                  <a:lnTo>
                    <a:pt x="940" y="723"/>
                  </a:lnTo>
                  <a:lnTo>
                    <a:pt x="774" y="723"/>
                  </a:lnTo>
                  <a:lnTo>
                    <a:pt x="774" y="561"/>
                  </a:lnTo>
                  <a:lnTo>
                    <a:pt x="940" y="561"/>
                  </a:lnTo>
                  <a:lnTo>
                    <a:pt x="940" y="723"/>
                  </a:lnTo>
                  <a:close/>
                  <a:moveTo>
                    <a:pt x="940" y="496"/>
                  </a:moveTo>
                  <a:lnTo>
                    <a:pt x="940" y="496"/>
                  </a:lnTo>
                  <a:lnTo>
                    <a:pt x="774" y="496"/>
                  </a:lnTo>
                  <a:lnTo>
                    <a:pt x="774" y="334"/>
                  </a:lnTo>
                  <a:lnTo>
                    <a:pt x="940" y="334"/>
                  </a:lnTo>
                  <a:lnTo>
                    <a:pt x="940" y="496"/>
                  </a:lnTo>
                  <a:close/>
                  <a:moveTo>
                    <a:pt x="940" y="281"/>
                  </a:moveTo>
                  <a:lnTo>
                    <a:pt x="940" y="281"/>
                  </a:lnTo>
                  <a:lnTo>
                    <a:pt x="774" y="281"/>
                  </a:lnTo>
                  <a:lnTo>
                    <a:pt x="774" y="119"/>
                  </a:lnTo>
                  <a:lnTo>
                    <a:pt x="940" y="119"/>
                  </a:lnTo>
                  <a:lnTo>
                    <a:pt x="940" y="281"/>
                  </a:lnTo>
                  <a:close/>
                  <a:moveTo>
                    <a:pt x="1163" y="938"/>
                  </a:moveTo>
                  <a:lnTo>
                    <a:pt x="1163" y="938"/>
                  </a:lnTo>
                  <a:lnTo>
                    <a:pt x="997" y="938"/>
                  </a:lnTo>
                  <a:lnTo>
                    <a:pt x="997" y="776"/>
                  </a:lnTo>
                  <a:lnTo>
                    <a:pt x="1163" y="776"/>
                  </a:lnTo>
                  <a:lnTo>
                    <a:pt x="1163" y="938"/>
                  </a:lnTo>
                  <a:close/>
                  <a:moveTo>
                    <a:pt x="1163" y="723"/>
                  </a:moveTo>
                  <a:lnTo>
                    <a:pt x="1163" y="723"/>
                  </a:lnTo>
                  <a:lnTo>
                    <a:pt x="997" y="723"/>
                  </a:lnTo>
                  <a:lnTo>
                    <a:pt x="997" y="561"/>
                  </a:lnTo>
                  <a:lnTo>
                    <a:pt x="1163" y="561"/>
                  </a:lnTo>
                  <a:lnTo>
                    <a:pt x="1163" y="723"/>
                  </a:lnTo>
                  <a:close/>
                  <a:moveTo>
                    <a:pt x="1163" y="496"/>
                  </a:moveTo>
                  <a:lnTo>
                    <a:pt x="1163" y="496"/>
                  </a:lnTo>
                  <a:lnTo>
                    <a:pt x="997" y="496"/>
                  </a:lnTo>
                  <a:lnTo>
                    <a:pt x="997" y="334"/>
                  </a:lnTo>
                  <a:lnTo>
                    <a:pt x="1163" y="334"/>
                  </a:lnTo>
                  <a:lnTo>
                    <a:pt x="1163" y="496"/>
                  </a:lnTo>
                  <a:close/>
                  <a:moveTo>
                    <a:pt x="1163" y="281"/>
                  </a:moveTo>
                  <a:lnTo>
                    <a:pt x="1163" y="281"/>
                  </a:lnTo>
                  <a:lnTo>
                    <a:pt x="997" y="281"/>
                  </a:lnTo>
                  <a:lnTo>
                    <a:pt x="997" y="119"/>
                  </a:lnTo>
                  <a:lnTo>
                    <a:pt x="1163" y="119"/>
                  </a:lnTo>
                  <a:lnTo>
                    <a:pt x="1163" y="281"/>
                  </a:lnTo>
                  <a:close/>
                  <a:moveTo>
                    <a:pt x="1463" y="950"/>
                  </a:moveTo>
                  <a:lnTo>
                    <a:pt x="1463" y="950"/>
                  </a:lnTo>
                  <a:lnTo>
                    <a:pt x="1361" y="950"/>
                  </a:lnTo>
                  <a:lnTo>
                    <a:pt x="1361" y="850"/>
                  </a:lnTo>
                  <a:lnTo>
                    <a:pt x="1463" y="850"/>
                  </a:lnTo>
                  <a:lnTo>
                    <a:pt x="1463" y="950"/>
                  </a:lnTo>
                  <a:close/>
                  <a:moveTo>
                    <a:pt x="1463" y="810"/>
                  </a:moveTo>
                  <a:lnTo>
                    <a:pt x="1463" y="810"/>
                  </a:lnTo>
                  <a:lnTo>
                    <a:pt x="1361" y="810"/>
                  </a:lnTo>
                  <a:lnTo>
                    <a:pt x="1361" y="711"/>
                  </a:lnTo>
                  <a:lnTo>
                    <a:pt x="1463" y="711"/>
                  </a:lnTo>
                  <a:lnTo>
                    <a:pt x="1463" y="810"/>
                  </a:lnTo>
                  <a:close/>
                  <a:moveTo>
                    <a:pt x="1463" y="679"/>
                  </a:moveTo>
                  <a:lnTo>
                    <a:pt x="1463" y="679"/>
                  </a:lnTo>
                  <a:lnTo>
                    <a:pt x="1361" y="679"/>
                  </a:lnTo>
                  <a:lnTo>
                    <a:pt x="1361" y="579"/>
                  </a:lnTo>
                  <a:lnTo>
                    <a:pt x="1463" y="579"/>
                  </a:lnTo>
                  <a:lnTo>
                    <a:pt x="1463" y="679"/>
                  </a:lnTo>
                  <a:close/>
                  <a:moveTo>
                    <a:pt x="1615" y="950"/>
                  </a:moveTo>
                  <a:lnTo>
                    <a:pt x="1615" y="950"/>
                  </a:lnTo>
                  <a:lnTo>
                    <a:pt x="1514" y="950"/>
                  </a:lnTo>
                  <a:lnTo>
                    <a:pt x="1514" y="850"/>
                  </a:lnTo>
                  <a:lnTo>
                    <a:pt x="1615" y="850"/>
                  </a:lnTo>
                  <a:lnTo>
                    <a:pt x="1615" y="950"/>
                  </a:lnTo>
                  <a:close/>
                  <a:moveTo>
                    <a:pt x="1615" y="810"/>
                  </a:moveTo>
                  <a:lnTo>
                    <a:pt x="1615" y="810"/>
                  </a:lnTo>
                  <a:lnTo>
                    <a:pt x="1514" y="810"/>
                  </a:lnTo>
                  <a:lnTo>
                    <a:pt x="1514" y="711"/>
                  </a:lnTo>
                  <a:lnTo>
                    <a:pt x="1615" y="711"/>
                  </a:lnTo>
                  <a:lnTo>
                    <a:pt x="1615" y="810"/>
                  </a:lnTo>
                  <a:close/>
                  <a:moveTo>
                    <a:pt x="1615" y="679"/>
                  </a:moveTo>
                  <a:lnTo>
                    <a:pt x="1615" y="679"/>
                  </a:lnTo>
                  <a:lnTo>
                    <a:pt x="1514" y="679"/>
                  </a:lnTo>
                  <a:lnTo>
                    <a:pt x="1514" y="579"/>
                  </a:lnTo>
                  <a:lnTo>
                    <a:pt x="1615" y="579"/>
                  </a:lnTo>
                  <a:lnTo>
                    <a:pt x="1615" y="679"/>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9" name="Freeform 12"/>
          <p:cNvSpPr/>
          <p:nvPr/>
        </p:nvSpPr>
        <p:spPr bwMode="auto">
          <a:xfrm>
            <a:off x="4217722" y="1931664"/>
            <a:ext cx="583721" cy="583721"/>
          </a:xfrm>
          <a:custGeom>
            <a:gdLst>
              <a:gd fmla="*/ 269 w 653" name="T0"/>
              <a:gd fmla="*/ 653 h 653" name="T1"/>
              <a:gd fmla="*/ 269 w 653" name="T2"/>
              <a:gd fmla="*/ 382 h 653" name="T3"/>
              <a:gd fmla="*/ 0 w 653" name="T4"/>
              <a:gd fmla="*/ 382 h 653" name="T5"/>
              <a:gd fmla="*/ 0 w 653" name="T6"/>
              <a:gd fmla="*/ 269 h 653" name="T7"/>
              <a:gd fmla="*/ 269 w 653" name="T8"/>
              <a:gd fmla="*/ 269 h 653" name="T9"/>
              <a:gd fmla="*/ 269 w 653" name="T10"/>
              <a:gd fmla="*/ 0 h 653" name="T11"/>
              <a:gd fmla="*/ 384 w 653" name="T12"/>
              <a:gd fmla="*/ 0 h 653" name="T13"/>
              <a:gd fmla="*/ 384 w 653" name="T14"/>
              <a:gd fmla="*/ 269 h 653" name="T15"/>
              <a:gd fmla="*/ 653 w 653" name="T16"/>
              <a:gd fmla="*/ 269 h 653" name="T17"/>
              <a:gd fmla="*/ 653 w 653" name="T18"/>
              <a:gd fmla="*/ 382 h 653" name="T19"/>
              <a:gd fmla="*/ 384 w 653" name="T20"/>
              <a:gd fmla="*/ 382 h 653" name="T21"/>
              <a:gd fmla="*/ 384 w 653" name="T22"/>
              <a:gd fmla="*/ 653 h 653" name="T23"/>
              <a:gd fmla="*/ 269 w 653" name="T24"/>
              <a:gd fmla="*/ 653 h 6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53" w="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13"/>
          <p:cNvSpPr/>
          <p:nvPr/>
        </p:nvSpPr>
        <p:spPr bwMode="auto">
          <a:xfrm>
            <a:off x="7537747" y="1931664"/>
            <a:ext cx="583721" cy="583721"/>
          </a:xfrm>
          <a:custGeom>
            <a:gdLst>
              <a:gd fmla="*/ 269 w 653" name="T0"/>
              <a:gd fmla="*/ 653 h 653" name="T1"/>
              <a:gd fmla="*/ 269 w 653" name="T2"/>
              <a:gd fmla="*/ 382 h 653" name="T3"/>
              <a:gd fmla="*/ 0 w 653" name="T4"/>
              <a:gd fmla="*/ 382 h 653" name="T5"/>
              <a:gd fmla="*/ 0 w 653" name="T6"/>
              <a:gd fmla="*/ 269 h 653" name="T7"/>
              <a:gd fmla="*/ 269 w 653" name="T8"/>
              <a:gd fmla="*/ 269 h 653" name="T9"/>
              <a:gd fmla="*/ 269 w 653" name="T10"/>
              <a:gd fmla="*/ 0 h 653" name="T11"/>
              <a:gd fmla="*/ 384 w 653" name="T12"/>
              <a:gd fmla="*/ 0 h 653" name="T13"/>
              <a:gd fmla="*/ 384 w 653" name="T14"/>
              <a:gd fmla="*/ 269 h 653" name="T15"/>
              <a:gd fmla="*/ 653 w 653" name="T16"/>
              <a:gd fmla="*/ 269 h 653" name="T17"/>
              <a:gd fmla="*/ 653 w 653" name="T18"/>
              <a:gd fmla="*/ 382 h 653" name="T19"/>
              <a:gd fmla="*/ 384 w 653" name="T20"/>
              <a:gd fmla="*/ 382 h 653" name="T21"/>
              <a:gd fmla="*/ 384 w 653" name="T22"/>
              <a:gd fmla="*/ 653 h 653" name="T23"/>
              <a:gd fmla="*/ 269 w 653" name="T24"/>
              <a:gd fmla="*/ 653 h 6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653" w="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矩形 83"/>
          <p:cNvSpPr>
            <a:spLocks noChangeArrowheads="1"/>
          </p:cNvSpPr>
          <p:nvPr/>
        </p:nvSpPr>
        <p:spPr bwMode="auto">
          <a:xfrm>
            <a:off x="1552369" y="4350506"/>
            <a:ext cx="9057666" cy="1921296"/>
          </a:xfrm>
          <a:prstGeom prst="rect">
            <a:avLst/>
          </a:prstGeom>
          <a:solidFill>
            <a:srgbClr val="F2F2F2"/>
          </a:solidFill>
          <a:ln cmpd="sng" w="9525">
            <a:solidFill>
              <a:srgbClr val="55735B"/>
            </a:solidFill>
            <a:miter lim="800000"/>
          </a:ln>
        </p:spPr>
        <p:txBody>
          <a:bodyPr/>
          <a:lstStyle/>
          <a:p>
            <a:endParaRPr altLang="en-US" lang="zh-CN"/>
          </a:p>
        </p:txBody>
      </p:sp>
      <p:sp>
        <p:nvSpPr>
          <p:cNvPr id="44" name="TextBox 84"/>
          <p:cNvSpPr txBox="1">
            <a:spLocks noChangeArrowheads="1"/>
          </p:cNvSpPr>
          <p:nvPr/>
        </p:nvSpPr>
        <p:spPr bwMode="auto">
          <a:xfrm>
            <a:off x="1792000" y="4517535"/>
            <a:ext cx="8504159" cy="15544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r>
              <a:rPr altLang="en-US" lang="zh-CN" sz="16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a:p>
            <a:pPr algn="just"/>
            <a:r>
              <a:rPr altLang="en-US" lang="zh-CN" sz="1600">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这里输入产品形式的简介，这里输入产品形式的简介，这里输入产品形式的简介，这里输入产品形式的简介，这里输入产品形式的简介，里输入产品形式的简介。</a:t>
            </a:r>
          </a:p>
        </p:txBody>
      </p:sp>
      <p:sp>
        <p:nvSpPr>
          <p:cNvPr id="45" name="Freeform 12"/>
          <p:cNvSpPr/>
          <p:nvPr/>
        </p:nvSpPr>
        <p:spPr bwMode="auto">
          <a:xfrm>
            <a:off x="1477755" y="4204455"/>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p:spPr>
        <p:txBody>
          <a:bodyPr/>
          <a:lstStyle/>
          <a:p>
            <a:endParaRPr altLang="en-US" lang="zh-CN">
              <a:solidFill>
                <a:srgbClr val="2C3637"/>
              </a:solidFill>
            </a:endParaRPr>
          </a:p>
        </p:txBody>
      </p:sp>
      <p:sp>
        <p:nvSpPr>
          <p:cNvPr id="46" name="Freeform 12"/>
          <p:cNvSpPr/>
          <p:nvPr/>
        </p:nvSpPr>
        <p:spPr bwMode="auto">
          <a:xfrm flipH="1" flipV="1">
            <a:off x="10177461" y="5877272"/>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p:spPr>
        <p:txBody>
          <a:bodyPr/>
          <a:lstStyle/>
          <a:p>
            <a:endParaRPr altLang="en-US" lang="zh-CN">
              <a:solidFill>
                <a:srgbClr val="2C3637"/>
              </a:solidFill>
            </a:endParaRPr>
          </a:p>
        </p:txBody>
      </p:sp>
      <p:sp>
        <p:nvSpPr>
          <p:cNvPr id="47" name="TextBox 46"/>
          <p:cNvSpPr txBox="1"/>
          <p:nvPr/>
        </p:nvSpPr>
        <p:spPr>
          <a:xfrm>
            <a:off x="1979777" y="3388930"/>
            <a:ext cx="1663718" cy="396240"/>
          </a:xfrm>
          <a:prstGeom prst="rect">
            <a:avLst/>
          </a:prstGeom>
          <a:noFill/>
        </p:spPr>
        <p:txBody>
          <a:bodyPr rtlCol="0" wrap="square">
            <a:spAutoFit/>
          </a:bodyPr>
          <a:lstStyle/>
          <a:p>
            <a:pPr algn="ctr"/>
            <a:r>
              <a:rPr altLang="en-US" b="1" lang="zh-CN" smtClean="0" sz="2000">
                <a:solidFill>
                  <a:srgbClr val="C00000"/>
                </a:solidFill>
                <a:latin charset="-122" panose="020b0503020204020204" pitchFamily="34" typeface="微软雅黑"/>
                <a:ea charset="-122" panose="020b0503020204020204" pitchFamily="34" typeface="微软雅黑"/>
              </a:rPr>
              <a:t>线下门店</a:t>
            </a:r>
          </a:p>
        </p:txBody>
      </p:sp>
      <p:sp>
        <p:nvSpPr>
          <p:cNvPr id="48" name="TextBox 47"/>
          <p:cNvSpPr txBox="1"/>
          <p:nvPr/>
        </p:nvSpPr>
        <p:spPr>
          <a:xfrm>
            <a:off x="5228541" y="3388930"/>
            <a:ext cx="1663718" cy="396240"/>
          </a:xfrm>
          <a:prstGeom prst="rect">
            <a:avLst/>
          </a:prstGeom>
          <a:noFill/>
        </p:spPr>
        <p:txBody>
          <a:bodyPr rtlCol="0" wrap="square">
            <a:spAutoFit/>
          </a:bodyPr>
          <a:lstStyle/>
          <a:p>
            <a:pPr algn="ctr"/>
            <a:r>
              <a:rPr altLang="en-US" b="1" lang="zh-CN" smtClean="0" sz="2000">
                <a:solidFill>
                  <a:srgbClr val="C00000"/>
                </a:solidFill>
                <a:latin charset="-122" panose="020b0503020204020204" pitchFamily="34" typeface="微软雅黑"/>
                <a:ea charset="-122" panose="020b0503020204020204" pitchFamily="34" typeface="微软雅黑"/>
              </a:rPr>
              <a:t>手机APP</a:t>
            </a:r>
          </a:p>
        </p:txBody>
      </p:sp>
      <p:sp>
        <p:nvSpPr>
          <p:cNvPr id="49" name="TextBox 48"/>
          <p:cNvSpPr txBox="1"/>
          <p:nvPr/>
        </p:nvSpPr>
        <p:spPr>
          <a:xfrm>
            <a:off x="8635977" y="3388930"/>
            <a:ext cx="1663718" cy="396240"/>
          </a:xfrm>
          <a:prstGeom prst="rect">
            <a:avLst/>
          </a:prstGeom>
          <a:noFill/>
        </p:spPr>
        <p:txBody>
          <a:bodyPr rtlCol="0" wrap="square">
            <a:spAutoFit/>
          </a:bodyPr>
          <a:lstStyle/>
          <a:p>
            <a:pPr algn="ctr"/>
            <a:r>
              <a:rPr altLang="en-US" b="1" lang="zh-CN" smtClean="0" sz="2000">
                <a:solidFill>
                  <a:srgbClr val="C00000"/>
                </a:solidFill>
                <a:latin charset="-122" panose="020b0503020204020204" pitchFamily="34" typeface="微软雅黑"/>
                <a:ea charset="-122" panose="020b0503020204020204" pitchFamily="34" typeface="微软雅黑"/>
              </a:rPr>
              <a:t>电脑客户端</a:t>
            </a:r>
          </a:p>
        </p:txBody>
      </p:sp>
      <p:sp>
        <p:nvSpPr>
          <p:cNvPr id="38" name="圆角矩形 37"/>
          <p:cNvSpPr/>
          <p:nvPr/>
        </p:nvSpPr>
        <p:spPr>
          <a:xfrm>
            <a:off x="-239117" y="18984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圆角矩形 38"/>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标题 4"/>
          <p:cNvSpPr txBox="1"/>
          <p:nvPr/>
        </p:nvSpPr>
        <p:spPr>
          <a:xfrm>
            <a:off x="48915" y="191965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我们怎么做</a:t>
            </a:r>
          </a:p>
        </p:txBody>
      </p:sp>
      <p:sp>
        <p:nvSpPr>
          <p:cNvPr id="51"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52" name="圆角矩形 51"/>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54" name="圆角矩形 53"/>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56" name="圆角矩形 55"/>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58" name="圆角矩形 57"/>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20</a:t>
            </a:r>
          </a:p>
        </p:txBody>
      </p:sp>
    </p:spTree>
    <p:extLst>
      <p:ext uri="{BB962C8B-B14F-4D97-AF65-F5344CB8AC3E}">
        <p14:creationId val="369069048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Effect filter="fade" transition="in">
                                      <p:cBhvr>
                                        <p:cTn dur="500" id="9"/>
                                        <p:tgtEl>
                                          <p:spTgt spid="26"/>
                                        </p:tgtEl>
                                      </p:cBhvr>
                                    </p:animEffect>
                                  </p:childTnLst>
                                </p:cTn>
                              </p:par>
                            </p:childTnLst>
                          </p:cTn>
                        </p:par>
                        <p:par>
                          <p:cTn fill="hold" id="10" nodeType="afterGroup">
                            <p:stCondLst>
                              <p:cond delay="500"/>
                            </p:stCondLst>
                            <p:childTnLst>
                              <p:par>
                                <p:cTn fill="hold" grpId="0" id="11" nodeType="afterEffect" presetClass="entr" presetID="42" presetSubtype="0">
                                  <p:stCondLst>
                                    <p:cond delay="0"/>
                                  </p:stCondLst>
                                  <p:childTnLst>
                                    <p:set>
                                      <p:cBhvr>
                                        <p:cTn dur="1" fill="hold" id="12">
                                          <p:stCondLst>
                                            <p:cond delay="0"/>
                                          </p:stCondLst>
                                        </p:cTn>
                                        <p:tgtEl>
                                          <p:spTgt spid="47"/>
                                        </p:tgtEl>
                                        <p:attrNameLst>
                                          <p:attrName>style.visibility</p:attrName>
                                        </p:attrNameLst>
                                      </p:cBhvr>
                                      <p:to>
                                        <p:strVal val="visible"/>
                                      </p:to>
                                    </p:set>
                                    <p:animEffect filter="fade" transition="in">
                                      <p:cBhvr>
                                        <p:cTn dur="1000" id="13"/>
                                        <p:tgtEl>
                                          <p:spTgt spid="47"/>
                                        </p:tgtEl>
                                      </p:cBhvr>
                                    </p:animEffect>
                                    <p:anim calcmode="lin" valueType="num">
                                      <p:cBhvr>
                                        <p:cTn dur="1000" fill="hold" id="14"/>
                                        <p:tgtEl>
                                          <p:spTgt spid="47"/>
                                        </p:tgtEl>
                                        <p:attrNameLst>
                                          <p:attrName>ppt_x</p:attrName>
                                        </p:attrNameLst>
                                      </p:cBhvr>
                                      <p:tavLst>
                                        <p:tav tm="0">
                                          <p:val>
                                            <p:strVal val="#ppt_x"/>
                                          </p:val>
                                        </p:tav>
                                        <p:tav tm="100000">
                                          <p:val>
                                            <p:strVal val="#ppt_x"/>
                                          </p:val>
                                        </p:tav>
                                      </p:tavLst>
                                    </p:anim>
                                    <p:anim calcmode="lin" valueType="num">
                                      <p:cBhvr>
                                        <p:cTn dur="1000" fill="hold" id="15"/>
                                        <p:tgtEl>
                                          <p:spTgt spid="47"/>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grpId="0" id="17" nodeType="afterEffect" presetClass="entr" presetID="31" presetSubtype="0">
                                  <p:stCondLst>
                                    <p:cond delay="0"/>
                                  </p:stCondLst>
                                  <p:childTnLst>
                                    <p:set>
                                      <p:cBhvr>
                                        <p:cTn dur="1" fill="hold" id="18">
                                          <p:stCondLst>
                                            <p:cond delay="0"/>
                                          </p:stCondLst>
                                        </p:cTn>
                                        <p:tgtEl>
                                          <p:spTgt spid="29"/>
                                        </p:tgtEl>
                                        <p:attrNameLst>
                                          <p:attrName>style.visibility</p:attrName>
                                        </p:attrNameLst>
                                      </p:cBhvr>
                                      <p:to>
                                        <p:strVal val="visible"/>
                                      </p:to>
                                    </p:set>
                                    <p:anim calcmode="lin" valueType="num">
                                      <p:cBhvr>
                                        <p:cTn dur="300" fill="hold" id="19"/>
                                        <p:tgtEl>
                                          <p:spTgt spid="29"/>
                                        </p:tgtEl>
                                        <p:attrNameLst>
                                          <p:attrName>ppt_w</p:attrName>
                                        </p:attrNameLst>
                                      </p:cBhvr>
                                      <p:tavLst>
                                        <p:tav tm="0">
                                          <p:val>
                                            <p:fltVal val="0"/>
                                          </p:val>
                                        </p:tav>
                                        <p:tav tm="100000">
                                          <p:val>
                                            <p:strVal val="#ppt_w"/>
                                          </p:val>
                                        </p:tav>
                                      </p:tavLst>
                                    </p:anim>
                                    <p:anim calcmode="lin" valueType="num">
                                      <p:cBhvr>
                                        <p:cTn dur="300" fill="hold" id="20"/>
                                        <p:tgtEl>
                                          <p:spTgt spid="29"/>
                                        </p:tgtEl>
                                        <p:attrNameLst>
                                          <p:attrName>ppt_h</p:attrName>
                                        </p:attrNameLst>
                                      </p:cBhvr>
                                      <p:tavLst>
                                        <p:tav tm="0">
                                          <p:val>
                                            <p:fltVal val="0"/>
                                          </p:val>
                                        </p:tav>
                                        <p:tav tm="100000">
                                          <p:val>
                                            <p:strVal val="#ppt_h"/>
                                          </p:val>
                                        </p:tav>
                                      </p:tavLst>
                                    </p:anim>
                                    <p:anim calcmode="lin" valueType="num">
                                      <p:cBhvr>
                                        <p:cTn dur="300" fill="hold" id="21"/>
                                        <p:tgtEl>
                                          <p:spTgt spid="29"/>
                                        </p:tgtEl>
                                        <p:attrNameLst>
                                          <p:attrName>style.rotation</p:attrName>
                                        </p:attrNameLst>
                                      </p:cBhvr>
                                      <p:tavLst>
                                        <p:tav tm="0">
                                          <p:val>
                                            <p:fltVal val="90"/>
                                          </p:val>
                                        </p:tav>
                                        <p:tav tm="100000">
                                          <p:val>
                                            <p:fltVal val="0"/>
                                          </p:val>
                                        </p:tav>
                                      </p:tavLst>
                                    </p:anim>
                                    <p:animEffect filter="fade" transition="in">
                                      <p:cBhvr>
                                        <p:cTn dur="300" id="22"/>
                                        <p:tgtEl>
                                          <p:spTgt spid="29"/>
                                        </p:tgtEl>
                                      </p:cBhvr>
                                    </p:animEffect>
                                  </p:childTnLst>
                                </p:cTn>
                              </p:par>
                            </p:childTnLst>
                          </p:cTn>
                        </p:par>
                        <p:par>
                          <p:cTn fill="hold" id="23" nodeType="afterGroup">
                            <p:stCondLst>
                              <p:cond delay="1800"/>
                            </p:stCondLst>
                            <p:childTnLst>
                              <p:par>
                                <p:cTn fill="hold" id="24" nodeType="afterEffect" presetClass="entr" presetID="53" presetSubtype="0">
                                  <p:stCondLst>
                                    <p:cond delay="0"/>
                                  </p:stCondLst>
                                  <p:childTnLst>
                                    <p:set>
                                      <p:cBhvr>
                                        <p:cTn dur="1" fill="hold" id="25">
                                          <p:stCondLst>
                                            <p:cond delay="0"/>
                                          </p:stCondLst>
                                        </p:cTn>
                                        <p:tgtEl>
                                          <p:spTgt spid="20"/>
                                        </p:tgtEl>
                                        <p:attrNameLst>
                                          <p:attrName>style.visibility</p:attrName>
                                        </p:attrNameLst>
                                      </p:cBhvr>
                                      <p:to>
                                        <p:strVal val="visible"/>
                                      </p:to>
                                    </p:set>
                                    <p:anim calcmode="lin" valueType="num">
                                      <p:cBhvr>
                                        <p:cTn dur="500" fill="hold" id="26"/>
                                        <p:tgtEl>
                                          <p:spTgt spid="20"/>
                                        </p:tgtEl>
                                        <p:attrNameLst>
                                          <p:attrName>ppt_w</p:attrName>
                                        </p:attrNameLst>
                                      </p:cBhvr>
                                      <p:tavLst>
                                        <p:tav tm="0">
                                          <p:val>
                                            <p:fltVal val="0"/>
                                          </p:val>
                                        </p:tav>
                                        <p:tav tm="100000">
                                          <p:val>
                                            <p:strVal val="#ppt_w"/>
                                          </p:val>
                                        </p:tav>
                                      </p:tavLst>
                                    </p:anim>
                                    <p:anim calcmode="lin" valueType="num">
                                      <p:cBhvr>
                                        <p:cTn dur="500" fill="hold" id="27"/>
                                        <p:tgtEl>
                                          <p:spTgt spid="20"/>
                                        </p:tgtEl>
                                        <p:attrNameLst>
                                          <p:attrName>ppt_h</p:attrName>
                                        </p:attrNameLst>
                                      </p:cBhvr>
                                      <p:tavLst>
                                        <p:tav tm="0">
                                          <p:val>
                                            <p:fltVal val="0"/>
                                          </p:val>
                                        </p:tav>
                                        <p:tav tm="100000">
                                          <p:val>
                                            <p:strVal val="#ppt_h"/>
                                          </p:val>
                                        </p:tav>
                                      </p:tavLst>
                                    </p:anim>
                                    <p:animEffect filter="fade" transition="in">
                                      <p:cBhvr>
                                        <p:cTn dur="500" id="28"/>
                                        <p:tgtEl>
                                          <p:spTgt spid="20"/>
                                        </p:tgtEl>
                                      </p:cBhvr>
                                    </p:animEffect>
                                  </p:childTnLst>
                                </p:cTn>
                              </p:par>
                              <p:par>
                                <p:cTn fill="hold" grpId="0" id="29" nodeType="withEffect" presetClass="entr" presetID="42" presetSubtype="0">
                                  <p:stCondLst>
                                    <p:cond delay="0"/>
                                  </p:stCondLst>
                                  <p:childTnLst>
                                    <p:set>
                                      <p:cBhvr>
                                        <p:cTn dur="1" fill="hold" id="30">
                                          <p:stCondLst>
                                            <p:cond delay="0"/>
                                          </p:stCondLst>
                                        </p:cTn>
                                        <p:tgtEl>
                                          <p:spTgt spid="48"/>
                                        </p:tgtEl>
                                        <p:attrNameLst>
                                          <p:attrName>style.visibility</p:attrName>
                                        </p:attrNameLst>
                                      </p:cBhvr>
                                      <p:to>
                                        <p:strVal val="visible"/>
                                      </p:to>
                                    </p:set>
                                    <p:animEffect filter="fade" transition="in">
                                      <p:cBhvr>
                                        <p:cTn dur="1000" id="31"/>
                                        <p:tgtEl>
                                          <p:spTgt spid="48"/>
                                        </p:tgtEl>
                                      </p:cBhvr>
                                    </p:animEffect>
                                    <p:anim calcmode="lin" valueType="num">
                                      <p:cBhvr>
                                        <p:cTn dur="1000" fill="hold" id="32"/>
                                        <p:tgtEl>
                                          <p:spTgt spid="48"/>
                                        </p:tgtEl>
                                        <p:attrNameLst>
                                          <p:attrName>ppt_x</p:attrName>
                                        </p:attrNameLst>
                                      </p:cBhvr>
                                      <p:tavLst>
                                        <p:tav tm="0">
                                          <p:val>
                                            <p:strVal val="#ppt_x"/>
                                          </p:val>
                                        </p:tav>
                                        <p:tav tm="100000">
                                          <p:val>
                                            <p:strVal val="#ppt_x"/>
                                          </p:val>
                                        </p:tav>
                                      </p:tavLst>
                                    </p:anim>
                                    <p:anim calcmode="lin" valueType="num">
                                      <p:cBhvr>
                                        <p:cTn dur="1000" fill="hold" id="33"/>
                                        <p:tgtEl>
                                          <p:spTgt spid="48"/>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2800"/>
                            </p:stCondLst>
                            <p:childTnLst>
                              <p:par>
                                <p:cTn fill="hold" grpId="0" id="35" nodeType="afterEffect" presetClass="entr" presetID="31" presetSubtype="0">
                                  <p:stCondLst>
                                    <p:cond delay="0"/>
                                  </p:stCondLst>
                                  <p:childTnLst>
                                    <p:set>
                                      <p:cBhvr>
                                        <p:cTn dur="1" fill="hold" id="36">
                                          <p:stCondLst>
                                            <p:cond delay="0"/>
                                          </p:stCondLst>
                                        </p:cTn>
                                        <p:tgtEl>
                                          <p:spTgt spid="40"/>
                                        </p:tgtEl>
                                        <p:attrNameLst>
                                          <p:attrName>style.visibility</p:attrName>
                                        </p:attrNameLst>
                                      </p:cBhvr>
                                      <p:to>
                                        <p:strVal val="visible"/>
                                      </p:to>
                                    </p:set>
                                    <p:anim calcmode="lin" valueType="num">
                                      <p:cBhvr>
                                        <p:cTn dur="300" fill="hold" id="37"/>
                                        <p:tgtEl>
                                          <p:spTgt spid="40"/>
                                        </p:tgtEl>
                                        <p:attrNameLst>
                                          <p:attrName>ppt_w</p:attrName>
                                        </p:attrNameLst>
                                      </p:cBhvr>
                                      <p:tavLst>
                                        <p:tav tm="0">
                                          <p:val>
                                            <p:fltVal val="0"/>
                                          </p:val>
                                        </p:tav>
                                        <p:tav tm="100000">
                                          <p:val>
                                            <p:strVal val="#ppt_w"/>
                                          </p:val>
                                        </p:tav>
                                      </p:tavLst>
                                    </p:anim>
                                    <p:anim calcmode="lin" valueType="num">
                                      <p:cBhvr>
                                        <p:cTn dur="300" fill="hold" id="38"/>
                                        <p:tgtEl>
                                          <p:spTgt spid="40"/>
                                        </p:tgtEl>
                                        <p:attrNameLst>
                                          <p:attrName>ppt_h</p:attrName>
                                        </p:attrNameLst>
                                      </p:cBhvr>
                                      <p:tavLst>
                                        <p:tav tm="0">
                                          <p:val>
                                            <p:fltVal val="0"/>
                                          </p:val>
                                        </p:tav>
                                        <p:tav tm="100000">
                                          <p:val>
                                            <p:strVal val="#ppt_h"/>
                                          </p:val>
                                        </p:tav>
                                      </p:tavLst>
                                    </p:anim>
                                    <p:anim calcmode="lin" valueType="num">
                                      <p:cBhvr>
                                        <p:cTn dur="300" fill="hold" id="39"/>
                                        <p:tgtEl>
                                          <p:spTgt spid="40"/>
                                        </p:tgtEl>
                                        <p:attrNameLst>
                                          <p:attrName>style.rotation</p:attrName>
                                        </p:attrNameLst>
                                      </p:cBhvr>
                                      <p:tavLst>
                                        <p:tav tm="0">
                                          <p:val>
                                            <p:fltVal val="90"/>
                                          </p:val>
                                        </p:tav>
                                        <p:tav tm="100000">
                                          <p:val>
                                            <p:fltVal val="0"/>
                                          </p:val>
                                        </p:tav>
                                      </p:tavLst>
                                    </p:anim>
                                    <p:animEffect filter="fade" transition="in">
                                      <p:cBhvr>
                                        <p:cTn dur="300" id="40"/>
                                        <p:tgtEl>
                                          <p:spTgt spid="40"/>
                                        </p:tgtEl>
                                      </p:cBhvr>
                                    </p:animEffect>
                                  </p:childTnLst>
                                </p:cTn>
                              </p:par>
                            </p:childTnLst>
                          </p:cTn>
                        </p:par>
                        <p:par>
                          <p:cTn fill="hold" id="41" nodeType="afterGroup">
                            <p:stCondLst>
                              <p:cond delay="3100"/>
                            </p:stCondLst>
                            <p:childTnLst>
                              <p:par>
                                <p:cTn fill="hold" id="42" nodeType="afterEffect" presetClass="entr" presetID="53" presetSubtype="0">
                                  <p:stCondLst>
                                    <p:cond delay="0"/>
                                  </p:stCondLst>
                                  <p:childTnLst>
                                    <p:set>
                                      <p:cBhvr>
                                        <p:cTn dur="1" fill="hold" id="43">
                                          <p:stCondLst>
                                            <p:cond delay="0"/>
                                          </p:stCondLst>
                                        </p:cTn>
                                        <p:tgtEl>
                                          <p:spTgt spid="23"/>
                                        </p:tgtEl>
                                        <p:attrNameLst>
                                          <p:attrName>style.visibility</p:attrName>
                                        </p:attrNameLst>
                                      </p:cBhvr>
                                      <p:to>
                                        <p:strVal val="visible"/>
                                      </p:to>
                                    </p:set>
                                    <p:anim calcmode="lin" valueType="num">
                                      <p:cBhvr>
                                        <p:cTn dur="500" fill="hold" id="44"/>
                                        <p:tgtEl>
                                          <p:spTgt spid="23"/>
                                        </p:tgtEl>
                                        <p:attrNameLst>
                                          <p:attrName>ppt_w</p:attrName>
                                        </p:attrNameLst>
                                      </p:cBhvr>
                                      <p:tavLst>
                                        <p:tav tm="0">
                                          <p:val>
                                            <p:fltVal val="0"/>
                                          </p:val>
                                        </p:tav>
                                        <p:tav tm="100000">
                                          <p:val>
                                            <p:strVal val="#ppt_w"/>
                                          </p:val>
                                        </p:tav>
                                      </p:tavLst>
                                    </p:anim>
                                    <p:anim calcmode="lin" valueType="num">
                                      <p:cBhvr>
                                        <p:cTn dur="500" fill="hold" id="45"/>
                                        <p:tgtEl>
                                          <p:spTgt spid="23"/>
                                        </p:tgtEl>
                                        <p:attrNameLst>
                                          <p:attrName>ppt_h</p:attrName>
                                        </p:attrNameLst>
                                      </p:cBhvr>
                                      <p:tavLst>
                                        <p:tav tm="0">
                                          <p:val>
                                            <p:fltVal val="0"/>
                                          </p:val>
                                        </p:tav>
                                        <p:tav tm="100000">
                                          <p:val>
                                            <p:strVal val="#ppt_h"/>
                                          </p:val>
                                        </p:tav>
                                      </p:tavLst>
                                    </p:anim>
                                    <p:animEffect filter="fade" transition="in">
                                      <p:cBhvr>
                                        <p:cTn dur="500" id="46"/>
                                        <p:tgtEl>
                                          <p:spTgt spid="23"/>
                                        </p:tgtEl>
                                      </p:cBhvr>
                                    </p:animEffect>
                                  </p:childTnLst>
                                </p:cTn>
                              </p:par>
                              <p:par>
                                <p:cTn fill="hold" grpId="0" id="47" nodeType="withEffect" presetClass="entr" presetID="42" presetSubtype="0">
                                  <p:stCondLst>
                                    <p:cond delay="400"/>
                                  </p:stCondLst>
                                  <p:childTnLst>
                                    <p:set>
                                      <p:cBhvr>
                                        <p:cTn dur="1" fill="hold" id="48">
                                          <p:stCondLst>
                                            <p:cond delay="0"/>
                                          </p:stCondLst>
                                        </p:cTn>
                                        <p:tgtEl>
                                          <p:spTgt spid="49"/>
                                        </p:tgtEl>
                                        <p:attrNameLst>
                                          <p:attrName>style.visibility</p:attrName>
                                        </p:attrNameLst>
                                      </p:cBhvr>
                                      <p:to>
                                        <p:strVal val="visible"/>
                                      </p:to>
                                    </p:set>
                                    <p:animEffect filter="fade" transition="in">
                                      <p:cBhvr>
                                        <p:cTn dur="1000" id="49"/>
                                        <p:tgtEl>
                                          <p:spTgt spid="49"/>
                                        </p:tgtEl>
                                      </p:cBhvr>
                                    </p:animEffect>
                                    <p:anim calcmode="lin" valueType="num">
                                      <p:cBhvr>
                                        <p:cTn dur="1000" fill="hold" id="50"/>
                                        <p:tgtEl>
                                          <p:spTgt spid="49"/>
                                        </p:tgtEl>
                                        <p:attrNameLst>
                                          <p:attrName>ppt_x</p:attrName>
                                        </p:attrNameLst>
                                      </p:cBhvr>
                                      <p:tavLst>
                                        <p:tav tm="0">
                                          <p:val>
                                            <p:strVal val="#ppt_x"/>
                                          </p:val>
                                        </p:tav>
                                        <p:tav tm="100000">
                                          <p:val>
                                            <p:strVal val="#ppt_x"/>
                                          </p:val>
                                        </p:tav>
                                      </p:tavLst>
                                    </p:anim>
                                    <p:anim calcmode="lin" valueType="num">
                                      <p:cBhvr>
                                        <p:cTn dur="1000" fill="hold" id="51"/>
                                        <p:tgtEl>
                                          <p:spTgt spid="49"/>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4500"/>
                            </p:stCondLst>
                            <p:childTnLst>
                              <p:par>
                                <p:cTn fill="hold" grpId="0" id="53" nodeType="afterEffect" presetClass="entr" presetID="1" presetSubtype="0">
                                  <p:stCondLst>
                                    <p:cond delay="0"/>
                                  </p:stCondLst>
                                  <p:childTnLst>
                                    <p:set>
                                      <p:cBhvr>
                                        <p:cTn dur="1" fill="hold" id="54">
                                          <p:stCondLst>
                                            <p:cond delay="0"/>
                                          </p:stCondLst>
                                        </p:cTn>
                                        <p:tgtEl>
                                          <p:spTgt spid="45"/>
                                        </p:tgtEl>
                                        <p:attrNameLst>
                                          <p:attrName>style.visibility</p:attrName>
                                        </p:attrNameLst>
                                      </p:cBhvr>
                                      <p:to>
                                        <p:strVal val="visible"/>
                                      </p:to>
                                    </p:set>
                                  </p:childTnLst>
                                </p:cTn>
                              </p:par>
                              <p:par>
                                <p:cTn accel="50000" decel="50000" fill="hold" grpId="1" id="55" nodeType="withEffect" presetClass="path" presetID="35" presetSubtype="0">
                                  <p:stCondLst>
                                    <p:cond delay="0"/>
                                  </p:stCondLst>
                                  <p:childTnLst>
                                    <p:animMotion origin="layout" path="M -3.56836E-06 -3.7037E-07 L 0.36686 0.15278" pathEditMode="relative" ptsTypes="AA" rAng="0">
                                      <p:cBhvr>
                                        <p:cTn dur="500" fill="hold" id="56" spd="-99900"/>
                                        <p:tgtEl>
                                          <p:spTgt spid="45"/>
                                        </p:tgtEl>
                                        <p:attrNameLst>
                                          <p:attrName>ppt_x,ppt_y</p:attrName>
                                        </p:attrNameLst>
                                      </p:cBhvr>
                                      <p:rCtr x="18343" y="7639"/>
                                    </p:animMotion>
                                  </p:childTnLst>
                                </p:cTn>
                              </p:par>
                              <p:par>
                                <p:cTn fill="hold" grpId="0" id="57" nodeType="withEffect" presetClass="entr" presetID="1" presetSubtype="0">
                                  <p:stCondLst>
                                    <p:cond delay="0"/>
                                  </p:stCondLst>
                                  <p:childTnLst>
                                    <p:set>
                                      <p:cBhvr>
                                        <p:cTn dur="1" fill="hold" id="58">
                                          <p:stCondLst>
                                            <p:cond delay="0"/>
                                          </p:stCondLst>
                                        </p:cTn>
                                        <p:tgtEl>
                                          <p:spTgt spid="46"/>
                                        </p:tgtEl>
                                        <p:attrNameLst>
                                          <p:attrName>style.visibility</p:attrName>
                                        </p:attrNameLst>
                                      </p:cBhvr>
                                      <p:to>
                                        <p:strVal val="visible"/>
                                      </p:to>
                                    </p:set>
                                  </p:childTnLst>
                                </p:cTn>
                              </p:par>
                              <p:par>
                                <p:cTn accel="50000" decel="50000" fill="hold" grpId="1" id="59" nodeType="withEffect" presetClass="path" presetID="35" presetSubtype="0">
                                  <p:stCondLst>
                                    <p:cond delay="0"/>
                                  </p:stCondLst>
                                  <p:childTnLst>
                                    <p:animMotion origin="layout" path="M 7.85742E-07 -3.33333E-06 L -0.39495 -0.11018" pathEditMode="relative" ptsTypes="AA" rAng="0">
                                      <p:cBhvr>
                                        <p:cTn dur="500" fill="hold" id="60" spd="-99900"/>
                                        <p:tgtEl>
                                          <p:spTgt spid="46"/>
                                        </p:tgtEl>
                                        <p:attrNameLst>
                                          <p:attrName>ppt_x,ppt_y</p:attrName>
                                        </p:attrNameLst>
                                      </p:cBhvr>
                                      <p:rCtr x="-19748" y="-5509"/>
                                    </p:animMotion>
                                  </p:childTnLst>
                                </p:cTn>
                              </p:par>
                              <p:par>
                                <p:cTn fill="hold" grpId="0" id="61" nodeType="withEffect" presetClass="entr" presetID="10" presetSubtype="0">
                                  <p:stCondLst>
                                    <p:cond delay="0"/>
                                  </p:stCondLst>
                                  <p:childTnLst>
                                    <p:set>
                                      <p:cBhvr>
                                        <p:cTn dur="1" fill="hold" id="62">
                                          <p:stCondLst>
                                            <p:cond delay="0"/>
                                          </p:stCondLst>
                                        </p:cTn>
                                        <p:tgtEl>
                                          <p:spTgt spid="41"/>
                                        </p:tgtEl>
                                        <p:attrNameLst>
                                          <p:attrName>style.visibility</p:attrName>
                                        </p:attrNameLst>
                                      </p:cBhvr>
                                      <p:to>
                                        <p:strVal val="visible"/>
                                      </p:to>
                                    </p:set>
                                    <p:anim calcmode="lin" valueType="num">
                                      <p:cBhvr>
                                        <p:cTn dur="500" fill="hold" id="63"/>
                                        <p:tgtEl>
                                          <p:spTgt spid="41"/>
                                        </p:tgtEl>
                                        <p:attrNameLst>
                                          <p:attrName>ppt_w</p:attrName>
                                        </p:attrNameLst>
                                      </p:cBhvr>
                                      <p:tavLst>
                                        <p:tav tm="0">
                                          <p:val>
                                            <p:fltVal val="0"/>
                                          </p:val>
                                        </p:tav>
                                        <p:tav tm="100000">
                                          <p:val>
                                            <p:strVal val="#ppt_w"/>
                                          </p:val>
                                        </p:tav>
                                      </p:tavLst>
                                    </p:anim>
                                    <p:anim calcmode="lin" valueType="num">
                                      <p:cBhvr>
                                        <p:cTn dur="500" fill="hold" id="64"/>
                                        <p:tgtEl>
                                          <p:spTgt spid="41"/>
                                        </p:tgtEl>
                                        <p:attrNameLst>
                                          <p:attrName>ppt_h</p:attrName>
                                        </p:attrNameLst>
                                      </p:cBhvr>
                                      <p:tavLst>
                                        <p:tav tm="0">
                                          <p:val>
                                            <p:fltVal val="0"/>
                                          </p:val>
                                        </p:tav>
                                        <p:tav tm="100000">
                                          <p:val>
                                            <p:strVal val="#ppt_h"/>
                                          </p:val>
                                        </p:tav>
                                      </p:tavLst>
                                    </p:anim>
                                    <p:animEffect filter="fade" transition="in">
                                      <p:cBhvr>
                                        <p:cTn dur="500" id="65"/>
                                        <p:tgtEl>
                                          <p:spTgt spid="41"/>
                                        </p:tgtEl>
                                      </p:cBhvr>
                                    </p:animEffect>
                                  </p:childTnLst>
                                </p:cTn>
                              </p:par>
                            </p:childTnLst>
                          </p:cTn>
                        </p:par>
                        <p:par>
                          <p:cTn fill="hold" id="66" nodeType="afterGroup">
                            <p:stCondLst>
                              <p:cond delay="5000"/>
                            </p:stCondLst>
                            <p:childTnLst>
                              <p:par>
                                <p:cTn fill="hold" id="67" nodeType="afterEffect" presetClass="entr" presetID="22" presetSubtype="1">
                                  <p:stCondLst>
                                    <p:cond delay="0"/>
                                  </p:stCondLst>
                                  <p:childTnLst>
                                    <p:set>
                                      <p:cBhvr>
                                        <p:cTn dur="1" fill="hold" id="68">
                                          <p:stCondLst>
                                            <p:cond delay="0"/>
                                          </p:stCondLst>
                                        </p:cTn>
                                        <p:tgtEl>
                                          <p:spTgt spid="44">
                                            <p:txEl>
                                              <p:pRg end="0" st="0"/>
                                            </p:txEl>
                                          </p:spTgt>
                                        </p:tgtEl>
                                        <p:attrNameLst>
                                          <p:attrName>style.visibility</p:attrName>
                                        </p:attrNameLst>
                                      </p:cBhvr>
                                      <p:to>
                                        <p:strVal val="visible"/>
                                      </p:to>
                                    </p:set>
                                    <p:animEffect filter="wipe(up)" transition="in">
                                      <p:cBhvr>
                                        <p:cTn dur="500" id="69"/>
                                        <p:tgtEl>
                                          <p:spTgt spid="44">
                                            <p:txEl>
                                              <p:pRg end="0" st="0"/>
                                            </p:txEl>
                                          </p:spTgt>
                                        </p:tgtEl>
                                      </p:cBhvr>
                                    </p:animEffect>
                                  </p:childTnLst>
                                </p:cTn>
                              </p:par>
                            </p:childTnLst>
                          </p:cTn>
                        </p:par>
                        <p:par>
                          <p:cTn fill="hold" id="70" nodeType="afterGroup">
                            <p:stCondLst>
                              <p:cond delay="5500"/>
                            </p:stCondLst>
                            <p:childTnLst>
                              <p:par>
                                <p:cTn fill="hold" id="71" nodeType="afterEffect" presetClass="entr" presetID="22" presetSubtype="1">
                                  <p:stCondLst>
                                    <p:cond delay="0"/>
                                  </p:stCondLst>
                                  <p:childTnLst>
                                    <p:set>
                                      <p:cBhvr>
                                        <p:cTn dur="1" fill="hold" id="72">
                                          <p:stCondLst>
                                            <p:cond delay="0"/>
                                          </p:stCondLst>
                                        </p:cTn>
                                        <p:tgtEl>
                                          <p:spTgt spid="44">
                                            <p:txEl>
                                              <p:pRg end="1" st="1"/>
                                            </p:txEl>
                                          </p:spTgt>
                                        </p:tgtEl>
                                        <p:attrNameLst>
                                          <p:attrName>style.visibility</p:attrName>
                                        </p:attrNameLst>
                                      </p:cBhvr>
                                      <p:to>
                                        <p:strVal val="visible"/>
                                      </p:to>
                                    </p:set>
                                    <p:animEffect filter="wipe(up)" transition="in">
                                      <p:cBhvr>
                                        <p:cTn dur="500" id="73"/>
                                        <p:tgtEl>
                                          <p:spTgt spid="44">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40"/>
      <p:bldP grpId="0" spid="41"/>
      <p:bldP grpId="0" spid="45"/>
      <p:bldP grpId="1" spid="45"/>
      <p:bldP grpId="0" spid="46"/>
      <p:bldP grpId="1" spid="46"/>
      <p:bldP grpId="0" spid="47"/>
      <p:bldP grpId="0" spid="48"/>
      <p:bldP grpId="0" spid="49"/>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2" y="35332"/>
            <a:ext cx="6552730"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网络营销  |  THE NETWORK MARKETING</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3241675" y="2678113"/>
            <a:ext cx="831850" cy="830262"/>
            <a:chOff x="3241675" y="2678113"/>
            <a:chExt cx="831850" cy="830262"/>
          </a:xfrm>
        </p:grpSpPr>
        <p:sp>
          <p:nvSpPr>
            <p:cNvPr id="66" name="Oval 7"/>
            <p:cNvSpPr>
              <a:spLocks noChangeArrowheads="1"/>
            </p:cNvSpPr>
            <p:nvPr/>
          </p:nvSpPr>
          <p:spPr bwMode="auto">
            <a:xfrm>
              <a:off x="3241675" y="2678113"/>
              <a:ext cx="831850" cy="830262"/>
            </a:xfrm>
            <a:prstGeom prst="ellipse">
              <a:avLst/>
            </a:pr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67" name="Freeform 10"/>
            <p:cNvSpPr>
              <a:spLocks noEditPoints="1"/>
            </p:cNvSpPr>
            <p:nvPr/>
          </p:nvSpPr>
          <p:spPr bwMode="auto">
            <a:xfrm>
              <a:off x="3376613" y="2879725"/>
              <a:ext cx="396875" cy="361950"/>
            </a:xfrm>
            <a:custGeom>
              <a:gdLst>
                <a:gd fmla="*/ 568 w 580" name="T0"/>
                <a:gd fmla="*/ 207 h 528" name="T1"/>
                <a:gd fmla="*/ 580 w 580" name="T2"/>
                <a:gd fmla="*/ 207 h 528" name="T3"/>
                <a:gd fmla="*/ 292 w 580" name="T4"/>
                <a:gd fmla="*/ 0 h 528" name="T5"/>
                <a:gd fmla="*/ 0 w 580" name="T6"/>
                <a:gd fmla="*/ 244 h 528" name="T7"/>
                <a:gd fmla="*/ 114 w 580" name="T8"/>
                <a:gd fmla="*/ 438 h 528" name="T9"/>
                <a:gd fmla="*/ 117 w 580" name="T10"/>
                <a:gd fmla="*/ 440 h 528" name="T11"/>
                <a:gd fmla="*/ 89 w 580" name="T12"/>
                <a:gd fmla="*/ 528 h 528" name="T13"/>
                <a:gd fmla="*/ 194 w 580" name="T14"/>
                <a:gd fmla="*/ 475 h 528" name="T15"/>
                <a:gd fmla="*/ 199 w 580" name="T16"/>
                <a:gd fmla="*/ 476 h 528" name="T17"/>
                <a:gd fmla="*/ 292 w 580" name="T18"/>
                <a:gd fmla="*/ 488 h 528" name="T19"/>
                <a:gd fmla="*/ 311 w 580" name="T20"/>
                <a:gd fmla="*/ 488 h 528" name="T21"/>
                <a:gd fmla="*/ 302 w 580" name="T22"/>
                <a:gd fmla="*/ 430 h 528" name="T23"/>
                <a:gd fmla="*/ 568 w 580" name="T24"/>
                <a:gd fmla="*/ 207 h 528" name="T25"/>
                <a:gd fmla="*/ 393 w 580" name="T26"/>
                <a:gd fmla="*/ 121 h 528" name="T27"/>
                <a:gd fmla="*/ 393 w 580" name="T28"/>
                <a:gd fmla="*/ 121 h 528" name="T29"/>
                <a:gd fmla="*/ 434 w 580" name="T30"/>
                <a:gd fmla="*/ 160 h 528" name="T31"/>
                <a:gd fmla="*/ 393 w 580" name="T32"/>
                <a:gd fmla="*/ 200 h 528" name="T33"/>
                <a:gd fmla="*/ 352 w 580" name="T34"/>
                <a:gd fmla="*/ 160 h 528" name="T35"/>
                <a:gd fmla="*/ 393 w 580" name="T36"/>
                <a:gd fmla="*/ 121 h 528" name="T37"/>
                <a:gd fmla="*/ 190 w 580" name="T38"/>
                <a:gd fmla="*/ 200 h 528" name="T39"/>
                <a:gd fmla="*/ 190 w 580" name="T40"/>
                <a:gd fmla="*/ 200 h 528" name="T41"/>
                <a:gd fmla="*/ 149 w 580" name="T42"/>
                <a:gd fmla="*/ 160 h 528" name="T43"/>
                <a:gd fmla="*/ 190 w 580" name="T44"/>
                <a:gd fmla="*/ 121 h 528" name="T45"/>
                <a:gd fmla="*/ 231 w 580" name="T46"/>
                <a:gd fmla="*/ 160 h 528" name="T47"/>
                <a:gd fmla="*/ 190 w 580" name="T48"/>
                <a:gd fmla="*/ 200 h 5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528" w="580">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68" name="Freeform 11"/>
            <p:cNvSpPr>
              <a:spLocks noEditPoints="1"/>
            </p:cNvSpPr>
            <p:nvPr/>
          </p:nvSpPr>
          <p:spPr bwMode="auto">
            <a:xfrm>
              <a:off x="3598863" y="3033713"/>
              <a:ext cx="336550" cy="306387"/>
            </a:xfrm>
            <a:custGeom>
              <a:gdLst>
                <a:gd fmla="*/ 0 w 493" name="T0"/>
                <a:gd fmla="*/ 206 h 446" name="T1"/>
                <a:gd fmla="*/ 247 w 493" name="T2"/>
                <a:gd fmla="*/ 412 h 446" name="T3"/>
                <a:gd fmla="*/ 325 w 493" name="T4"/>
                <a:gd fmla="*/ 402 h 446" name="T5"/>
                <a:gd fmla="*/ 329 w 493" name="T6"/>
                <a:gd fmla="*/ 401 h 446" name="T7"/>
                <a:gd fmla="*/ 418 w 493" name="T8"/>
                <a:gd fmla="*/ 446 h 446" name="T9"/>
                <a:gd fmla="*/ 394 w 493" name="T10"/>
                <a:gd fmla="*/ 371 h 446" name="T11"/>
                <a:gd fmla="*/ 397 w 493" name="T12"/>
                <a:gd fmla="*/ 370 h 446" name="T13"/>
                <a:gd fmla="*/ 493 w 493" name="T14"/>
                <a:gd fmla="*/ 206 h 446" name="T15"/>
                <a:gd fmla="*/ 247 w 493" name="T16"/>
                <a:gd fmla="*/ 0 h 446" name="T17"/>
                <a:gd fmla="*/ 0 w 493" name="T18"/>
                <a:gd fmla="*/ 206 h 446" name="T19"/>
                <a:gd fmla="*/ 298 w 493" name="T20"/>
                <a:gd fmla="*/ 135 h 446" name="T21"/>
                <a:gd fmla="*/ 298 w 493" name="T22"/>
                <a:gd fmla="*/ 135 h 446" name="T23"/>
                <a:gd fmla="*/ 333 w 493" name="T24"/>
                <a:gd fmla="*/ 102 h 446" name="T25"/>
                <a:gd fmla="*/ 367 w 493" name="T26"/>
                <a:gd fmla="*/ 135 h 446" name="T27"/>
                <a:gd fmla="*/ 333 w 493" name="T28"/>
                <a:gd fmla="*/ 169 h 446" name="T29"/>
                <a:gd fmla="*/ 298 w 493" name="T30"/>
                <a:gd fmla="*/ 135 h 446" name="T31"/>
                <a:gd fmla="*/ 127 w 493" name="T32"/>
                <a:gd fmla="*/ 135 h 446" name="T33"/>
                <a:gd fmla="*/ 127 w 493" name="T34"/>
                <a:gd fmla="*/ 135 h 446" name="T35"/>
                <a:gd fmla="*/ 161 w 493" name="T36"/>
                <a:gd fmla="*/ 102 h 446" name="T37"/>
                <a:gd fmla="*/ 196 w 493" name="T38"/>
                <a:gd fmla="*/ 135 h 446" name="T39"/>
                <a:gd fmla="*/ 161 w 493" name="T40"/>
                <a:gd fmla="*/ 169 h 446" name="T41"/>
                <a:gd fmla="*/ 127 w 493" name="T42"/>
                <a:gd fmla="*/ 135 h 446"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446" w="492">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nvGrpSpPr>
          <p:cNvPr id="69" name="组合 68"/>
          <p:cNvGrpSpPr/>
          <p:nvPr/>
        </p:nvGrpSpPr>
        <p:grpSpPr>
          <a:xfrm>
            <a:off x="2725738" y="1484313"/>
            <a:ext cx="831850" cy="831850"/>
            <a:chOff x="2725738" y="1484313"/>
            <a:chExt cx="831850" cy="831850"/>
          </a:xfrm>
        </p:grpSpPr>
        <p:sp>
          <p:nvSpPr>
            <p:cNvPr id="70" name="Oval 6"/>
            <p:cNvSpPr>
              <a:spLocks noChangeArrowheads="1"/>
            </p:cNvSpPr>
            <p:nvPr/>
          </p:nvSpPr>
          <p:spPr bwMode="auto">
            <a:xfrm>
              <a:off x="2725738" y="1484313"/>
              <a:ext cx="831850" cy="831850"/>
            </a:xfrm>
            <a:prstGeom prst="ellipse">
              <a:avLst/>
            </a:pr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71" name="Freeform 12"/>
            <p:cNvSpPr/>
            <p:nvPr/>
          </p:nvSpPr>
          <p:spPr bwMode="auto">
            <a:xfrm>
              <a:off x="2851150" y="1598613"/>
              <a:ext cx="573087" cy="544512"/>
            </a:xfrm>
            <a:custGeom>
              <a:gdLst>
                <a:gd fmla="*/ 244 w 836" name="T0"/>
                <a:gd fmla="*/ 537 h 795" name="T1"/>
                <a:gd fmla="*/ 510 w 836" name="T2"/>
                <a:gd fmla="*/ 376 h 795" name="T3"/>
                <a:gd fmla="*/ 187 w 836" name="T4"/>
                <a:gd fmla="*/ 332 h 795" name="T5"/>
                <a:gd fmla="*/ 619 w 836" name="T6"/>
                <a:gd fmla="*/ 327 h 795" name="T7"/>
                <a:gd fmla="*/ 619 w 836" name="T8"/>
                <a:gd fmla="*/ 358 h 795" name="T9"/>
                <a:gd fmla="*/ 374 w 836" name="T10"/>
                <a:gd fmla="*/ 533 h 795" name="T11"/>
                <a:gd fmla="*/ 635 w 836" name="T12"/>
                <a:gd fmla="*/ 554 h 795" name="T13"/>
                <a:gd fmla="*/ 627 w 836" name="T14"/>
                <a:gd fmla="*/ 508 h 795" name="T15"/>
                <a:gd fmla="*/ 836 w 836" name="T16"/>
                <a:gd fmla="*/ 304 h 795" name="T17"/>
                <a:gd fmla="*/ 547 w 836" name="T18"/>
                <a:gd fmla="*/ 262 h 795" name="T19"/>
                <a:gd fmla="*/ 418 w 836" name="T20"/>
                <a:gd fmla="*/ 0 h 795" name="T21"/>
                <a:gd fmla="*/ 289 w 836" name="T22"/>
                <a:gd fmla="*/ 262 h 795" name="T23"/>
                <a:gd fmla="*/ 0 w 836" name="T24"/>
                <a:gd fmla="*/ 304 h 795" name="T25"/>
                <a:gd fmla="*/ 209 w 836" name="T26"/>
                <a:gd fmla="*/ 508 h 795" name="T27"/>
                <a:gd fmla="*/ 159 w 836" name="T28"/>
                <a:gd fmla="*/ 795 h 795" name="T29"/>
                <a:gd fmla="*/ 418 w 836" name="T30"/>
                <a:gd fmla="*/ 660 h 795" name="T31"/>
                <a:gd fmla="*/ 676 w 836" name="T32"/>
                <a:gd fmla="*/ 795 h 795" name="T33"/>
                <a:gd fmla="*/ 636 w 836" name="T34"/>
                <a:gd fmla="*/ 559 h 795" name="T35"/>
                <a:gd fmla="*/ 244 w 836" name="T36"/>
                <a:gd fmla="*/ 576 h 795" name="T37"/>
                <a:gd fmla="*/ 244 w 836" name="T38"/>
                <a:gd fmla="*/ 537 h 795"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795" w="836">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72" name="Freeform 13"/>
            <p:cNvSpPr/>
            <p:nvPr/>
          </p:nvSpPr>
          <p:spPr bwMode="auto">
            <a:xfrm>
              <a:off x="3286125" y="1978025"/>
              <a:ext cx="30162" cy="3175"/>
            </a:xfrm>
            <a:custGeom>
              <a:gdLst>
                <a:gd fmla="*/ 0 w 43" name="T0"/>
                <a:gd fmla="*/ 0 h 5" name="T1"/>
                <a:gd fmla="*/ 1 w 43" name="T2"/>
                <a:gd fmla="*/ 5 h 5" name="T3"/>
                <a:gd fmla="*/ 43 w 43" name="T4"/>
                <a:gd fmla="*/ 3 h 5" name="T5"/>
                <a:gd fmla="*/ 0 w 43" name="T6"/>
                <a:gd fmla="*/ 0 h 5" name="T7"/>
              </a:gdLst>
              <a:cxnLst>
                <a:cxn ang="0">
                  <a:pos x="T0" y="T1"/>
                </a:cxn>
                <a:cxn ang="0">
                  <a:pos x="T2" y="T3"/>
                </a:cxn>
                <a:cxn ang="0">
                  <a:pos x="T4" y="T5"/>
                </a:cxn>
                <a:cxn ang="0">
                  <a:pos x="T6" y="T7"/>
                </a:cxn>
              </a:cxnLst>
              <a:rect b="b" l="0" r="r" t="0"/>
              <a:pathLst>
                <a:path h="5" w="43">
                  <a:moveTo>
                    <a:pt x="0" y="0"/>
                  </a:moveTo>
                  <a:lnTo>
                    <a:pt x="1" y="5"/>
                  </a:lnTo>
                  <a:lnTo>
                    <a:pt x="43" y="3"/>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nvGrpSpPr>
          <p:cNvPr id="73" name="组合 72"/>
          <p:cNvGrpSpPr/>
          <p:nvPr/>
        </p:nvGrpSpPr>
        <p:grpSpPr>
          <a:xfrm>
            <a:off x="3241675" y="4133850"/>
            <a:ext cx="831850" cy="831850"/>
            <a:chOff x="3241675" y="4133850"/>
            <a:chExt cx="831850" cy="831850"/>
          </a:xfrm>
        </p:grpSpPr>
        <p:sp>
          <p:nvSpPr>
            <p:cNvPr id="74" name="Oval 9"/>
            <p:cNvSpPr>
              <a:spLocks noChangeArrowheads="1"/>
            </p:cNvSpPr>
            <p:nvPr/>
          </p:nvSpPr>
          <p:spPr bwMode="auto">
            <a:xfrm>
              <a:off x="3241675" y="4133850"/>
              <a:ext cx="831850" cy="831850"/>
            </a:xfrm>
            <a:prstGeom prst="ellipse">
              <a:avLst/>
            </a:pr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75" name="Freeform 14"/>
            <p:cNvSpPr>
              <a:spLocks noEditPoints="1"/>
            </p:cNvSpPr>
            <p:nvPr/>
          </p:nvSpPr>
          <p:spPr bwMode="auto">
            <a:xfrm>
              <a:off x="3379788" y="4394200"/>
              <a:ext cx="482600" cy="384175"/>
            </a:xfrm>
            <a:custGeom>
              <a:gdLst>
                <a:gd fmla="*/ 580 w 704" name="T0"/>
                <a:gd fmla="*/ 236 h 561" name="T1"/>
                <a:gd fmla="*/ 564 w 704" name="T2"/>
                <a:gd fmla="*/ 214 h 561" name="T3"/>
                <a:gd fmla="*/ 558 w 704" name="T4"/>
                <a:gd fmla="*/ 130 h 561" name="T5"/>
                <a:gd fmla="*/ 409 w 704" name="T6"/>
                <a:gd fmla="*/ 136 h 561" name="T7"/>
                <a:gd fmla="*/ 385 w 704" name="T8"/>
                <a:gd fmla="*/ 99 h 561" name="T9"/>
                <a:gd fmla="*/ 264 w 704" name="T10"/>
                <a:gd fmla="*/ 37 h 561" name="T11"/>
                <a:gd fmla="*/ 64 w 704" name="T12"/>
                <a:gd fmla="*/ 203 h 561" name="T13"/>
                <a:gd fmla="*/ 8 w 704" name="T14"/>
                <a:gd fmla="*/ 355 h 561" name="T15"/>
                <a:gd fmla="*/ 301 w 704" name="T16"/>
                <a:gd fmla="*/ 551 h 561" name="T17"/>
                <a:gd fmla="*/ 652 w 704" name="T18"/>
                <a:gd fmla="*/ 396 h 561" name="T19"/>
                <a:gd fmla="*/ 580 w 704" name="T20"/>
                <a:gd fmla="*/ 236 h 561" name="T21"/>
                <a:gd fmla="*/ 310 w 704" name="T22"/>
                <a:gd fmla="*/ 510 h 561" name="T23"/>
                <a:gd fmla="*/ 310 w 704" name="T24"/>
                <a:gd fmla="*/ 510 h 561" name="T25"/>
                <a:gd fmla="*/ 82 w 704" name="T26"/>
                <a:gd fmla="*/ 368 h 561" name="T27"/>
                <a:gd fmla="*/ 310 w 704" name="T28"/>
                <a:gd fmla="*/ 210 h 561" name="T29"/>
                <a:gd fmla="*/ 539 w 704" name="T30"/>
                <a:gd fmla="*/ 340 h 561" name="T31"/>
                <a:gd fmla="*/ 310 w 704" name="T32"/>
                <a:gd fmla="*/ 510 h 561"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561" w="704">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76" name="Freeform 15"/>
            <p:cNvSpPr>
              <a:spLocks noEditPoints="1"/>
            </p:cNvSpPr>
            <p:nvPr/>
          </p:nvSpPr>
          <p:spPr bwMode="auto">
            <a:xfrm>
              <a:off x="3487738" y="4565650"/>
              <a:ext cx="190500" cy="169862"/>
            </a:xfrm>
            <a:custGeom>
              <a:gdLst>
                <a:gd fmla="*/ 127 w 277" name="T0"/>
                <a:gd fmla="*/ 15 h 246" name="T1"/>
                <a:gd fmla="*/ 15 w 277" name="T2"/>
                <a:gd fmla="*/ 148 h 246" name="T3"/>
                <a:gd fmla="*/ 49 w 277" name="T4"/>
                <a:gd fmla="*/ 205 h 246" name="T5"/>
                <a:gd fmla="*/ 239 w 277" name="T6"/>
                <a:gd fmla="*/ 171 h 246" name="T7"/>
                <a:gd fmla="*/ 127 w 277" name="T8"/>
                <a:gd fmla="*/ 15 h 246" name="T9"/>
                <a:gd fmla="*/ 95 w 277" name="T10"/>
                <a:gd fmla="*/ 182 h 246" name="T11"/>
                <a:gd fmla="*/ 95 w 277" name="T12"/>
                <a:gd fmla="*/ 182 h 246" name="T13"/>
                <a:gd fmla="*/ 52 w 277" name="T14"/>
                <a:gd fmla="*/ 151 h 246" name="T15"/>
                <a:gd fmla="*/ 93 w 277" name="T16"/>
                <a:gd fmla="*/ 108 h 246" name="T17"/>
                <a:gd fmla="*/ 138 w 277" name="T18"/>
                <a:gd fmla="*/ 141 h 246" name="T19"/>
                <a:gd fmla="*/ 95 w 277" name="T20"/>
                <a:gd fmla="*/ 182 h 246" name="T21"/>
                <a:gd fmla="*/ 170 w 277" name="T22"/>
                <a:gd fmla="*/ 118 h 246" name="T23"/>
                <a:gd fmla="*/ 170 w 277" name="T24"/>
                <a:gd fmla="*/ 118 h 246" name="T25"/>
                <a:gd fmla="*/ 148 w 277" name="T26"/>
                <a:gd fmla="*/ 116 h 246" name="T27"/>
                <a:gd fmla="*/ 153 w 277" name="T28"/>
                <a:gd fmla="*/ 92 h 246" name="T29"/>
                <a:gd fmla="*/ 177 w 277" name="T30"/>
                <a:gd fmla="*/ 94 h 246" name="T31"/>
                <a:gd fmla="*/ 170 w 277" name="T32"/>
                <a:gd fmla="*/ 118 h 246"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46" w="277">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77" name="Freeform 16"/>
            <p:cNvSpPr/>
            <p:nvPr/>
          </p:nvSpPr>
          <p:spPr bwMode="auto">
            <a:xfrm>
              <a:off x="3727450" y="4325938"/>
              <a:ext cx="177800" cy="200025"/>
            </a:xfrm>
            <a:custGeom>
              <a:gdLst>
                <a:gd fmla="*/ 256 w 259" name="T0"/>
                <a:gd fmla="*/ 269 h 293" name="T1"/>
                <a:gd fmla="*/ 257 w 259" name="T2"/>
                <a:gd fmla="*/ 262 h 293" name="T3"/>
                <a:gd fmla="*/ 259 w 259" name="T4"/>
                <a:gd fmla="*/ 228 h 293" name="T5"/>
                <a:gd fmla="*/ 32 w 259" name="T6"/>
                <a:gd fmla="*/ 0 h 293" name="T7"/>
                <a:gd fmla="*/ 0 w 259" name="T8"/>
                <a:gd fmla="*/ 31 h 293" name="T9"/>
                <a:gd fmla="*/ 32 w 259" name="T10"/>
                <a:gd fmla="*/ 63 h 293" name="T11"/>
                <a:gd fmla="*/ 196 w 259" name="T12"/>
                <a:gd fmla="*/ 228 h 293" name="T13"/>
                <a:gd fmla="*/ 194 w 259" name="T14"/>
                <a:gd fmla="*/ 258 h 293" name="T15"/>
                <a:gd fmla="*/ 194 w 259" name="T16"/>
                <a:gd fmla="*/ 258 h 293" name="T17"/>
                <a:gd fmla="*/ 194 w 259" name="T18"/>
                <a:gd fmla="*/ 261 h 293" name="T19"/>
                <a:gd fmla="*/ 225 w 259" name="T20"/>
                <a:gd fmla="*/ 293 h 293" name="T21"/>
                <a:gd fmla="*/ 256 w 259" name="T22"/>
                <a:gd fmla="*/ 269 h 293" name="T23"/>
                <a:gd fmla="*/ 256 w 259" name="T24"/>
                <a:gd fmla="*/ 269 h 293" name="T25"/>
                <a:gd fmla="*/ 256 w 259" name="T26"/>
                <a:gd fmla="*/ 269 h 293"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93" w="259">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78" name="Freeform 17"/>
            <p:cNvSpPr/>
            <p:nvPr/>
          </p:nvSpPr>
          <p:spPr bwMode="auto">
            <a:xfrm>
              <a:off x="3732213" y="4395788"/>
              <a:ext cx="103187" cy="112712"/>
            </a:xfrm>
            <a:custGeom>
              <a:gdLst>
                <a:gd fmla="*/ 151 w 152" name="T0"/>
                <a:gd fmla="*/ 137 h 164" name="T1"/>
                <a:gd fmla="*/ 152 w 152" name="T2"/>
                <a:gd fmla="*/ 126 h 164" name="T3"/>
                <a:gd fmla="*/ 26 w 152" name="T4"/>
                <a:gd fmla="*/ 0 h 164" name="T5"/>
                <a:gd fmla="*/ 0 w 152" name="T6"/>
                <a:gd fmla="*/ 26 h 164" name="T7"/>
                <a:gd fmla="*/ 26 w 152" name="T8"/>
                <a:gd fmla="*/ 52 h 164" name="T9"/>
                <a:gd fmla="*/ 99 w 152" name="T10"/>
                <a:gd fmla="*/ 126 h 164" name="T11"/>
                <a:gd fmla="*/ 99 w 152" name="T12"/>
                <a:gd fmla="*/ 135 h 164" name="T13"/>
                <a:gd fmla="*/ 99 w 152" name="T14"/>
                <a:gd fmla="*/ 135 h 164" name="T15"/>
                <a:gd fmla="*/ 99 w 152" name="T16"/>
                <a:gd fmla="*/ 138 h 164" name="T17"/>
                <a:gd fmla="*/ 125 w 152" name="T18"/>
                <a:gd fmla="*/ 164 h 164" name="T19"/>
                <a:gd fmla="*/ 151 w 152" name="T20"/>
                <a:gd fmla="*/ 142 h 164" name="T21"/>
                <a:gd fmla="*/ 151 w 152" name="T22"/>
                <a:gd fmla="*/ 142 h 164" name="T23"/>
                <a:gd fmla="*/ 151 w 152" name="T24"/>
                <a:gd fmla="*/ 140 h 164" name="T25"/>
                <a:gd fmla="*/ 151 w 152" name="T26"/>
                <a:gd fmla="*/ 138 h 164" name="T27"/>
                <a:gd fmla="*/ 151 w 152" name="T28"/>
                <a:gd fmla="*/ 137 h 16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64" w="152">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nvGrpSpPr>
          <p:cNvPr id="79" name="组合 78"/>
          <p:cNvGrpSpPr/>
          <p:nvPr/>
        </p:nvGrpSpPr>
        <p:grpSpPr>
          <a:xfrm>
            <a:off x="2725738" y="5327650"/>
            <a:ext cx="831850" cy="830262"/>
            <a:chOff x="2725738" y="5327650"/>
            <a:chExt cx="831850" cy="830262"/>
          </a:xfrm>
        </p:grpSpPr>
        <p:sp>
          <p:nvSpPr>
            <p:cNvPr id="84" name="Oval 8"/>
            <p:cNvSpPr>
              <a:spLocks noChangeArrowheads="1"/>
            </p:cNvSpPr>
            <p:nvPr/>
          </p:nvSpPr>
          <p:spPr bwMode="auto">
            <a:xfrm>
              <a:off x="2725738" y="5327650"/>
              <a:ext cx="831850" cy="830262"/>
            </a:xfrm>
            <a:prstGeom prst="ellipse">
              <a:avLst/>
            </a:pr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85" name="Freeform 18"/>
            <p:cNvSpPr>
              <a:spLocks noEditPoints="1"/>
            </p:cNvSpPr>
            <p:nvPr/>
          </p:nvSpPr>
          <p:spPr bwMode="auto">
            <a:xfrm>
              <a:off x="2870200" y="5516563"/>
              <a:ext cx="538162" cy="471487"/>
            </a:xfrm>
            <a:custGeom>
              <a:gdLst>
                <a:gd fmla="*/ 417 w 785" name="T0"/>
                <a:gd fmla="*/ 0 h 690" name="T1"/>
                <a:gd fmla="*/ 417 w 785" name="T2"/>
                <a:gd fmla="*/ 593 h 690" name="T3"/>
                <a:gd fmla="*/ 646 w 785" name="T4"/>
                <a:gd fmla="*/ 690 h 690" name="T5"/>
                <a:gd fmla="*/ 626 w 785" name="T6"/>
                <a:gd fmla="*/ 540 h 690" name="T7"/>
                <a:gd fmla="*/ 30 w 785" name="T8"/>
                <a:gd fmla="*/ 315 h 690" name="T9"/>
                <a:gd fmla="*/ 0 w 785" name="T10"/>
                <a:gd fmla="*/ 396 h 690" name="T11"/>
                <a:gd fmla="*/ 122 w 785" name="T12"/>
                <a:gd fmla="*/ 600 h 690" name="T13"/>
                <a:gd fmla="*/ 214 w 785" name="T14"/>
                <a:gd fmla="*/ 613 h 690" name="T15"/>
                <a:gd fmla="*/ 355 w 785" name="T16"/>
                <a:gd fmla="*/ 609 h 690" name="T17"/>
                <a:gd fmla="*/ 189 w 785" name="T18"/>
                <a:gd fmla="*/ 400 h 690" name="T19"/>
                <a:gd fmla="*/ 257 w 785" name="T20"/>
                <a:gd fmla="*/ 219 h 690" name="T21"/>
                <a:gd fmla="*/ 310 w 785" name="T22"/>
                <a:gd fmla="*/ 241 h 690" name="T23"/>
                <a:gd fmla="*/ 311 w 785" name="T24"/>
                <a:gd fmla="*/ 287 h 690" name="T25"/>
                <a:gd fmla="*/ 317 w 785" name="T26"/>
                <a:gd fmla="*/ 320 h 690" name="T27"/>
                <a:gd fmla="*/ 320 w 785" name="T28"/>
                <a:gd fmla="*/ 371 h 690" name="T29"/>
                <a:gd fmla="*/ 287 w 785" name="T30"/>
                <a:gd fmla="*/ 397 h 690" name="T31"/>
                <a:gd fmla="*/ 189 w 785" name="T32"/>
                <a:gd fmla="*/ 400 h 690" name="T33"/>
                <a:gd fmla="*/ 252 w 785" name="T34"/>
                <a:gd fmla="*/ 295 h 690" name="T35"/>
                <a:gd fmla="*/ 289 w 785" name="T36"/>
                <a:gd fmla="*/ 284 h 690" name="T37"/>
                <a:gd fmla="*/ 289 w 785" name="T38"/>
                <a:gd fmla="*/ 252 h 690" name="T39"/>
                <a:gd fmla="*/ 249 w 785" name="T40"/>
                <a:gd fmla="*/ 240 h 690" name="T41"/>
                <a:gd fmla="*/ 213 w 785" name="T42"/>
                <a:gd fmla="*/ 295 h 690" name="T43"/>
                <a:gd fmla="*/ 258 w 785" name="T44"/>
                <a:gd fmla="*/ 379 h 690" name="T45"/>
                <a:gd fmla="*/ 288 w 785" name="T46"/>
                <a:gd fmla="*/ 373 h 690" name="T47"/>
                <a:gd fmla="*/ 301 w 785" name="T48"/>
                <a:gd fmla="*/ 348 h 690" name="T49"/>
                <a:gd fmla="*/ 281 w 785" name="T50"/>
                <a:gd fmla="*/ 320 h 690" name="T51"/>
                <a:gd fmla="*/ 213 w 785" name="T52"/>
                <a:gd fmla="*/ 317 h 690" name="T53"/>
                <a:gd fmla="*/ 372 w 785" name="T54"/>
                <a:gd fmla="*/ 400 h 690" name="T55"/>
                <a:gd fmla="*/ 440 w 785" name="T56"/>
                <a:gd fmla="*/ 219 h 690" name="T57"/>
                <a:gd fmla="*/ 493 w 785" name="T58"/>
                <a:gd fmla="*/ 241 h 690" name="T59"/>
                <a:gd fmla="*/ 494 w 785" name="T60"/>
                <a:gd fmla="*/ 287 h 690" name="T61"/>
                <a:gd fmla="*/ 500 w 785" name="T62"/>
                <a:gd fmla="*/ 320 h 690" name="T63"/>
                <a:gd fmla="*/ 503 w 785" name="T64"/>
                <a:gd fmla="*/ 371 h 690" name="T65"/>
                <a:gd fmla="*/ 470 w 785" name="T66"/>
                <a:gd fmla="*/ 397 h 690" name="T67"/>
                <a:gd fmla="*/ 372 w 785" name="T68"/>
                <a:gd fmla="*/ 400 h 690" name="T69"/>
                <a:gd fmla="*/ 435 w 785" name="T70"/>
                <a:gd fmla="*/ 295 h 690" name="T71"/>
                <a:gd fmla="*/ 472 w 785" name="T72"/>
                <a:gd fmla="*/ 284 h 690" name="T73"/>
                <a:gd fmla="*/ 472 w 785" name="T74"/>
                <a:gd fmla="*/ 252 h 690" name="T75"/>
                <a:gd fmla="*/ 432 w 785" name="T76"/>
                <a:gd fmla="*/ 240 h 690" name="T77"/>
                <a:gd fmla="*/ 396 w 785" name="T78"/>
                <a:gd fmla="*/ 295 h 690" name="T79"/>
                <a:gd fmla="*/ 441 w 785" name="T80"/>
                <a:gd fmla="*/ 379 h 690" name="T81"/>
                <a:gd fmla="*/ 471 w 785" name="T82"/>
                <a:gd fmla="*/ 373 h 690" name="T83"/>
                <a:gd fmla="*/ 484 w 785" name="T84"/>
                <a:gd fmla="*/ 348 h 690" name="T85"/>
                <a:gd fmla="*/ 464 w 785" name="T86"/>
                <a:gd fmla="*/ 320 h 690" name="T87"/>
                <a:gd fmla="*/ 396 w 785" name="T88"/>
                <a:gd fmla="*/ 317 h 690" name="T89"/>
                <a:gd fmla="*/ 548 w 785" name="T90"/>
                <a:gd fmla="*/ 342 h 690" name="T91"/>
                <a:gd fmla="*/ 578 w 785" name="T92"/>
                <a:gd fmla="*/ 362 h 690" name="T93"/>
                <a:gd fmla="*/ 624 w 785" name="T94"/>
                <a:gd fmla="*/ 382 h 690" name="T95"/>
                <a:gd fmla="*/ 664 w 785" name="T96"/>
                <a:gd fmla="*/ 367 h 690" name="T97"/>
                <a:gd fmla="*/ 664 w 785" name="T98"/>
                <a:gd fmla="*/ 336 h 690" name="T99"/>
                <a:gd fmla="*/ 615 w 785" name="T100"/>
                <a:gd fmla="*/ 317 h 690" name="T101"/>
                <a:gd fmla="*/ 561 w 785" name="T102"/>
                <a:gd fmla="*/ 288 h 690" name="T103"/>
                <a:gd fmla="*/ 562 w 785" name="T104"/>
                <a:gd fmla="*/ 240 h 690" name="T105"/>
                <a:gd fmla="*/ 618 w 785" name="T106"/>
                <a:gd fmla="*/ 216 h 690" name="T107"/>
                <a:gd fmla="*/ 678 w 785" name="T108"/>
                <a:gd fmla="*/ 241 h 690" name="T109"/>
                <a:gd fmla="*/ 664 w 785" name="T110"/>
                <a:gd fmla="*/ 272 h 690" name="T111"/>
                <a:gd fmla="*/ 619 w 785" name="T112"/>
                <a:gd fmla="*/ 237 h 690" name="T113"/>
                <a:gd fmla="*/ 578 w 785" name="T114"/>
                <a:gd fmla="*/ 264 h 690" name="T115"/>
                <a:gd fmla="*/ 621 w 785" name="T116"/>
                <a:gd fmla="*/ 293 h 690" name="T117"/>
                <a:gd fmla="*/ 685 w 785" name="T118"/>
                <a:gd fmla="*/ 323 h 690" name="T119"/>
                <a:gd fmla="*/ 684 w 785" name="T120"/>
                <a:gd fmla="*/ 376 h 690" name="T121"/>
                <a:gd fmla="*/ 625 w 785" name="T122"/>
                <a:gd fmla="*/ 403 h 690" name="T123"/>
                <a:gd fmla="*/ 558 w 785" name="T124"/>
                <a:gd fmla="*/ 375 h 69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90" w="785">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grpSp>
      <p:grpSp>
        <p:nvGrpSpPr>
          <p:cNvPr id="86" name="组合 85"/>
          <p:cNvGrpSpPr/>
          <p:nvPr/>
        </p:nvGrpSpPr>
        <p:grpSpPr>
          <a:xfrm>
            <a:off x="877888" y="2946400"/>
            <a:ext cx="1939925" cy="1939925"/>
            <a:chOff x="877888" y="2946400"/>
            <a:chExt cx="1939925" cy="1939925"/>
          </a:xfrm>
        </p:grpSpPr>
        <p:sp>
          <p:nvSpPr>
            <p:cNvPr id="87" name="Oval 5"/>
            <p:cNvSpPr>
              <a:spLocks noChangeArrowheads="1"/>
            </p:cNvSpPr>
            <p:nvPr/>
          </p:nvSpPr>
          <p:spPr bwMode="auto">
            <a:xfrm>
              <a:off x="877888" y="2946400"/>
              <a:ext cx="1939925" cy="1939925"/>
            </a:xfrm>
            <a:prstGeom prst="ellipse">
              <a:avLst/>
            </a:pr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latin charset="-122" panose="020b0503020204020204" pitchFamily="34" typeface="微软雅黑"/>
                <a:ea charset="-122" panose="020b0503020204020204" pitchFamily="34" typeface="微软雅黑"/>
              </a:endParaRPr>
            </a:p>
          </p:txBody>
        </p:sp>
        <p:sp>
          <p:nvSpPr>
            <p:cNvPr id="88" name="TextBox 87"/>
            <p:cNvSpPr txBox="1"/>
            <p:nvPr/>
          </p:nvSpPr>
          <p:spPr>
            <a:xfrm>
              <a:off x="1078684" y="3193087"/>
              <a:ext cx="1538332" cy="1432560"/>
            </a:xfrm>
            <a:prstGeom prst="rect">
              <a:avLst/>
            </a:prstGeom>
            <a:noFill/>
          </p:spPr>
          <p:txBody>
            <a:bodyPr rtlCol="0" wrap="square">
              <a:spAutoFit/>
            </a:bodyPr>
            <a:lstStyle/>
            <a:p>
              <a:pPr algn="ctr"/>
              <a:r>
                <a:rPr altLang="en-US" b="1" lang="zh-CN" smtClean="0" sz="4400">
                  <a:solidFill>
                    <a:schemeClr val="bg1"/>
                  </a:solidFill>
                  <a:latin charset="-122" panose="020b0503020204020204" pitchFamily="34" typeface="微软雅黑"/>
                  <a:ea charset="-122" panose="020b0503020204020204" pitchFamily="34" typeface="微软雅黑"/>
                </a:rPr>
                <a:t>网络营销</a:t>
              </a:r>
            </a:p>
          </p:txBody>
        </p:sp>
      </p:grpSp>
      <p:sp>
        <p:nvSpPr>
          <p:cNvPr id="89" name="TextBox 88"/>
          <p:cNvSpPr txBox="1"/>
          <p:nvPr/>
        </p:nvSpPr>
        <p:spPr>
          <a:xfrm>
            <a:off x="3578101" y="1259468"/>
            <a:ext cx="1997346" cy="365760"/>
          </a:xfrm>
          <a:prstGeom prst="rect">
            <a:avLst/>
          </a:prstGeom>
          <a:noFill/>
        </p:spPr>
        <p:txBody>
          <a:bodyPr rtlCol="0" wrap="square">
            <a:spAutoFit/>
          </a:bodyPr>
          <a:lstStyle/>
          <a:p>
            <a:r>
              <a:rPr altLang="zh-CN" b="1" lang="en-US" smtClean="0">
                <a:solidFill>
                  <a:srgbClr val="2C3637"/>
                </a:solidFill>
                <a:latin charset="-122" panose="020b0503020204020204" pitchFamily="34" typeface="微软雅黑"/>
                <a:ea charset="-122" panose="020b0503020204020204" pitchFamily="34" typeface="微软雅黑"/>
              </a:rPr>
              <a:t>QQ空间</a:t>
            </a:r>
          </a:p>
        </p:txBody>
      </p:sp>
      <p:sp>
        <p:nvSpPr>
          <p:cNvPr id="90" name="TextBox 89"/>
          <p:cNvSpPr txBox="1"/>
          <p:nvPr/>
        </p:nvSpPr>
        <p:spPr>
          <a:xfrm>
            <a:off x="3640506" y="1617819"/>
            <a:ext cx="7351814" cy="579120"/>
          </a:xfrm>
          <a:prstGeom prst="rect">
            <a:avLst/>
          </a:prstGeom>
          <a:noFill/>
        </p:spPr>
        <p:txBody>
          <a:bodyPr rtlCol="0" wrap="square">
            <a:spAutoFit/>
          </a:bodyPr>
          <a:lstStyle/>
          <a:p>
            <a:r>
              <a:rPr altLang="en-US" lang="zh-CN" smtClean="0" sz="1600">
                <a:solidFill>
                  <a:srgbClr val="2C3637"/>
                </a:solidFill>
                <a:latin charset="-122" panose="020b0503020204020204" pitchFamily="34" typeface="微软雅黑"/>
                <a:ea charset="-122" panose="020b0503020204020204" pitchFamily="34" typeface="微软雅黑"/>
              </a:rPr>
              <a:t>利用QQ空间来进行朋友圈间的传播，达到广告目的。利用QQ空间来进行朋友圈间的传播，达到广告目的。利用QQ空间来进行朋友圈间的传播，达到广告目的。</a:t>
            </a:r>
          </a:p>
        </p:txBody>
      </p:sp>
      <p:sp>
        <p:nvSpPr>
          <p:cNvPr id="91" name="TextBox 90"/>
          <p:cNvSpPr txBox="1"/>
          <p:nvPr/>
        </p:nvSpPr>
        <p:spPr>
          <a:xfrm>
            <a:off x="3578101" y="5363925"/>
            <a:ext cx="1997346" cy="365760"/>
          </a:xfrm>
          <a:prstGeom prst="rect">
            <a:avLst/>
          </a:prstGeom>
          <a:noFill/>
        </p:spPr>
        <p:txBody>
          <a:bodyPr rtlCol="0" wrap="square">
            <a:spAutoFit/>
          </a:bodyPr>
          <a:lstStyle/>
          <a:p>
            <a:r>
              <a:rPr altLang="en-US" b="1" lang="zh-CN" smtClean="0">
                <a:solidFill>
                  <a:srgbClr val="2C3637"/>
                </a:solidFill>
                <a:latin charset="-122" panose="020b0503020204020204" pitchFamily="34" typeface="微软雅黑"/>
                <a:ea charset="-122" panose="020b0503020204020204" pitchFamily="34" typeface="微软雅黑"/>
              </a:rPr>
              <a:t>本地论坛社区</a:t>
            </a:r>
          </a:p>
        </p:txBody>
      </p:sp>
      <p:sp>
        <p:nvSpPr>
          <p:cNvPr id="92" name="TextBox 91"/>
          <p:cNvSpPr txBox="1"/>
          <p:nvPr/>
        </p:nvSpPr>
        <p:spPr>
          <a:xfrm>
            <a:off x="3640506" y="5671204"/>
            <a:ext cx="7351814" cy="579120"/>
          </a:xfrm>
          <a:prstGeom prst="rect">
            <a:avLst/>
          </a:prstGeom>
          <a:noFill/>
        </p:spPr>
        <p:txBody>
          <a:bodyPr rtlCol="0" wrap="square">
            <a:spAutoFit/>
          </a:bodyPr>
          <a:lstStyle/>
          <a:p>
            <a:r>
              <a:rPr altLang="en-US" lang="zh-CN" smtClean="0" sz="1600">
                <a:solidFill>
                  <a:srgbClr val="2C3637"/>
                </a:solidFill>
                <a:latin charset="-122" panose="020b0503020204020204" pitchFamily="34" typeface="微软雅黑"/>
                <a:ea charset="-122" panose="020b0503020204020204" pitchFamily="34" typeface="微软雅黑"/>
              </a:rPr>
              <a:t>利用QQ空间来进行朋友圈间的传播，达到广告目的。利用QQ空间来进行朋友圈间的传播，达到广告目的。利用QQ空间来进行朋友圈间的传播，达到广告目的。</a:t>
            </a:r>
          </a:p>
        </p:txBody>
      </p:sp>
      <p:sp>
        <p:nvSpPr>
          <p:cNvPr id="93" name="TextBox 92"/>
          <p:cNvSpPr txBox="1"/>
          <p:nvPr/>
        </p:nvSpPr>
        <p:spPr>
          <a:xfrm>
            <a:off x="4083068" y="3933056"/>
            <a:ext cx="1997346" cy="365760"/>
          </a:xfrm>
          <a:prstGeom prst="rect">
            <a:avLst/>
          </a:prstGeom>
          <a:noFill/>
        </p:spPr>
        <p:txBody>
          <a:bodyPr rtlCol="0" wrap="square">
            <a:spAutoFit/>
          </a:bodyPr>
          <a:lstStyle/>
          <a:p>
            <a:r>
              <a:rPr altLang="en-US" b="1" lang="zh-CN" smtClean="0">
                <a:solidFill>
                  <a:srgbClr val="2C3637"/>
                </a:solidFill>
                <a:latin charset="-122" panose="020b0503020204020204" pitchFamily="34" typeface="微软雅黑"/>
                <a:ea charset="-122" panose="020b0503020204020204" pitchFamily="34" typeface="微软雅黑"/>
              </a:rPr>
              <a:t>微博营销</a:t>
            </a:r>
          </a:p>
        </p:txBody>
      </p:sp>
      <p:sp>
        <p:nvSpPr>
          <p:cNvPr id="94" name="TextBox 93"/>
          <p:cNvSpPr txBox="1"/>
          <p:nvPr/>
        </p:nvSpPr>
        <p:spPr>
          <a:xfrm>
            <a:off x="4145473" y="4240337"/>
            <a:ext cx="7351814" cy="822960"/>
          </a:xfrm>
          <a:prstGeom prst="rect">
            <a:avLst/>
          </a:prstGeom>
          <a:noFill/>
        </p:spPr>
        <p:txBody>
          <a:bodyPr rtlCol="0" wrap="square">
            <a:spAutoFit/>
          </a:bodyPr>
          <a:lstStyle/>
          <a:p>
            <a:r>
              <a:rPr altLang="en-US" lang="zh-CN" smtClean="0" sz="1600">
                <a:solidFill>
                  <a:srgbClr val="2C3637"/>
                </a:solidFill>
                <a:latin charset="-122" panose="020b0503020204020204" pitchFamily="34" typeface="微软雅黑"/>
                <a:ea charset="-122" panose="020b0503020204020204" pitchFamily="34" typeface="微软雅黑"/>
              </a:rPr>
              <a:t>利用新浪微博来进行传播利用新浪微博来进行传播利用新浪微博来进行传播，利用新浪微博来进行传播利用新浪微博来进行传播利用新浪微博来进行传播，利用新浪微博来进行传播利用新浪微博来进行传播利用新浪微博来进行传播。</a:t>
            </a:r>
          </a:p>
        </p:txBody>
      </p:sp>
      <p:sp>
        <p:nvSpPr>
          <p:cNvPr id="95" name="TextBox 94"/>
          <p:cNvSpPr txBox="1"/>
          <p:nvPr/>
        </p:nvSpPr>
        <p:spPr>
          <a:xfrm>
            <a:off x="4083068" y="2500041"/>
            <a:ext cx="1997346" cy="365760"/>
          </a:xfrm>
          <a:prstGeom prst="rect">
            <a:avLst/>
          </a:prstGeom>
          <a:noFill/>
        </p:spPr>
        <p:txBody>
          <a:bodyPr rtlCol="0" wrap="square">
            <a:spAutoFit/>
          </a:bodyPr>
          <a:lstStyle/>
          <a:p>
            <a:r>
              <a:rPr altLang="en-US" b="1" lang="zh-CN" smtClean="0">
                <a:solidFill>
                  <a:srgbClr val="2C3637"/>
                </a:solidFill>
                <a:latin charset="-122" panose="020b0503020204020204" pitchFamily="34" typeface="微软雅黑"/>
                <a:ea charset="-122" panose="020b0503020204020204" pitchFamily="34" typeface="微软雅黑"/>
              </a:rPr>
              <a:t>微信营销</a:t>
            </a:r>
          </a:p>
        </p:txBody>
      </p:sp>
      <p:sp>
        <p:nvSpPr>
          <p:cNvPr id="96" name="TextBox 95"/>
          <p:cNvSpPr txBox="1"/>
          <p:nvPr/>
        </p:nvSpPr>
        <p:spPr>
          <a:xfrm>
            <a:off x="4145473" y="2807321"/>
            <a:ext cx="7351814" cy="579120"/>
          </a:xfrm>
          <a:prstGeom prst="rect">
            <a:avLst/>
          </a:prstGeom>
          <a:noFill/>
        </p:spPr>
        <p:txBody>
          <a:bodyPr rtlCol="0" wrap="square">
            <a:spAutoFit/>
          </a:bodyPr>
          <a:lstStyle/>
          <a:p>
            <a:r>
              <a:rPr altLang="en-US" lang="zh-CN" smtClean="0" sz="1600">
                <a:solidFill>
                  <a:srgbClr val="2C3637"/>
                </a:solidFill>
                <a:latin charset="-122" panose="020b0503020204020204" pitchFamily="34" typeface="微软雅黑"/>
                <a:ea charset="-122" panose="020b0503020204020204" pitchFamily="34" typeface="微软雅黑"/>
              </a:rPr>
              <a:t>利用微信朋友圈间的传播，达到广告目的。利用微信朋友圈间的传播，达到广告目的，利用微信朋友圈间的传播，达到广告目。</a:t>
            </a:r>
          </a:p>
        </p:txBody>
      </p:sp>
      <p:sp>
        <p:nvSpPr>
          <p:cNvPr id="48" name="圆角矩形 47"/>
          <p:cNvSpPr/>
          <p:nvPr/>
        </p:nvSpPr>
        <p:spPr>
          <a:xfrm>
            <a:off x="-239117" y="18984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圆角矩形 48"/>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标题 4"/>
          <p:cNvSpPr txBox="1"/>
          <p:nvPr/>
        </p:nvSpPr>
        <p:spPr>
          <a:xfrm>
            <a:off x="48915" y="191965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我们怎么做</a:t>
            </a:r>
          </a:p>
        </p:txBody>
      </p:sp>
      <p:sp>
        <p:nvSpPr>
          <p:cNvPr id="51"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52" name="圆角矩形 51"/>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54" name="圆角矩形 53"/>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56" name="圆角矩形 55"/>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58" name="圆角矩形 57"/>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21</a:t>
            </a:r>
          </a:p>
        </p:txBody>
      </p:sp>
    </p:spTree>
    <p:extLst>
      <p:ext uri="{BB962C8B-B14F-4D97-AF65-F5344CB8AC3E}">
        <p14:creationId val="516049676"/>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2" presetSubtype="0">
                                  <p:stCondLst>
                                    <p:cond delay="0"/>
                                  </p:stCondLst>
                                  <p:childTnLst>
                                    <p:set>
                                      <p:cBhvr>
                                        <p:cTn dur="1" fill="hold" id="6">
                                          <p:stCondLst>
                                            <p:cond delay="0"/>
                                          </p:stCondLst>
                                        </p:cTn>
                                        <p:tgtEl>
                                          <p:spTgt spid="86"/>
                                        </p:tgtEl>
                                        <p:attrNameLst>
                                          <p:attrName>style.visibility</p:attrName>
                                        </p:attrNameLst>
                                      </p:cBhvr>
                                      <p:to>
                                        <p:strVal val="visible"/>
                                      </p:to>
                                    </p:set>
                                    <p:animScale>
                                      <p:cBhvr>
                                        <p:cTn decel="50000" dur="1000" fill="hold" id="7">
                                          <p:stCondLst>
                                            <p:cond delay="0"/>
                                          </p:stCondLst>
                                        </p:cTn>
                                        <p:tgtEl>
                                          <p:spTgt spid="8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
                                          <p:stCondLst>
                                            <p:cond delay="0"/>
                                          </p:stCondLst>
                                        </p:cTn>
                                        <p:tgtEl>
                                          <p:spTgt spid="86"/>
                                        </p:tgtEl>
                                        <p:attrNameLst>
                                          <p:attrName>ppt_x</p:attrName>
                                          <p:attrName>ppt_y</p:attrName>
                                        </p:attrNameLst>
                                      </p:cBhvr>
                                    </p:animMotion>
                                    <p:animEffect filter="fade" transition="in">
                                      <p:cBhvr>
                                        <p:cTn dur="1000" id="9"/>
                                        <p:tgtEl>
                                          <p:spTgt spid="86"/>
                                        </p:tgtEl>
                                      </p:cBhvr>
                                    </p:animEffect>
                                  </p:childTnLst>
                                </p:cTn>
                              </p:par>
                            </p:childTnLst>
                          </p:cTn>
                        </p:par>
                        <p:par>
                          <p:cTn fill="hold" id="10" nodeType="afterGroup">
                            <p:stCondLst>
                              <p:cond delay="1000"/>
                            </p:stCondLst>
                            <p:childTnLst>
                              <p:par>
                                <p:cTn fill="hold" id="11" nodeType="afterEffect" presetClass="entr" presetID="1" presetSubtype="0">
                                  <p:stCondLst>
                                    <p:cond delay="0"/>
                                  </p:stCondLst>
                                  <p:childTnLst>
                                    <p:set>
                                      <p:cBhvr>
                                        <p:cTn dur="1" fill="hold" id="12">
                                          <p:stCondLst>
                                            <p:cond delay="0"/>
                                          </p:stCondLst>
                                        </p:cTn>
                                        <p:tgtEl>
                                          <p:spTgt spid="69"/>
                                        </p:tgtEl>
                                        <p:attrNameLst>
                                          <p:attrName>style.visibility</p:attrName>
                                        </p:attrNameLst>
                                      </p:cBhvr>
                                      <p:to>
                                        <p:strVal val="visible"/>
                                      </p:to>
                                    </p:set>
                                  </p:childTnLst>
                                </p:cTn>
                              </p:par>
                              <p:par>
                                <p:cTn accel="50000" decel="50000" fill="hold" id="13" nodeType="withEffect" presetClass="path" presetID="56" presetSubtype="0">
                                  <p:stCondLst>
                                    <p:cond delay="0"/>
                                  </p:stCondLst>
                                  <p:childTnLst>
                                    <p:animMotion origin="layout" path="M 2.36113E-06 -3.33333E-06 L -0.1059 0.29653" pathEditMode="relative" ptsTypes="AA" rAng="0">
                                      <p:cBhvr>
                                        <p:cTn dur="500" fill="hold" id="14" spd="-100000"/>
                                        <p:tgtEl>
                                          <p:spTgt spid="69"/>
                                        </p:tgtEl>
                                        <p:attrNameLst>
                                          <p:attrName>ppt_x</p:attrName>
                                          <p:attrName>ppt_y</p:attrName>
                                        </p:attrNameLst>
                                      </p:cBhvr>
                                      <p:rCtr x="-5295" y="14815"/>
                                    </p:animMotion>
                                  </p:childTnLst>
                                </p:cTn>
                              </p:par>
                              <p:par>
                                <p:cTn fill="hold" id="15" nodeType="withEffect" presetClass="entr" presetID="1" presetSubtype="0">
                                  <p:stCondLst>
                                    <p:cond delay="0"/>
                                  </p:stCondLst>
                                  <p:childTnLst>
                                    <p:set>
                                      <p:cBhvr>
                                        <p:cTn dur="1" fill="hold" id="16">
                                          <p:stCondLst>
                                            <p:cond delay="0"/>
                                          </p:stCondLst>
                                        </p:cTn>
                                        <p:tgtEl>
                                          <p:spTgt spid="65"/>
                                        </p:tgtEl>
                                        <p:attrNameLst>
                                          <p:attrName>style.visibility</p:attrName>
                                        </p:attrNameLst>
                                      </p:cBhvr>
                                      <p:to>
                                        <p:strVal val="visible"/>
                                      </p:to>
                                    </p:set>
                                  </p:childTnLst>
                                </p:cTn>
                              </p:par>
                              <p:par>
                                <p:cTn accel="50000" decel="50000" fill="hold" id="17" nodeType="withEffect" presetClass="path" presetID="56" presetSubtype="0">
                                  <p:stCondLst>
                                    <p:cond delay="0"/>
                                  </p:stCondLst>
                                  <p:childTnLst>
                                    <p:animMotion origin="layout" path="M 3.1885E-06 4.07407E-06 L -0.14818 0.12268" pathEditMode="relative" ptsTypes="AA" rAng="0">
                                      <p:cBhvr>
                                        <p:cTn dur="500" fill="hold" id="18" spd="-100000"/>
                                        <p:tgtEl>
                                          <p:spTgt spid="65"/>
                                        </p:tgtEl>
                                        <p:attrNameLst>
                                          <p:attrName>ppt_x</p:attrName>
                                          <p:attrName>ppt_y</p:attrName>
                                        </p:attrNameLst>
                                      </p:cBhvr>
                                      <p:rCtr x="-7415" y="6134"/>
                                    </p:animMotion>
                                  </p:childTnLst>
                                </p:cTn>
                              </p:par>
                              <p:par>
                                <p:cTn fill="hold" id="19" nodeType="withEffect" presetClass="entr" presetID="1" presetSubtype="0">
                                  <p:stCondLst>
                                    <p:cond delay="0"/>
                                  </p:stCondLst>
                                  <p:childTnLst>
                                    <p:set>
                                      <p:cBhvr>
                                        <p:cTn dur="1" fill="hold" id="20">
                                          <p:stCondLst>
                                            <p:cond delay="0"/>
                                          </p:stCondLst>
                                        </p:cTn>
                                        <p:tgtEl>
                                          <p:spTgt spid="73"/>
                                        </p:tgtEl>
                                        <p:attrNameLst>
                                          <p:attrName>style.visibility</p:attrName>
                                        </p:attrNameLst>
                                      </p:cBhvr>
                                      <p:to>
                                        <p:strVal val="visible"/>
                                      </p:to>
                                    </p:set>
                                  </p:childTnLst>
                                </p:cTn>
                              </p:par>
                              <p:par>
                                <p:cTn accel="50000" decel="50000" fill="hold" id="21" nodeType="withEffect" presetClass="path" presetID="56" presetSubtype="0">
                                  <p:stCondLst>
                                    <p:cond delay="0"/>
                                  </p:stCondLst>
                                  <p:childTnLst>
                                    <p:animMotion origin="layout" path="M 3.1885E-06 4.07407E-06 L -0.14818 -0.08982" pathEditMode="relative" ptsTypes="AA" rAng="0">
                                      <p:cBhvr>
                                        <p:cTn dur="500" fill="hold" id="22" spd="-100000"/>
                                        <p:tgtEl>
                                          <p:spTgt spid="73"/>
                                        </p:tgtEl>
                                        <p:attrNameLst>
                                          <p:attrName>ppt_x</p:attrName>
                                          <p:attrName>ppt_y</p:attrName>
                                        </p:attrNameLst>
                                      </p:cBhvr>
                                      <p:rCtr x="-7415" y="-4491"/>
                                    </p:animMotion>
                                  </p:childTnLst>
                                </p:cTn>
                              </p:par>
                              <p:par>
                                <p:cTn fill="hold" id="23" nodeType="withEffect" presetClass="entr" presetID="1" presetSubtype="0">
                                  <p:stCondLst>
                                    <p:cond delay="0"/>
                                  </p:stCondLst>
                                  <p:childTnLst>
                                    <p:set>
                                      <p:cBhvr>
                                        <p:cTn dur="1" fill="hold" id="24">
                                          <p:stCondLst>
                                            <p:cond delay="0"/>
                                          </p:stCondLst>
                                        </p:cTn>
                                        <p:tgtEl>
                                          <p:spTgt spid="79"/>
                                        </p:tgtEl>
                                        <p:attrNameLst>
                                          <p:attrName>style.visibility</p:attrName>
                                        </p:attrNameLst>
                                      </p:cBhvr>
                                      <p:to>
                                        <p:strVal val="visible"/>
                                      </p:to>
                                    </p:set>
                                  </p:childTnLst>
                                </p:cTn>
                              </p:par>
                              <p:par>
                                <p:cTn accel="50000" decel="50000" fill="hold" id="25" nodeType="withEffect" presetClass="path" presetID="56" presetSubtype="0">
                                  <p:stCondLst>
                                    <p:cond delay="0"/>
                                  </p:stCondLst>
                                  <p:childTnLst>
                                    <p:animMotion origin="layout" path="M 2.36113E-06 1.48148E-06 L -0.1059 -0.26366" pathEditMode="relative" ptsTypes="AA" rAng="0">
                                      <p:cBhvr>
                                        <p:cTn dur="500" fill="hold" id="26" spd="-100000"/>
                                        <p:tgtEl>
                                          <p:spTgt spid="79"/>
                                        </p:tgtEl>
                                        <p:attrNameLst>
                                          <p:attrName>ppt_x</p:attrName>
                                          <p:attrName>ppt_y</p:attrName>
                                        </p:attrNameLst>
                                      </p:cBhvr>
                                      <p:rCtr x="-5295" y="-13194"/>
                                    </p:animMotion>
                                  </p:childTnLst>
                                </p:cTn>
                              </p:par>
                            </p:childTnLst>
                          </p:cTn>
                        </p:par>
                        <p:par>
                          <p:cTn fill="hold" id="27" nodeType="afterGroup">
                            <p:stCondLst>
                              <p:cond delay="1500"/>
                            </p:stCondLst>
                            <p:childTnLst>
                              <p:par>
                                <p:cTn fill="hold" grpId="0" id="28" nodeType="afterEffect" presetClass="entr" presetID="31" presetSubtype="0">
                                  <p:stCondLst>
                                    <p:cond delay="0"/>
                                  </p:stCondLst>
                                  <p:childTnLst>
                                    <p:set>
                                      <p:cBhvr>
                                        <p:cTn dur="1" fill="hold" id="29">
                                          <p:stCondLst>
                                            <p:cond delay="0"/>
                                          </p:stCondLst>
                                        </p:cTn>
                                        <p:tgtEl>
                                          <p:spTgt spid="89"/>
                                        </p:tgtEl>
                                        <p:attrNameLst>
                                          <p:attrName>style.visibility</p:attrName>
                                        </p:attrNameLst>
                                      </p:cBhvr>
                                      <p:to>
                                        <p:strVal val="visible"/>
                                      </p:to>
                                    </p:set>
                                    <p:anim calcmode="lin" valueType="num">
                                      <p:cBhvr>
                                        <p:cTn dur="300" fill="hold" id="30"/>
                                        <p:tgtEl>
                                          <p:spTgt spid="89"/>
                                        </p:tgtEl>
                                        <p:attrNameLst>
                                          <p:attrName>ppt_w</p:attrName>
                                        </p:attrNameLst>
                                      </p:cBhvr>
                                      <p:tavLst>
                                        <p:tav tm="0">
                                          <p:val>
                                            <p:fltVal val="0"/>
                                          </p:val>
                                        </p:tav>
                                        <p:tav tm="100000">
                                          <p:val>
                                            <p:strVal val="#ppt_w"/>
                                          </p:val>
                                        </p:tav>
                                      </p:tavLst>
                                    </p:anim>
                                    <p:anim calcmode="lin" valueType="num">
                                      <p:cBhvr>
                                        <p:cTn dur="300" fill="hold" id="31"/>
                                        <p:tgtEl>
                                          <p:spTgt spid="89"/>
                                        </p:tgtEl>
                                        <p:attrNameLst>
                                          <p:attrName>ppt_h</p:attrName>
                                        </p:attrNameLst>
                                      </p:cBhvr>
                                      <p:tavLst>
                                        <p:tav tm="0">
                                          <p:val>
                                            <p:fltVal val="0"/>
                                          </p:val>
                                        </p:tav>
                                        <p:tav tm="100000">
                                          <p:val>
                                            <p:strVal val="#ppt_h"/>
                                          </p:val>
                                        </p:tav>
                                      </p:tavLst>
                                    </p:anim>
                                    <p:anim calcmode="lin" valueType="num">
                                      <p:cBhvr>
                                        <p:cTn dur="300" fill="hold" id="32"/>
                                        <p:tgtEl>
                                          <p:spTgt spid="89"/>
                                        </p:tgtEl>
                                        <p:attrNameLst>
                                          <p:attrName>style.rotation</p:attrName>
                                        </p:attrNameLst>
                                      </p:cBhvr>
                                      <p:tavLst>
                                        <p:tav tm="0">
                                          <p:val>
                                            <p:fltVal val="90"/>
                                          </p:val>
                                        </p:tav>
                                        <p:tav tm="100000">
                                          <p:val>
                                            <p:fltVal val="0"/>
                                          </p:val>
                                        </p:tav>
                                      </p:tavLst>
                                    </p:anim>
                                    <p:animEffect filter="fade" transition="in">
                                      <p:cBhvr>
                                        <p:cTn dur="300" id="33"/>
                                        <p:tgtEl>
                                          <p:spTgt spid="89"/>
                                        </p:tgtEl>
                                      </p:cBhvr>
                                    </p:animEffect>
                                  </p:childTnLst>
                                </p:cTn>
                              </p:par>
                            </p:childTnLst>
                          </p:cTn>
                        </p:par>
                        <p:par>
                          <p:cTn fill="hold" id="34" nodeType="afterGroup">
                            <p:stCondLst>
                              <p:cond delay="1800"/>
                            </p:stCondLst>
                            <p:childTnLst>
                              <p:par>
                                <p:cTn fill="hold" grpId="0" id="35" nodeType="afterEffect" presetClass="entr" presetID="22" presetSubtype="1">
                                  <p:stCondLst>
                                    <p:cond delay="0"/>
                                  </p:stCondLst>
                                  <p:childTnLst>
                                    <p:set>
                                      <p:cBhvr>
                                        <p:cTn dur="1" fill="hold" id="36">
                                          <p:stCondLst>
                                            <p:cond delay="0"/>
                                          </p:stCondLst>
                                        </p:cTn>
                                        <p:tgtEl>
                                          <p:spTgt spid="90"/>
                                        </p:tgtEl>
                                        <p:attrNameLst>
                                          <p:attrName>style.visibility</p:attrName>
                                        </p:attrNameLst>
                                      </p:cBhvr>
                                      <p:to>
                                        <p:strVal val="visible"/>
                                      </p:to>
                                    </p:set>
                                    <p:animEffect filter="wipe(up)" transition="in">
                                      <p:cBhvr>
                                        <p:cTn dur="500" id="37"/>
                                        <p:tgtEl>
                                          <p:spTgt spid="90"/>
                                        </p:tgtEl>
                                      </p:cBhvr>
                                    </p:animEffect>
                                  </p:childTnLst>
                                </p:cTn>
                              </p:par>
                            </p:childTnLst>
                          </p:cTn>
                        </p:par>
                        <p:par>
                          <p:cTn fill="hold" id="38" nodeType="afterGroup">
                            <p:stCondLst>
                              <p:cond delay="2300"/>
                            </p:stCondLst>
                            <p:childTnLst>
                              <p:par>
                                <p:cTn fill="hold" grpId="0" id="39" nodeType="afterEffect" presetClass="entr" presetID="31" presetSubtype="0">
                                  <p:stCondLst>
                                    <p:cond delay="0"/>
                                  </p:stCondLst>
                                  <p:childTnLst>
                                    <p:set>
                                      <p:cBhvr>
                                        <p:cTn dur="1" fill="hold" id="40">
                                          <p:stCondLst>
                                            <p:cond delay="0"/>
                                          </p:stCondLst>
                                        </p:cTn>
                                        <p:tgtEl>
                                          <p:spTgt spid="95"/>
                                        </p:tgtEl>
                                        <p:attrNameLst>
                                          <p:attrName>style.visibility</p:attrName>
                                        </p:attrNameLst>
                                      </p:cBhvr>
                                      <p:to>
                                        <p:strVal val="visible"/>
                                      </p:to>
                                    </p:set>
                                    <p:anim calcmode="lin" valueType="num">
                                      <p:cBhvr>
                                        <p:cTn dur="300" fill="hold" id="41"/>
                                        <p:tgtEl>
                                          <p:spTgt spid="95"/>
                                        </p:tgtEl>
                                        <p:attrNameLst>
                                          <p:attrName>ppt_w</p:attrName>
                                        </p:attrNameLst>
                                      </p:cBhvr>
                                      <p:tavLst>
                                        <p:tav tm="0">
                                          <p:val>
                                            <p:fltVal val="0"/>
                                          </p:val>
                                        </p:tav>
                                        <p:tav tm="100000">
                                          <p:val>
                                            <p:strVal val="#ppt_w"/>
                                          </p:val>
                                        </p:tav>
                                      </p:tavLst>
                                    </p:anim>
                                    <p:anim calcmode="lin" valueType="num">
                                      <p:cBhvr>
                                        <p:cTn dur="300" fill="hold" id="42"/>
                                        <p:tgtEl>
                                          <p:spTgt spid="95"/>
                                        </p:tgtEl>
                                        <p:attrNameLst>
                                          <p:attrName>ppt_h</p:attrName>
                                        </p:attrNameLst>
                                      </p:cBhvr>
                                      <p:tavLst>
                                        <p:tav tm="0">
                                          <p:val>
                                            <p:fltVal val="0"/>
                                          </p:val>
                                        </p:tav>
                                        <p:tav tm="100000">
                                          <p:val>
                                            <p:strVal val="#ppt_h"/>
                                          </p:val>
                                        </p:tav>
                                      </p:tavLst>
                                    </p:anim>
                                    <p:anim calcmode="lin" valueType="num">
                                      <p:cBhvr>
                                        <p:cTn dur="300" fill="hold" id="43"/>
                                        <p:tgtEl>
                                          <p:spTgt spid="95"/>
                                        </p:tgtEl>
                                        <p:attrNameLst>
                                          <p:attrName>style.rotation</p:attrName>
                                        </p:attrNameLst>
                                      </p:cBhvr>
                                      <p:tavLst>
                                        <p:tav tm="0">
                                          <p:val>
                                            <p:fltVal val="90"/>
                                          </p:val>
                                        </p:tav>
                                        <p:tav tm="100000">
                                          <p:val>
                                            <p:fltVal val="0"/>
                                          </p:val>
                                        </p:tav>
                                      </p:tavLst>
                                    </p:anim>
                                    <p:animEffect filter="fade" transition="in">
                                      <p:cBhvr>
                                        <p:cTn dur="300" id="44"/>
                                        <p:tgtEl>
                                          <p:spTgt spid="95"/>
                                        </p:tgtEl>
                                      </p:cBhvr>
                                    </p:animEffect>
                                  </p:childTnLst>
                                </p:cTn>
                              </p:par>
                            </p:childTnLst>
                          </p:cTn>
                        </p:par>
                        <p:par>
                          <p:cTn fill="hold" id="45" nodeType="afterGroup">
                            <p:stCondLst>
                              <p:cond delay="2600"/>
                            </p:stCondLst>
                            <p:childTnLst>
                              <p:par>
                                <p:cTn fill="hold" grpId="0" id="46" nodeType="afterEffect" presetClass="entr" presetID="22" presetSubtype="1">
                                  <p:stCondLst>
                                    <p:cond delay="0"/>
                                  </p:stCondLst>
                                  <p:childTnLst>
                                    <p:set>
                                      <p:cBhvr>
                                        <p:cTn dur="1" fill="hold" id="47">
                                          <p:stCondLst>
                                            <p:cond delay="0"/>
                                          </p:stCondLst>
                                        </p:cTn>
                                        <p:tgtEl>
                                          <p:spTgt spid="96"/>
                                        </p:tgtEl>
                                        <p:attrNameLst>
                                          <p:attrName>style.visibility</p:attrName>
                                        </p:attrNameLst>
                                      </p:cBhvr>
                                      <p:to>
                                        <p:strVal val="visible"/>
                                      </p:to>
                                    </p:set>
                                    <p:animEffect filter="wipe(up)" transition="in">
                                      <p:cBhvr>
                                        <p:cTn dur="500" id="48"/>
                                        <p:tgtEl>
                                          <p:spTgt spid="96"/>
                                        </p:tgtEl>
                                      </p:cBhvr>
                                    </p:animEffect>
                                  </p:childTnLst>
                                </p:cTn>
                              </p:par>
                            </p:childTnLst>
                          </p:cTn>
                        </p:par>
                        <p:par>
                          <p:cTn fill="hold" id="49" nodeType="afterGroup">
                            <p:stCondLst>
                              <p:cond delay="3100"/>
                            </p:stCondLst>
                            <p:childTnLst>
                              <p:par>
                                <p:cTn fill="hold" grpId="0" id="50" nodeType="afterEffect" presetClass="entr" presetID="31" presetSubtype="0">
                                  <p:stCondLst>
                                    <p:cond delay="0"/>
                                  </p:stCondLst>
                                  <p:childTnLst>
                                    <p:set>
                                      <p:cBhvr>
                                        <p:cTn dur="1" fill="hold" id="51">
                                          <p:stCondLst>
                                            <p:cond delay="0"/>
                                          </p:stCondLst>
                                        </p:cTn>
                                        <p:tgtEl>
                                          <p:spTgt spid="93"/>
                                        </p:tgtEl>
                                        <p:attrNameLst>
                                          <p:attrName>style.visibility</p:attrName>
                                        </p:attrNameLst>
                                      </p:cBhvr>
                                      <p:to>
                                        <p:strVal val="visible"/>
                                      </p:to>
                                    </p:set>
                                    <p:anim calcmode="lin" valueType="num">
                                      <p:cBhvr>
                                        <p:cTn dur="300" fill="hold" id="52"/>
                                        <p:tgtEl>
                                          <p:spTgt spid="93"/>
                                        </p:tgtEl>
                                        <p:attrNameLst>
                                          <p:attrName>ppt_w</p:attrName>
                                        </p:attrNameLst>
                                      </p:cBhvr>
                                      <p:tavLst>
                                        <p:tav tm="0">
                                          <p:val>
                                            <p:fltVal val="0"/>
                                          </p:val>
                                        </p:tav>
                                        <p:tav tm="100000">
                                          <p:val>
                                            <p:strVal val="#ppt_w"/>
                                          </p:val>
                                        </p:tav>
                                      </p:tavLst>
                                    </p:anim>
                                    <p:anim calcmode="lin" valueType="num">
                                      <p:cBhvr>
                                        <p:cTn dur="300" fill="hold" id="53"/>
                                        <p:tgtEl>
                                          <p:spTgt spid="93"/>
                                        </p:tgtEl>
                                        <p:attrNameLst>
                                          <p:attrName>ppt_h</p:attrName>
                                        </p:attrNameLst>
                                      </p:cBhvr>
                                      <p:tavLst>
                                        <p:tav tm="0">
                                          <p:val>
                                            <p:fltVal val="0"/>
                                          </p:val>
                                        </p:tav>
                                        <p:tav tm="100000">
                                          <p:val>
                                            <p:strVal val="#ppt_h"/>
                                          </p:val>
                                        </p:tav>
                                      </p:tavLst>
                                    </p:anim>
                                    <p:anim calcmode="lin" valueType="num">
                                      <p:cBhvr>
                                        <p:cTn dur="300" fill="hold" id="54"/>
                                        <p:tgtEl>
                                          <p:spTgt spid="93"/>
                                        </p:tgtEl>
                                        <p:attrNameLst>
                                          <p:attrName>style.rotation</p:attrName>
                                        </p:attrNameLst>
                                      </p:cBhvr>
                                      <p:tavLst>
                                        <p:tav tm="0">
                                          <p:val>
                                            <p:fltVal val="90"/>
                                          </p:val>
                                        </p:tav>
                                        <p:tav tm="100000">
                                          <p:val>
                                            <p:fltVal val="0"/>
                                          </p:val>
                                        </p:tav>
                                      </p:tavLst>
                                    </p:anim>
                                    <p:animEffect filter="fade" transition="in">
                                      <p:cBhvr>
                                        <p:cTn dur="300" id="55"/>
                                        <p:tgtEl>
                                          <p:spTgt spid="93"/>
                                        </p:tgtEl>
                                      </p:cBhvr>
                                    </p:animEffect>
                                  </p:childTnLst>
                                </p:cTn>
                              </p:par>
                            </p:childTnLst>
                          </p:cTn>
                        </p:par>
                        <p:par>
                          <p:cTn fill="hold" id="56" nodeType="afterGroup">
                            <p:stCondLst>
                              <p:cond delay="3400"/>
                            </p:stCondLst>
                            <p:childTnLst>
                              <p:par>
                                <p:cTn fill="hold" grpId="0" id="57" nodeType="afterEffect" presetClass="entr" presetID="22" presetSubtype="1">
                                  <p:stCondLst>
                                    <p:cond delay="0"/>
                                  </p:stCondLst>
                                  <p:childTnLst>
                                    <p:set>
                                      <p:cBhvr>
                                        <p:cTn dur="1" fill="hold" id="58">
                                          <p:stCondLst>
                                            <p:cond delay="0"/>
                                          </p:stCondLst>
                                        </p:cTn>
                                        <p:tgtEl>
                                          <p:spTgt spid="94"/>
                                        </p:tgtEl>
                                        <p:attrNameLst>
                                          <p:attrName>style.visibility</p:attrName>
                                        </p:attrNameLst>
                                      </p:cBhvr>
                                      <p:to>
                                        <p:strVal val="visible"/>
                                      </p:to>
                                    </p:set>
                                    <p:animEffect filter="wipe(up)" transition="in">
                                      <p:cBhvr>
                                        <p:cTn dur="500" id="59"/>
                                        <p:tgtEl>
                                          <p:spTgt spid="94"/>
                                        </p:tgtEl>
                                      </p:cBhvr>
                                    </p:animEffect>
                                  </p:childTnLst>
                                </p:cTn>
                              </p:par>
                            </p:childTnLst>
                          </p:cTn>
                        </p:par>
                        <p:par>
                          <p:cTn fill="hold" id="60" nodeType="afterGroup">
                            <p:stCondLst>
                              <p:cond delay="3900"/>
                            </p:stCondLst>
                            <p:childTnLst>
                              <p:par>
                                <p:cTn fill="hold" grpId="0" id="61" nodeType="afterEffect" presetClass="entr" presetID="31" presetSubtype="0">
                                  <p:stCondLst>
                                    <p:cond delay="0"/>
                                  </p:stCondLst>
                                  <p:childTnLst>
                                    <p:set>
                                      <p:cBhvr>
                                        <p:cTn dur="1" fill="hold" id="62">
                                          <p:stCondLst>
                                            <p:cond delay="0"/>
                                          </p:stCondLst>
                                        </p:cTn>
                                        <p:tgtEl>
                                          <p:spTgt spid="91"/>
                                        </p:tgtEl>
                                        <p:attrNameLst>
                                          <p:attrName>style.visibility</p:attrName>
                                        </p:attrNameLst>
                                      </p:cBhvr>
                                      <p:to>
                                        <p:strVal val="visible"/>
                                      </p:to>
                                    </p:set>
                                    <p:anim calcmode="lin" valueType="num">
                                      <p:cBhvr>
                                        <p:cTn dur="300" fill="hold" id="63"/>
                                        <p:tgtEl>
                                          <p:spTgt spid="91"/>
                                        </p:tgtEl>
                                        <p:attrNameLst>
                                          <p:attrName>ppt_w</p:attrName>
                                        </p:attrNameLst>
                                      </p:cBhvr>
                                      <p:tavLst>
                                        <p:tav tm="0">
                                          <p:val>
                                            <p:fltVal val="0"/>
                                          </p:val>
                                        </p:tav>
                                        <p:tav tm="100000">
                                          <p:val>
                                            <p:strVal val="#ppt_w"/>
                                          </p:val>
                                        </p:tav>
                                      </p:tavLst>
                                    </p:anim>
                                    <p:anim calcmode="lin" valueType="num">
                                      <p:cBhvr>
                                        <p:cTn dur="300" fill="hold" id="64"/>
                                        <p:tgtEl>
                                          <p:spTgt spid="91"/>
                                        </p:tgtEl>
                                        <p:attrNameLst>
                                          <p:attrName>ppt_h</p:attrName>
                                        </p:attrNameLst>
                                      </p:cBhvr>
                                      <p:tavLst>
                                        <p:tav tm="0">
                                          <p:val>
                                            <p:fltVal val="0"/>
                                          </p:val>
                                        </p:tav>
                                        <p:tav tm="100000">
                                          <p:val>
                                            <p:strVal val="#ppt_h"/>
                                          </p:val>
                                        </p:tav>
                                      </p:tavLst>
                                    </p:anim>
                                    <p:anim calcmode="lin" valueType="num">
                                      <p:cBhvr>
                                        <p:cTn dur="300" fill="hold" id="65"/>
                                        <p:tgtEl>
                                          <p:spTgt spid="91"/>
                                        </p:tgtEl>
                                        <p:attrNameLst>
                                          <p:attrName>style.rotation</p:attrName>
                                        </p:attrNameLst>
                                      </p:cBhvr>
                                      <p:tavLst>
                                        <p:tav tm="0">
                                          <p:val>
                                            <p:fltVal val="90"/>
                                          </p:val>
                                        </p:tav>
                                        <p:tav tm="100000">
                                          <p:val>
                                            <p:fltVal val="0"/>
                                          </p:val>
                                        </p:tav>
                                      </p:tavLst>
                                    </p:anim>
                                    <p:animEffect filter="fade" transition="in">
                                      <p:cBhvr>
                                        <p:cTn dur="300" id="66"/>
                                        <p:tgtEl>
                                          <p:spTgt spid="91"/>
                                        </p:tgtEl>
                                      </p:cBhvr>
                                    </p:animEffect>
                                  </p:childTnLst>
                                </p:cTn>
                              </p:par>
                            </p:childTnLst>
                          </p:cTn>
                        </p:par>
                        <p:par>
                          <p:cTn fill="hold" id="67" nodeType="afterGroup">
                            <p:stCondLst>
                              <p:cond delay="4200"/>
                            </p:stCondLst>
                            <p:childTnLst>
                              <p:par>
                                <p:cTn fill="hold" grpId="0" id="68" nodeType="afterEffect" presetClass="entr" presetID="22" presetSubtype="1">
                                  <p:stCondLst>
                                    <p:cond delay="0"/>
                                  </p:stCondLst>
                                  <p:childTnLst>
                                    <p:set>
                                      <p:cBhvr>
                                        <p:cTn dur="1" fill="hold" id="69">
                                          <p:stCondLst>
                                            <p:cond delay="0"/>
                                          </p:stCondLst>
                                        </p:cTn>
                                        <p:tgtEl>
                                          <p:spTgt spid="92"/>
                                        </p:tgtEl>
                                        <p:attrNameLst>
                                          <p:attrName>style.visibility</p:attrName>
                                        </p:attrNameLst>
                                      </p:cBhvr>
                                      <p:to>
                                        <p:strVal val="visible"/>
                                      </p:to>
                                    </p:set>
                                    <p:animEffect filter="wipe(up)" transition="in">
                                      <p:cBhvr>
                                        <p:cTn dur="500" id="70"/>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P grpId="0" spid="90"/>
      <p:bldP grpId="0" spid="91"/>
      <p:bldP grpId="0" spid="92"/>
      <p:bldP grpId="0" spid="93"/>
      <p:bldP grpId="0" spid="94"/>
      <p:bldP grpId="0" spid="95"/>
      <p:bldP grpId="0" spid="9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2" y="35332"/>
            <a:ext cx="6552730"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推广方案  |  PROMOTION PLAN</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2065139" y="3284984"/>
            <a:ext cx="2485289" cy="248528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p>
        </p:txBody>
      </p:sp>
      <p:sp>
        <p:nvSpPr>
          <p:cNvPr id="21" name="椭圆 20"/>
          <p:cNvSpPr/>
          <p:nvPr/>
        </p:nvSpPr>
        <p:spPr>
          <a:xfrm>
            <a:off x="5017467" y="141277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0" pitchFamily="34" typeface="Impact MT Std"/>
                <a:ea charset="-122" panose="020b0503020204020204" pitchFamily="34" typeface="微软雅黑"/>
              </a:rPr>
              <a:t>1</a:t>
            </a:r>
          </a:p>
        </p:txBody>
      </p:sp>
      <p:cxnSp>
        <p:nvCxnSpPr>
          <p:cNvPr id="22" name="直接连接符 21"/>
          <p:cNvCxnSpPr/>
          <p:nvPr/>
        </p:nvCxnSpPr>
        <p:spPr>
          <a:xfrm>
            <a:off x="5594605" y="1717608"/>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304255" y="4320821"/>
            <a:ext cx="2001962" cy="365760"/>
          </a:xfrm>
          <a:prstGeom prst="rect">
            <a:avLst/>
          </a:prstGeom>
          <a:noFill/>
        </p:spPr>
        <p:txBody>
          <a:bodyPr bIns="0" lIns="0" rIns="0" rtlCol="0" tIns="0" wrap="square">
            <a:spAutoFit/>
          </a:bodyPr>
          <a:lstStyle>
            <a:defPPr>
              <a:defRPr lang="zh-CN"/>
            </a:defPPr>
            <a:lvl1pPr algn="just">
              <a:lnSpc>
                <a:spcPts val="1300"/>
              </a:lnSpc>
              <a:defRPr sz="10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gn="ctr">
              <a:lnSpc>
                <a:spcPct val="100000"/>
              </a:lnSpc>
            </a:pPr>
            <a:r>
              <a:rPr altLang="en-US" b="1" lang="zh-CN" smtClean="0" sz="2400">
                <a:solidFill>
                  <a:schemeClr val="bg1"/>
                </a:solidFill>
              </a:rPr>
              <a:t>市场推广方案</a:t>
            </a:r>
          </a:p>
        </p:txBody>
      </p:sp>
      <p:sp>
        <p:nvSpPr>
          <p:cNvPr id="24" name="椭圆 23"/>
          <p:cNvSpPr/>
          <p:nvPr/>
        </p:nvSpPr>
        <p:spPr>
          <a:xfrm>
            <a:off x="2065139" y="1268760"/>
            <a:ext cx="2485289" cy="2485289"/>
          </a:xfrm>
          <a:prstGeom prst="ellipse">
            <a:avLst/>
          </a:prstGeom>
          <a:solidFill>
            <a:srgbClr val="C0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KSO_Shape"/>
          <p:cNvSpPr/>
          <p:nvPr/>
        </p:nvSpPr>
        <p:spPr bwMode="auto">
          <a:xfrm>
            <a:off x="2469859" y="1977053"/>
            <a:ext cx="1648122" cy="1150939"/>
          </a:xfrm>
          <a:custGeom>
            <a:gdLst>
              <a:gd fmla="*/ 1733867 w 2074863" name="T0"/>
              <a:gd fmla="*/ 579834 h 1449388" name="T1"/>
              <a:gd fmla="*/ 1791884 w 2074863" name="T2"/>
              <a:gd fmla="*/ 600246 h 1449388" name="T3"/>
              <a:gd fmla="*/ 1794804 w 2074863" name="T4"/>
              <a:gd fmla="*/ 538648 h 1449388" name="T5"/>
              <a:gd fmla="*/ 510830 w 2074863" name="T6"/>
              <a:gd fmla="*/ 162256 h 1449388" name="T7"/>
              <a:gd fmla="*/ 492893 w 2074863" name="T8"/>
              <a:gd fmla="*/ 222976 h 1449388" name="T9"/>
              <a:gd fmla="*/ 438718 w 2074863" name="T10"/>
              <a:gd fmla="*/ 188484 h 1449388" name="T11"/>
              <a:gd fmla="*/ 1598128 w 2074863" name="T12"/>
              <a:gd fmla="*/ 142089 h 1449388" name="T13"/>
              <a:gd fmla="*/ 1885296 w 2074863" name="T14"/>
              <a:gd fmla="*/ 549583 h 1449388" name="T15"/>
              <a:gd fmla="*/ 1586087 w 2074863" name="T16"/>
              <a:gd fmla="*/ 450078 h 1449388" name="T17"/>
              <a:gd fmla="*/ 486453 w 2074863" name="T18"/>
              <a:gd fmla="*/ 72185 h 1449388" name="T19"/>
              <a:gd fmla="*/ 151219 w 2074863" name="T20"/>
              <a:gd fmla="*/ 357281 h 1449388" name="T21"/>
              <a:gd fmla="*/ 295879 w 2074863" name="T22"/>
              <a:gd fmla="*/ 407592 h 1449388" name="T23"/>
              <a:gd fmla="*/ 486453 w 2074863" name="T24"/>
              <a:gd fmla="*/ 72185 h 1449388" name="T25"/>
              <a:gd fmla="*/ 681762 w 2074863" name="T26"/>
              <a:gd fmla="*/ 209994 h 1449388" name="T27"/>
              <a:gd fmla="*/ 910960 w 2074863" name="T28"/>
              <a:gd fmla="*/ 275617 h 1449388" name="T29"/>
              <a:gd fmla="*/ 1184248 w 2074863" name="T30"/>
              <a:gd fmla="*/ 351448 h 1449388" name="T31"/>
              <a:gd fmla="*/ 1396319 w 2074863" name="T32"/>
              <a:gd fmla="*/ 332855 h 1449388" name="T33"/>
              <a:gd fmla="*/ 1606205 w 2074863" name="T34"/>
              <a:gd fmla="*/ 562536 h 1449388" name="T35"/>
              <a:gd fmla="*/ 1640821 w 2074863" name="T36"/>
              <a:gd fmla="*/ 739718 h 1449388" name="T37"/>
              <a:gd fmla="*/ 1379558 w 2074863" name="T38"/>
              <a:gd fmla="*/ 843985 h 1449388" name="T39"/>
              <a:gd fmla="*/ 1124853 w 2074863" name="T40"/>
              <a:gd fmla="*/ 641283 h 1449388" name="T41"/>
              <a:gd fmla="*/ 720387 w 2074863" name="T42"/>
              <a:gd fmla="*/ 519516 h 1449388" name="T43"/>
              <a:gd fmla="*/ 653705 w 2074863" name="T44"/>
              <a:gd fmla="*/ 311345 h 1449388" name="T45"/>
              <a:gd fmla="*/ 325395 w 2074863" name="T46"/>
              <a:gd fmla="*/ 480871 h 1449388" name="T47"/>
              <a:gd fmla="*/ 435438 w 2074863" name="T48"/>
              <a:gd fmla="*/ 683574 h 1449388" name="T49"/>
              <a:gd fmla="*/ 530543 w 2074863" name="T50"/>
              <a:gd fmla="*/ 794768 h 1449388" name="T51"/>
              <a:gd fmla="*/ 611436 w 2074863" name="T52"/>
              <a:gd fmla="*/ 890286 h 1449388" name="T53"/>
              <a:gd fmla="*/ 688686 w 2074863" name="T54"/>
              <a:gd fmla="*/ 1001480 h 1449388" name="T55"/>
              <a:gd fmla="*/ 800188 w 2074863" name="T56"/>
              <a:gd fmla="*/ 1230068 h 1449388" name="T57"/>
              <a:gd fmla="*/ 913511 w 2074863" name="T58"/>
              <a:gd fmla="*/ 1255588 h 1449388" name="T59"/>
              <a:gd fmla="*/ 768486 w 2074863" name="T60"/>
              <a:gd fmla="*/ 1063458 h 1449388" name="T61"/>
              <a:gd fmla="*/ 798730 w 2074863" name="T62"/>
              <a:gd fmla="*/ 1022261 h 1449388" name="T63"/>
              <a:gd fmla="*/ 1047604 w 2074863" name="T64"/>
              <a:gd fmla="*/ 1245015 h 1449388" name="T65"/>
              <a:gd fmla="*/ 1112465 w 2074863" name="T66"/>
              <a:gd fmla="*/ 1184496 h 1449388" name="T67"/>
              <a:gd fmla="*/ 841727 w 2074863" name="T68"/>
              <a:gd fmla="*/ 896119 h 1449388" name="T69"/>
              <a:gd fmla="*/ 886182 w 2074863" name="T70"/>
              <a:gd fmla="*/ 868047 h 1449388" name="T71"/>
              <a:gd fmla="*/ 1205383 w 2074863" name="T72"/>
              <a:gd fmla="*/ 1138195 h 1449388" name="T73"/>
              <a:gd fmla="*/ 1202468 w 2074863" name="T74"/>
              <a:gd fmla="*/ 1026636 h 1449388" name="T75"/>
              <a:gd fmla="*/ 955779 w 2074863" name="T76"/>
              <a:gd fmla="*/ 749197 h 1449388" name="T77"/>
              <a:gd fmla="*/ 1006793 w 2074863" name="T78"/>
              <a:gd fmla="*/ 736437 h 1449388" name="T79"/>
              <a:gd fmla="*/ 1311053 w 2074863" name="T80"/>
              <a:gd fmla="*/ 1001480 h 1449388" name="T81"/>
              <a:gd fmla="*/ 1303037 w 2074863" name="T82"/>
              <a:gd fmla="*/ 890286 h 1449388" name="T83"/>
              <a:gd fmla="*/ 1310325 w 2074863" name="T84"/>
              <a:gd fmla="*/ 838516 h 1449388" name="T85"/>
              <a:gd fmla="*/ 1409802 w 2074863" name="T86"/>
              <a:gd fmla="*/ 919087 h 1449388" name="T87"/>
              <a:gd fmla="*/ 1378829 w 2074863" name="T88"/>
              <a:gd fmla="*/ 1028094 h 1449388" name="T89"/>
              <a:gd fmla="*/ 1306317 w 2074863" name="T90"/>
              <a:gd fmla="*/ 1123248 h 1449388" name="T91"/>
              <a:gd fmla="*/ 1210119 w 2074863" name="T92"/>
              <a:gd fmla="*/ 1205641 h 1449388" name="T93"/>
              <a:gd fmla="*/ 1113922 w 2074863" name="T94"/>
              <a:gd fmla="*/ 1290222 h 1449388" name="T95"/>
              <a:gd fmla="*/ 1016631 w 2074863" name="T96"/>
              <a:gd fmla="*/ 1300795 h 1449388" name="T97"/>
              <a:gd fmla="*/ 897478 w 2074863" name="T98"/>
              <a:gd fmla="*/ 1327044 h 1449388" name="T99"/>
              <a:gd fmla="*/ 625648 w 2074863" name="T100"/>
              <a:gd fmla="*/ 1160798 h 1449388" name="T101"/>
              <a:gd fmla="*/ 491918 w 2074863" name="T102"/>
              <a:gd fmla="*/ 1202360 h 1449388" name="T103"/>
              <a:gd fmla="*/ 458760 w 2074863" name="T104"/>
              <a:gd fmla="*/ 1134550 h 1449388" name="T105"/>
              <a:gd fmla="*/ 365477 w 2074863" name="T106"/>
              <a:gd fmla="*/ 1057260 h 1449388" name="T107"/>
              <a:gd fmla="*/ 317378 w 2074863" name="T108"/>
              <a:gd fmla="*/ 969763 h 1449388" name="T109"/>
              <a:gd fmla="*/ 233206 w 2074863" name="T110"/>
              <a:gd fmla="*/ 865131 h 1449388" name="T111"/>
              <a:gd fmla="*/ 268916 w 2074863" name="T112"/>
              <a:gd fmla="*/ 733520 h 1449388" name="T113"/>
              <a:gd fmla="*/ 186565 w 2074863" name="T114"/>
              <a:gd fmla="*/ 647845 h 1449388" name="T115"/>
              <a:gd fmla="*/ 1822 w 2074863" name="T116"/>
              <a:gd fmla="*/ 438580 h 1449388" name="T117"/>
              <a:gd fmla="*/ 272923 w 2074863" name="T118"/>
              <a:gd fmla="*/ 139996 h 144938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449388" w="2074863">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26" name="标题 11"/>
          <p:cNvSpPr txBox="1"/>
          <p:nvPr/>
        </p:nvSpPr>
        <p:spPr>
          <a:xfrm>
            <a:off x="6624146" y="1497020"/>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27" name="椭圆 26"/>
          <p:cNvSpPr/>
          <p:nvPr/>
        </p:nvSpPr>
        <p:spPr>
          <a:xfrm>
            <a:off x="5017468" y="213285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0" pitchFamily="34" typeface="Impact MT Std"/>
                <a:ea charset="-122" panose="020b0503020204020204" pitchFamily="34" typeface="微软雅黑"/>
              </a:rPr>
              <a:t>2</a:t>
            </a:r>
          </a:p>
        </p:txBody>
      </p:sp>
      <p:cxnSp>
        <p:nvCxnSpPr>
          <p:cNvPr id="28" name="直接连接符 27"/>
          <p:cNvCxnSpPr/>
          <p:nvPr/>
        </p:nvCxnSpPr>
        <p:spPr>
          <a:xfrm>
            <a:off x="5594606" y="2437688"/>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29" name="标题 11"/>
          <p:cNvSpPr txBox="1"/>
          <p:nvPr/>
        </p:nvSpPr>
        <p:spPr>
          <a:xfrm>
            <a:off x="6624147" y="2217100"/>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40" name="椭圆 39"/>
          <p:cNvSpPr/>
          <p:nvPr/>
        </p:nvSpPr>
        <p:spPr>
          <a:xfrm>
            <a:off x="5017468" y="286973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3</a:t>
            </a:r>
          </a:p>
        </p:txBody>
      </p:sp>
      <p:cxnSp>
        <p:nvCxnSpPr>
          <p:cNvPr id="41" name="直接连接符 40"/>
          <p:cNvCxnSpPr/>
          <p:nvPr/>
        </p:nvCxnSpPr>
        <p:spPr>
          <a:xfrm>
            <a:off x="5594606" y="3174568"/>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44" name="标题 11"/>
          <p:cNvSpPr txBox="1"/>
          <p:nvPr/>
        </p:nvSpPr>
        <p:spPr>
          <a:xfrm>
            <a:off x="6624147" y="2953980"/>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45" name="椭圆 44"/>
          <p:cNvSpPr/>
          <p:nvPr/>
        </p:nvSpPr>
        <p:spPr>
          <a:xfrm>
            <a:off x="5017469" y="358981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4</a:t>
            </a:r>
          </a:p>
        </p:txBody>
      </p:sp>
      <p:cxnSp>
        <p:nvCxnSpPr>
          <p:cNvPr id="46" name="直接连接符 45"/>
          <p:cNvCxnSpPr/>
          <p:nvPr/>
        </p:nvCxnSpPr>
        <p:spPr>
          <a:xfrm>
            <a:off x="5594607" y="3894648"/>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47" name="标题 11"/>
          <p:cNvSpPr txBox="1"/>
          <p:nvPr/>
        </p:nvSpPr>
        <p:spPr>
          <a:xfrm>
            <a:off x="6624148" y="3674060"/>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48" name="椭圆 47"/>
          <p:cNvSpPr/>
          <p:nvPr/>
        </p:nvSpPr>
        <p:spPr>
          <a:xfrm>
            <a:off x="5017468" y="430989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5</a:t>
            </a:r>
          </a:p>
        </p:txBody>
      </p:sp>
      <p:cxnSp>
        <p:nvCxnSpPr>
          <p:cNvPr id="49" name="直接连接符 48"/>
          <p:cNvCxnSpPr/>
          <p:nvPr/>
        </p:nvCxnSpPr>
        <p:spPr>
          <a:xfrm>
            <a:off x="5594606" y="4614728"/>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50" name="标题 11"/>
          <p:cNvSpPr txBox="1"/>
          <p:nvPr/>
        </p:nvSpPr>
        <p:spPr>
          <a:xfrm>
            <a:off x="6624147" y="4394140"/>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51" name="椭圆 50"/>
          <p:cNvSpPr/>
          <p:nvPr/>
        </p:nvSpPr>
        <p:spPr>
          <a:xfrm>
            <a:off x="5017469" y="502997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6</a:t>
            </a:r>
          </a:p>
        </p:txBody>
      </p:sp>
      <p:cxnSp>
        <p:nvCxnSpPr>
          <p:cNvPr id="52" name="直接连接符 51"/>
          <p:cNvCxnSpPr/>
          <p:nvPr/>
        </p:nvCxnSpPr>
        <p:spPr>
          <a:xfrm>
            <a:off x="5594607" y="5334808"/>
            <a:ext cx="1007039" cy="0"/>
          </a:xfrm>
          <a:prstGeom prst="line">
            <a:avLst/>
          </a:prstGeom>
          <a:ln w="6350">
            <a:solidFill>
              <a:schemeClr val="bg1">
                <a:lumMod val="50000"/>
              </a:schemeClr>
            </a:solidFill>
            <a:prstDash val="dash"/>
            <a:tailEnd len="sm" type="oval" w="sm"/>
          </a:ln>
        </p:spPr>
        <p:style>
          <a:lnRef idx="1">
            <a:schemeClr val="accent1"/>
          </a:lnRef>
          <a:fillRef idx="0">
            <a:schemeClr val="accent1"/>
          </a:fillRef>
          <a:effectRef idx="0">
            <a:schemeClr val="accent1"/>
          </a:effectRef>
          <a:fontRef idx="minor">
            <a:schemeClr val="tx1"/>
          </a:fontRef>
        </p:style>
      </p:cxnSp>
      <p:sp>
        <p:nvSpPr>
          <p:cNvPr id="53" name="标题 11"/>
          <p:cNvSpPr txBox="1"/>
          <p:nvPr/>
        </p:nvSpPr>
        <p:spPr>
          <a:xfrm>
            <a:off x="6624148" y="5114220"/>
            <a:ext cx="3865930"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64" name="圆角矩形 63"/>
          <p:cNvSpPr/>
          <p:nvPr/>
        </p:nvSpPr>
        <p:spPr>
          <a:xfrm>
            <a:off x="-239117" y="18984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圆角矩形 64"/>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标题 4"/>
          <p:cNvSpPr txBox="1"/>
          <p:nvPr/>
        </p:nvSpPr>
        <p:spPr>
          <a:xfrm>
            <a:off x="48915" y="191965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我们怎么做</a:t>
            </a:r>
          </a:p>
        </p:txBody>
      </p:sp>
      <p:sp>
        <p:nvSpPr>
          <p:cNvPr id="67"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68" name="圆角矩形 67"/>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70" name="圆角矩形 69"/>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72" name="圆角矩形 71"/>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74" name="圆角矩形 73"/>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22</a:t>
            </a:r>
          </a:p>
        </p:txBody>
      </p:sp>
    </p:spTree>
    <p:extLst>
      <p:ext uri="{BB962C8B-B14F-4D97-AF65-F5344CB8AC3E}">
        <p14:creationId val="222803304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anim calcmode="lin" valueType="num">
                                      <p:cBhvr>
                                        <p:cTn dur="500" fill="hold" id="10"/>
                                        <p:tgtEl>
                                          <p:spTgt spid="25"/>
                                        </p:tgtEl>
                                        <p:attrNameLst>
                                          <p:attrName>ppt_x</p:attrName>
                                        </p:attrNameLst>
                                      </p:cBhvr>
                                      <p:tavLst>
                                        <p:tav tm="0">
                                          <p:val>
                                            <p:fltVal val="0.5"/>
                                          </p:val>
                                        </p:tav>
                                        <p:tav tm="100000">
                                          <p:val>
                                            <p:strVal val="#ppt_x"/>
                                          </p:val>
                                        </p:tav>
                                      </p:tavLst>
                                    </p:anim>
                                    <p:anim calcmode="lin" valueType="num">
                                      <p:cBhvr>
                                        <p:cTn dur="500" fill="hold" id="11"/>
                                        <p:tgtEl>
                                          <p:spTgt spid="25"/>
                                        </p:tgtEl>
                                        <p:attrNameLst>
                                          <p:attrName>ppt_y</p:attrName>
                                        </p:attrNameLst>
                                      </p:cBhvr>
                                      <p:tavLst>
                                        <p:tav tm="0">
                                          <p:val>
                                            <p:fltVal val="0.5"/>
                                          </p:val>
                                        </p:tav>
                                        <p:tav tm="100000">
                                          <p:val>
                                            <p:strVal val="#ppt_y"/>
                                          </p:val>
                                        </p:tav>
                                      </p:tavLst>
                                    </p:anim>
                                  </p:childTnLst>
                                </p:cTn>
                              </p:par>
                              <p:par>
                                <p:cTn fill="hold" grpId="0" id="12" nodeType="withEffect" presetClass="entr" presetID="53" presetSubtype="0">
                                  <p:stCondLst>
                                    <p:cond delay="0"/>
                                  </p:stCondLst>
                                  <p:childTnLst>
                                    <p:set>
                                      <p:cBhvr>
                                        <p:cTn dur="1" fill="hold" id="13">
                                          <p:stCondLst>
                                            <p:cond delay="0"/>
                                          </p:stCondLst>
                                        </p:cTn>
                                        <p:tgtEl>
                                          <p:spTgt spid="24"/>
                                        </p:tgtEl>
                                        <p:attrNameLst>
                                          <p:attrName>style.visibility</p:attrName>
                                        </p:attrNameLst>
                                      </p:cBhvr>
                                      <p:to>
                                        <p:strVal val="visible"/>
                                      </p:to>
                                    </p:set>
                                    <p:anim calcmode="lin" valueType="num">
                                      <p:cBhvr>
                                        <p:cTn dur="500" fill="hold" id="14"/>
                                        <p:tgtEl>
                                          <p:spTgt spid="24"/>
                                        </p:tgtEl>
                                        <p:attrNameLst>
                                          <p:attrName>ppt_w</p:attrName>
                                        </p:attrNameLst>
                                      </p:cBhvr>
                                      <p:tavLst>
                                        <p:tav tm="0">
                                          <p:val>
                                            <p:fltVal val="0"/>
                                          </p:val>
                                        </p:tav>
                                        <p:tav tm="100000">
                                          <p:val>
                                            <p:strVal val="#ppt_w"/>
                                          </p:val>
                                        </p:tav>
                                      </p:tavLst>
                                    </p:anim>
                                    <p:anim calcmode="lin" valueType="num">
                                      <p:cBhvr>
                                        <p:cTn dur="500" fill="hold" id="15"/>
                                        <p:tgtEl>
                                          <p:spTgt spid="24"/>
                                        </p:tgtEl>
                                        <p:attrNameLst>
                                          <p:attrName>ppt_h</p:attrName>
                                        </p:attrNameLst>
                                      </p:cBhvr>
                                      <p:tavLst>
                                        <p:tav tm="0">
                                          <p:val>
                                            <p:fltVal val="0"/>
                                          </p:val>
                                        </p:tav>
                                        <p:tav tm="100000">
                                          <p:val>
                                            <p:strVal val="#ppt_h"/>
                                          </p:val>
                                        </p:tav>
                                      </p:tavLst>
                                    </p:anim>
                                    <p:animEffect filter="fade" transition="in">
                                      <p:cBhvr>
                                        <p:cTn dur="500" id="16"/>
                                        <p:tgtEl>
                                          <p:spTgt spid="24"/>
                                        </p:tgtEl>
                                      </p:cBhvr>
                                    </p:animEffect>
                                    <p:anim calcmode="lin" valueType="num">
                                      <p:cBhvr>
                                        <p:cTn dur="500" fill="hold" id="17"/>
                                        <p:tgtEl>
                                          <p:spTgt spid="24"/>
                                        </p:tgtEl>
                                        <p:attrNameLst>
                                          <p:attrName>ppt_x</p:attrName>
                                        </p:attrNameLst>
                                      </p:cBhvr>
                                      <p:tavLst>
                                        <p:tav tm="0">
                                          <p:val>
                                            <p:fltVal val="0.5"/>
                                          </p:val>
                                        </p:tav>
                                        <p:tav tm="100000">
                                          <p:val>
                                            <p:strVal val="#ppt_x"/>
                                          </p:val>
                                        </p:tav>
                                      </p:tavLst>
                                    </p:anim>
                                    <p:anim calcmode="lin" valueType="num">
                                      <p:cBhvr>
                                        <p:cTn dur="500" fill="hold" id="18"/>
                                        <p:tgtEl>
                                          <p:spTgt spid="24"/>
                                        </p:tgtEl>
                                        <p:attrNameLst>
                                          <p:attrName>ppt_y</p:attrName>
                                        </p:attrNameLst>
                                      </p:cBhvr>
                                      <p:tavLst>
                                        <p:tav tm="0">
                                          <p:val>
                                            <p:fltVal val="0.5"/>
                                          </p:val>
                                        </p:tav>
                                        <p:tav tm="100000">
                                          <p:val>
                                            <p:strVal val="#ppt_y"/>
                                          </p:val>
                                        </p:tav>
                                      </p:tavLst>
                                    </p:anim>
                                  </p:childTnLst>
                                </p:cTn>
                              </p:par>
                              <p:par>
                                <p:cTn fill="hold" grpId="0" id="19" nodeType="withEffect" presetClass="entr" presetID="53" presetSubtype="0">
                                  <p:stCondLst>
                                    <p:cond delay="250"/>
                                  </p:stCondLst>
                                  <p:childTnLst>
                                    <p:set>
                                      <p:cBhvr>
                                        <p:cTn dur="1" fill="hold" id="20">
                                          <p:stCondLst>
                                            <p:cond delay="0"/>
                                          </p:stCondLst>
                                        </p:cTn>
                                        <p:tgtEl>
                                          <p:spTgt spid="23"/>
                                        </p:tgtEl>
                                        <p:attrNameLst>
                                          <p:attrName>style.visibility</p:attrName>
                                        </p:attrNameLst>
                                      </p:cBhvr>
                                      <p:to>
                                        <p:strVal val="visible"/>
                                      </p:to>
                                    </p:set>
                                    <p:anim calcmode="lin" valueType="num">
                                      <p:cBhvr>
                                        <p:cTn dur="500" fill="hold" id="21"/>
                                        <p:tgtEl>
                                          <p:spTgt spid="23"/>
                                        </p:tgtEl>
                                        <p:attrNameLst>
                                          <p:attrName>ppt_w</p:attrName>
                                        </p:attrNameLst>
                                      </p:cBhvr>
                                      <p:tavLst>
                                        <p:tav tm="0">
                                          <p:val>
                                            <p:fltVal val="0"/>
                                          </p:val>
                                        </p:tav>
                                        <p:tav tm="100000">
                                          <p:val>
                                            <p:strVal val="#ppt_w"/>
                                          </p:val>
                                        </p:tav>
                                      </p:tavLst>
                                    </p:anim>
                                    <p:anim calcmode="lin" valueType="num">
                                      <p:cBhvr>
                                        <p:cTn dur="500" fill="hold" id="22"/>
                                        <p:tgtEl>
                                          <p:spTgt spid="23"/>
                                        </p:tgtEl>
                                        <p:attrNameLst>
                                          <p:attrName>ppt_h</p:attrName>
                                        </p:attrNameLst>
                                      </p:cBhvr>
                                      <p:tavLst>
                                        <p:tav tm="0">
                                          <p:val>
                                            <p:fltVal val="0"/>
                                          </p:val>
                                        </p:tav>
                                        <p:tav tm="100000">
                                          <p:val>
                                            <p:strVal val="#ppt_h"/>
                                          </p:val>
                                        </p:tav>
                                      </p:tavLst>
                                    </p:anim>
                                    <p:animEffect filter="fade" transition="in">
                                      <p:cBhvr>
                                        <p:cTn dur="500" id="23"/>
                                        <p:tgtEl>
                                          <p:spTgt spid="23"/>
                                        </p:tgtEl>
                                      </p:cBhvr>
                                    </p:animEffect>
                                    <p:anim calcmode="lin" valueType="num">
                                      <p:cBhvr>
                                        <p:cTn dur="500" fill="hold" id="24"/>
                                        <p:tgtEl>
                                          <p:spTgt spid="23"/>
                                        </p:tgtEl>
                                        <p:attrNameLst>
                                          <p:attrName>ppt_x</p:attrName>
                                        </p:attrNameLst>
                                      </p:cBhvr>
                                      <p:tavLst>
                                        <p:tav tm="0">
                                          <p:val>
                                            <p:fltVal val="0.5"/>
                                          </p:val>
                                        </p:tav>
                                        <p:tav tm="100000">
                                          <p:val>
                                            <p:strVal val="#ppt_x"/>
                                          </p:val>
                                        </p:tav>
                                      </p:tavLst>
                                    </p:anim>
                                    <p:anim calcmode="lin" valueType="num">
                                      <p:cBhvr>
                                        <p:cTn dur="500" fill="hold" id="25"/>
                                        <p:tgtEl>
                                          <p:spTgt spid="23"/>
                                        </p:tgtEl>
                                        <p:attrNameLst>
                                          <p:attrName>ppt_y</p:attrName>
                                        </p:attrNameLst>
                                      </p:cBhvr>
                                      <p:tavLst>
                                        <p:tav tm="0">
                                          <p:val>
                                            <p:fltVal val="0.5"/>
                                          </p:val>
                                        </p:tav>
                                        <p:tav tm="100000">
                                          <p:val>
                                            <p:strVal val="#ppt_y"/>
                                          </p:val>
                                        </p:tav>
                                      </p:tavLst>
                                    </p:anim>
                                  </p:childTnLst>
                                </p:cTn>
                              </p:par>
                              <p:par>
                                <p:cTn fill="hold" grpId="0" id="26" nodeType="withEffect" presetClass="entr" presetID="53" presetSubtype="0">
                                  <p:stCondLst>
                                    <p:cond delay="250"/>
                                  </p:stCondLst>
                                  <p:childTnLst>
                                    <p:set>
                                      <p:cBhvr>
                                        <p:cTn dur="1" fill="hold" id="27">
                                          <p:stCondLst>
                                            <p:cond delay="0"/>
                                          </p:stCondLst>
                                        </p:cTn>
                                        <p:tgtEl>
                                          <p:spTgt spid="20"/>
                                        </p:tgtEl>
                                        <p:attrNameLst>
                                          <p:attrName>style.visibility</p:attrName>
                                        </p:attrNameLst>
                                      </p:cBhvr>
                                      <p:to>
                                        <p:strVal val="visible"/>
                                      </p:to>
                                    </p:set>
                                    <p:anim calcmode="lin" valueType="num">
                                      <p:cBhvr>
                                        <p:cTn dur="500" fill="hold" id="28"/>
                                        <p:tgtEl>
                                          <p:spTgt spid="20"/>
                                        </p:tgtEl>
                                        <p:attrNameLst>
                                          <p:attrName>ppt_w</p:attrName>
                                        </p:attrNameLst>
                                      </p:cBhvr>
                                      <p:tavLst>
                                        <p:tav tm="0">
                                          <p:val>
                                            <p:fltVal val="0"/>
                                          </p:val>
                                        </p:tav>
                                        <p:tav tm="100000">
                                          <p:val>
                                            <p:strVal val="#ppt_w"/>
                                          </p:val>
                                        </p:tav>
                                      </p:tavLst>
                                    </p:anim>
                                    <p:anim calcmode="lin" valueType="num">
                                      <p:cBhvr>
                                        <p:cTn dur="500" fill="hold" id="29"/>
                                        <p:tgtEl>
                                          <p:spTgt spid="20"/>
                                        </p:tgtEl>
                                        <p:attrNameLst>
                                          <p:attrName>ppt_h</p:attrName>
                                        </p:attrNameLst>
                                      </p:cBhvr>
                                      <p:tavLst>
                                        <p:tav tm="0">
                                          <p:val>
                                            <p:fltVal val="0"/>
                                          </p:val>
                                        </p:tav>
                                        <p:tav tm="100000">
                                          <p:val>
                                            <p:strVal val="#ppt_h"/>
                                          </p:val>
                                        </p:tav>
                                      </p:tavLst>
                                    </p:anim>
                                    <p:animEffect filter="fade" transition="in">
                                      <p:cBhvr>
                                        <p:cTn dur="500" id="30"/>
                                        <p:tgtEl>
                                          <p:spTgt spid="20"/>
                                        </p:tgtEl>
                                      </p:cBhvr>
                                    </p:animEffect>
                                    <p:anim calcmode="lin" valueType="num">
                                      <p:cBhvr>
                                        <p:cTn dur="500" fill="hold" id="31"/>
                                        <p:tgtEl>
                                          <p:spTgt spid="20"/>
                                        </p:tgtEl>
                                        <p:attrNameLst>
                                          <p:attrName>ppt_x</p:attrName>
                                        </p:attrNameLst>
                                      </p:cBhvr>
                                      <p:tavLst>
                                        <p:tav tm="0">
                                          <p:val>
                                            <p:fltVal val="0.5"/>
                                          </p:val>
                                        </p:tav>
                                        <p:tav tm="100000">
                                          <p:val>
                                            <p:strVal val="#ppt_x"/>
                                          </p:val>
                                        </p:tav>
                                      </p:tavLst>
                                    </p:anim>
                                    <p:anim calcmode="lin" valueType="num">
                                      <p:cBhvr>
                                        <p:cTn dur="500" fill="hold" id="32"/>
                                        <p:tgtEl>
                                          <p:spTgt spid="20"/>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750"/>
                            </p:stCondLst>
                            <p:childTnLst>
                              <p:par>
                                <p:cTn fill="hold" grpId="0" id="34" nodeType="afterEffect" presetClass="entr" presetID="10" presetSubtype="0">
                                  <p:stCondLst>
                                    <p:cond delay="0"/>
                                  </p:stCondLst>
                                  <p:childTnLst>
                                    <p:set>
                                      <p:cBhvr>
                                        <p:cTn dur="1" fill="hold" id="35">
                                          <p:stCondLst>
                                            <p:cond delay="0"/>
                                          </p:stCondLst>
                                        </p:cTn>
                                        <p:tgtEl>
                                          <p:spTgt spid="21"/>
                                        </p:tgtEl>
                                        <p:attrNameLst>
                                          <p:attrName>style.visibility</p:attrName>
                                        </p:attrNameLst>
                                      </p:cBhvr>
                                      <p:to>
                                        <p:strVal val="visible"/>
                                      </p:to>
                                    </p:set>
                                    <p:animEffect filter="fade" transition="in">
                                      <p:cBhvr>
                                        <p:cTn dur="500" id="36"/>
                                        <p:tgtEl>
                                          <p:spTgt spid="21"/>
                                        </p:tgtEl>
                                      </p:cBhvr>
                                    </p:animEffect>
                                  </p:childTnLst>
                                </p:cTn>
                              </p:par>
                            </p:childTnLst>
                          </p:cTn>
                        </p:par>
                        <p:par>
                          <p:cTn fill="hold" id="37" nodeType="afterGroup">
                            <p:stCondLst>
                              <p:cond delay="1250"/>
                            </p:stCondLst>
                            <p:childTnLst>
                              <p:par>
                                <p:cTn fill="hold" id="38" nodeType="afterEffect" presetClass="entr" presetID="22" presetSubtype="8">
                                  <p:stCondLst>
                                    <p:cond delay="0"/>
                                  </p:stCondLst>
                                  <p:childTnLst>
                                    <p:set>
                                      <p:cBhvr>
                                        <p:cTn dur="1" fill="hold" id="39">
                                          <p:stCondLst>
                                            <p:cond delay="0"/>
                                          </p:stCondLst>
                                        </p:cTn>
                                        <p:tgtEl>
                                          <p:spTgt spid="22"/>
                                        </p:tgtEl>
                                        <p:attrNameLst>
                                          <p:attrName>style.visibility</p:attrName>
                                        </p:attrNameLst>
                                      </p:cBhvr>
                                      <p:to>
                                        <p:strVal val="visible"/>
                                      </p:to>
                                    </p:set>
                                    <p:animEffect filter="wipe(left)" transition="in">
                                      <p:cBhvr>
                                        <p:cTn dur="500" id="40"/>
                                        <p:tgtEl>
                                          <p:spTgt spid="22"/>
                                        </p:tgtEl>
                                      </p:cBhvr>
                                    </p:animEffect>
                                  </p:childTnLst>
                                </p:cTn>
                              </p:par>
                            </p:childTnLst>
                          </p:cTn>
                        </p:par>
                        <p:par>
                          <p:cTn fill="hold" id="41" nodeType="afterGroup">
                            <p:stCondLst>
                              <p:cond delay="1750"/>
                            </p:stCondLst>
                            <p:childTnLst>
                              <p:par>
                                <p:cTn fill="hold" grpId="0" id="42" nodeType="afterEffect" presetClass="entr" presetID="53" presetSubtype="0">
                                  <p:stCondLst>
                                    <p:cond delay="0"/>
                                  </p:stCondLst>
                                  <p:childTnLst>
                                    <p:set>
                                      <p:cBhvr>
                                        <p:cTn dur="1" fill="hold" id="43">
                                          <p:stCondLst>
                                            <p:cond delay="0"/>
                                          </p:stCondLst>
                                        </p:cTn>
                                        <p:tgtEl>
                                          <p:spTgt spid="26"/>
                                        </p:tgtEl>
                                        <p:attrNameLst>
                                          <p:attrName>style.visibility</p:attrName>
                                        </p:attrNameLst>
                                      </p:cBhvr>
                                      <p:to>
                                        <p:strVal val="visible"/>
                                      </p:to>
                                    </p:set>
                                    <p:anim calcmode="lin" valueType="num">
                                      <p:cBhvr>
                                        <p:cTn dur="500" fill="hold" id="44"/>
                                        <p:tgtEl>
                                          <p:spTgt spid="26"/>
                                        </p:tgtEl>
                                        <p:attrNameLst>
                                          <p:attrName>ppt_w</p:attrName>
                                        </p:attrNameLst>
                                      </p:cBhvr>
                                      <p:tavLst>
                                        <p:tav tm="0">
                                          <p:val>
                                            <p:fltVal val="0"/>
                                          </p:val>
                                        </p:tav>
                                        <p:tav tm="100000">
                                          <p:val>
                                            <p:strVal val="#ppt_w"/>
                                          </p:val>
                                        </p:tav>
                                      </p:tavLst>
                                    </p:anim>
                                    <p:anim calcmode="lin" valueType="num">
                                      <p:cBhvr>
                                        <p:cTn dur="500" fill="hold" id="45"/>
                                        <p:tgtEl>
                                          <p:spTgt spid="26"/>
                                        </p:tgtEl>
                                        <p:attrNameLst>
                                          <p:attrName>ppt_h</p:attrName>
                                        </p:attrNameLst>
                                      </p:cBhvr>
                                      <p:tavLst>
                                        <p:tav tm="0">
                                          <p:val>
                                            <p:fltVal val="0"/>
                                          </p:val>
                                        </p:tav>
                                        <p:tav tm="100000">
                                          <p:val>
                                            <p:strVal val="#ppt_h"/>
                                          </p:val>
                                        </p:tav>
                                      </p:tavLst>
                                    </p:anim>
                                    <p:animEffect filter="fade" transition="in">
                                      <p:cBhvr>
                                        <p:cTn dur="500" id="46"/>
                                        <p:tgtEl>
                                          <p:spTgt spid="26"/>
                                        </p:tgtEl>
                                      </p:cBhvr>
                                    </p:animEffect>
                                  </p:childTnLst>
                                </p:cTn>
                              </p:par>
                            </p:childTnLst>
                          </p:cTn>
                        </p:par>
                        <p:par>
                          <p:cTn fill="hold" id="47" nodeType="afterGroup">
                            <p:stCondLst>
                              <p:cond delay="2250"/>
                            </p:stCondLst>
                            <p:childTnLst>
                              <p:par>
                                <p:cTn fill="hold" grpId="0" id="48" nodeType="afterEffect" presetClass="entr" presetID="10" presetSubtype="0">
                                  <p:stCondLst>
                                    <p:cond delay="0"/>
                                  </p:stCondLst>
                                  <p:childTnLst>
                                    <p:set>
                                      <p:cBhvr>
                                        <p:cTn dur="1" fill="hold" id="49">
                                          <p:stCondLst>
                                            <p:cond delay="0"/>
                                          </p:stCondLst>
                                        </p:cTn>
                                        <p:tgtEl>
                                          <p:spTgt spid="27"/>
                                        </p:tgtEl>
                                        <p:attrNameLst>
                                          <p:attrName>style.visibility</p:attrName>
                                        </p:attrNameLst>
                                      </p:cBhvr>
                                      <p:to>
                                        <p:strVal val="visible"/>
                                      </p:to>
                                    </p:set>
                                    <p:animEffect filter="fade" transition="in">
                                      <p:cBhvr>
                                        <p:cTn dur="500" id="50"/>
                                        <p:tgtEl>
                                          <p:spTgt spid="27"/>
                                        </p:tgtEl>
                                      </p:cBhvr>
                                    </p:animEffect>
                                  </p:childTnLst>
                                </p:cTn>
                              </p:par>
                            </p:childTnLst>
                          </p:cTn>
                        </p:par>
                        <p:par>
                          <p:cTn fill="hold" id="51" nodeType="afterGroup">
                            <p:stCondLst>
                              <p:cond delay="2750"/>
                            </p:stCondLst>
                            <p:childTnLst>
                              <p:par>
                                <p:cTn fill="hold" id="52" nodeType="afterEffect" presetClass="entr" presetID="22" presetSubtype="8">
                                  <p:stCondLst>
                                    <p:cond delay="0"/>
                                  </p:stCondLst>
                                  <p:childTnLst>
                                    <p:set>
                                      <p:cBhvr>
                                        <p:cTn dur="1" fill="hold" id="53">
                                          <p:stCondLst>
                                            <p:cond delay="0"/>
                                          </p:stCondLst>
                                        </p:cTn>
                                        <p:tgtEl>
                                          <p:spTgt spid="28"/>
                                        </p:tgtEl>
                                        <p:attrNameLst>
                                          <p:attrName>style.visibility</p:attrName>
                                        </p:attrNameLst>
                                      </p:cBhvr>
                                      <p:to>
                                        <p:strVal val="visible"/>
                                      </p:to>
                                    </p:set>
                                    <p:animEffect filter="wipe(left)" transition="in">
                                      <p:cBhvr>
                                        <p:cTn dur="500" id="54"/>
                                        <p:tgtEl>
                                          <p:spTgt spid="28"/>
                                        </p:tgtEl>
                                      </p:cBhvr>
                                    </p:animEffect>
                                  </p:childTnLst>
                                </p:cTn>
                              </p:par>
                            </p:childTnLst>
                          </p:cTn>
                        </p:par>
                        <p:par>
                          <p:cTn fill="hold" id="55" nodeType="afterGroup">
                            <p:stCondLst>
                              <p:cond delay="3250"/>
                            </p:stCondLst>
                            <p:childTnLst>
                              <p:par>
                                <p:cTn fill="hold" grpId="0" id="56" nodeType="afterEffect" presetClass="entr" presetID="53" presetSubtype="0">
                                  <p:stCondLst>
                                    <p:cond delay="0"/>
                                  </p:stCondLst>
                                  <p:childTnLst>
                                    <p:set>
                                      <p:cBhvr>
                                        <p:cTn dur="1" fill="hold" id="57">
                                          <p:stCondLst>
                                            <p:cond delay="0"/>
                                          </p:stCondLst>
                                        </p:cTn>
                                        <p:tgtEl>
                                          <p:spTgt spid="29"/>
                                        </p:tgtEl>
                                        <p:attrNameLst>
                                          <p:attrName>style.visibility</p:attrName>
                                        </p:attrNameLst>
                                      </p:cBhvr>
                                      <p:to>
                                        <p:strVal val="visible"/>
                                      </p:to>
                                    </p:set>
                                    <p:anim calcmode="lin" valueType="num">
                                      <p:cBhvr>
                                        <p:cTn dur="500" fill="hold" id="58"/>
                                        <p:tgtEl>
                                          <p:spTgt spid="29"/>
                                        </p:tgtEl>
                                        <p:attrNameLst>
                                          <p:attrName>ppt_w</p:attrName>
                                        </p:attrNameLst>
                                      </p:cBhvr>
                                      <p:tavLst>
                                        <p:tav tm="0">
                                          <p:val>
                                            <p:fltVal val="0"/>
                                          </p:val>
                                        </p:tav>
                                        <p:tav tm="100000">
                                          <p:val>
                                            <p:strVal val="#ppt_w"/>
                                          </p:val>
                                        </p:tav>
                                      </p:tavLst>
                                    </p:anim>
                                    <p:anim calcmode="lin" valueType="num">
                                      <p:cBhvr>
                                        <p:cTn dur="500" fill="hold" id="59"/>
                                        <p:tgtEl>
                                          <p:spTgt spid="29"/>
                                        </p:tgtEl>
                                        <p:attrNameLst>
                                          <p:attrName>ppt_h</p:attrName>
                                        </p:attrNameLst>
                                      </p:cBhvr>
                                      <p:tavLst>
                                        <p:tav tm="0">
                                          <p:val>
                                            <p:fltVal val="0"/>
                                          </p:val>
                                        </p:tav>
                                        <p:tav tm="100000">
                                          <p:val>
                                            <p:strVal val="#ppt_h"/>
                                          </p:val>
                                        </p:tav>
                                      </p:tavLst>
                                    </p:anim>
                                    <p:animEffect filter="fade" transition="in">
                                      <p:cBhvr>
                                        <p:cTn dur="500" id="60"/>
                                        <p:tgtEl>
                                          <p:spTgt spid="29"/>
                                        </p:tgtEl>
                                      </p:cBhvr>
                                    </p:animEffect>
                                  </p:childTnLst>
                                </p:cTn>
                              </p:par>
                            </p:childTnLst>
                          </p:cTn>
                        </p:par>
                        <p:par>
                          <p:cTn fill="hold" id="61" nodeType="afterGroup">
                            <p:stCondLst>
                              <p:cond delay="3750"/>
                            </p:stCondLst>
                            <p:childTnLst>
                              <p:par>
                                <p:cTn fill="hold" grpId="0" id="62" nodeType="afterEffect" presetClass="entr" presetID="10" presetSubtype="0">
                                  <p:stCondLst>
                                    <p:cond delay="0"/>
                                  </p:stCondLst>
                                  <p:childTnLst>
                                    <p:set>
                                      <p:cBhvr>
                                        <p:cTn dur="1" fill="hold" id="63">
                                          <p:stCondLst>
                                            <p:cond delay="0"/>
                                          </p:stCondLst>
                                        </p:cTn>
                                        <p:tgtEl>
                                          <p:spTgt spid="40"/>
                                        </p:tgtEl>
                                        <p:attrNameLst>
                                          <p:attrName>style.visibility</p:attrName>
                                        </p:attrNameLst>
                                      </p:cBhvr>
                                      <p:to>
                                        <p:strVal val="visible"/>
                                      </p:to>
                                    </p:set>
                                    <p:animEffect filter="fade" transition="in">
                                      <p:cBhvr>
                                        <p:cTn dur="500" id="64"/>
                                        <p:tgtEl>
                                          <p:spTgt spid="40"/>
                                        </p:tgtEl>
                                      </p:cBhvr>
                                    </p:animEffect>
                                  </p:childTnLst>
                                </p:cTn>
                              </p:par>
                            </p:childTnLst>
                          </p:cTn>
                        </p:par>
                        <p:par>
                          <p:cTn fill="hold" id="65" nodeType="afterGroup">
                            <p:stCondLst>
                              <p:cond delay="4250"/>
                            </p:stCondLst>
                            <p:childTnLst>
                              <p:par>
                                <p:cTn fill="hold" id="66" nodeType="afterEffect" presetClass="entr" presetID="22" presetSubtype="8">
                                  <p:stCondLst>
                                    <p:cond delay="0"/>
                                  </p:stCondLst>
                                  <p:childTnLst>
                                    <p:set>
                                      <p:cBhvr>
                                        <p:cTn dur="1" fill="hold" id="67">
                                          <p:stCondLst>
                                            <p:cond delay="0"/>
                                          </p:stCondLst>
                                        </p:cTn>
                                        <p:tgtEl>
                                          <p:spTgt spid="41"/>
                                        </p:tgtEl>
                                        <p:attrNameLst>
                                          <p:attrName>style.visibility</p:attrName>
                                        </p:attrNameLst>
                                      </p:cBhvr>
                                      <p:to>
                                        <p:strVal val="visible"/>
                                      </p:to>
                                    </p:set>
                                    <p:animEffect filter="wipe(left)" transition="in">
                                      <p:cBhvr>
                                        <p:cTn dur="500" id="68"/>
                                        <p:tgtEl>
                                          <p:spTgt spid="41"/>
                                        </p:tgtEl>
                                      </p:cBhvr>
                                    </p:animEffect>
                                  </p:childTnLst>
                                </p:cTn>
                              </p:par>
                            </p:childTnLst>
                          </p:cTn>
                        </p:par>
                        <p:par>
                          <p:cTn fill="hold" id="69" nodeType="afterGroup">
                            <p:stCondLst>
                              <p:cond delay="4750"/>
                            </p:stCondLst>
                            <p:childTnLst>
                              <p:par>
                                <p:cTn fill="hold" grpId="0" id="70" nodeType="afterEffect" presetClass="entr" presetID="53" presetSubtype="0">
                                  <p:stCondLst>
                                    <p:cond delay="0"/>
                                  </p:stCondLst>
                                  <p:childTnLst>
                                    <p:set>
                                      <p:cBhvr>
                                        <p:cTn dur="1" fill="hold" id="71">
                                          <p:stCondLst>
                                            <p:cond delay="0"/>
                                          </p:stCondLst>
                                        </p:cTn>
                                        <p:tgtEl>
                                          <p:spTgt spid="44"/>
                                        </p:tgtEl>
                                        <p:attrNameLst>
                                          <p:attrName>style.visibility</p:attrName>
                                        </p:attrNameLst>
                                      </p:cBhvr>
                                      <p:to>
                                        <p:strVal val="visible"/>
                                      </p:to>
                                    </p:set>
                                    <p:anim calcmode="lin" valueType="num">
                                      <p:cBhvr>
                                        <p:cTn dur="500" fill="hold" id="72"/>
                                        <p:tgtEl>
                                          <p:spTgt spid="44"/>
                                        </p:tgtEl>
                                        <p:attrNameLst>
                                          <p:attrName>ppt_w</p:attrName>
                                        </p:attrNameLst>
                                      </p:cBhvr>
                                      <p:tavLst>
                                        <p:tav tm="0">
                                          <p:val>
                                            <p:fltVal val="0"/>
                                          </p:val>
                                        </p:tav>
                                        <p:tav tm="100000">
                                          <p:val>
                                            <p:strVal val="#ppt_w"/>
                                          </p:val>
                                        </p:tav>
                                      </p:tavLst>
                                    </p:anim>
                                    <p:anim calcmode="lin" valueType="num">
                                      <p:cBhvr>
                                        <p:cTn dur="500" fill="hold" id="73"/>
                                        <p:tgtEl>
                                          <p:spTgt spid="44"/>
                                        </p:tgtEl>
                                        <p:attrNameLst>
                                          <p:attrName>ppt_h</p:attrName>
                                        </p:attrNameLst>
                                      </p:cBhvr>
                                      <p:tavLst>
                                        <p:tav tm="0">
                                          <p:val>
                                            <p:fltVal val="0"/>
                                          </p:val>
                                        </p:tav>
                                        <p:tav tm="100000">
                                          <p:val>
                                            <p:strVal val="#ppt_h"/>
                                          </p:val>
                                        </p:tav>
                                      </p:tavLst>
                                    </p:anim>
                                    <p:animEffect filter="fade" transition="in">
                                      <p:cBhvr>
                                        <p:cTn dur="500" id="74"/>
                                        <p:tgtEl>
                                          <p:spTgt spid="44"/>
                                        </p:tgtEl>
                                      </p:cBhvr>
                                    </p:animEffect>
                                  </p:childTnLst>
                                </p:cTn>
                              </p:par>
                            </p:childTnLst>
                          </p:cTn>
                        </p:par>
                        <p:par>
                          <p:cTn fill="hold" id="75" nodeType="afterGroup">
                            <p:stCondLst>
                              <p:cond delay="5250"/>
                            </p:stCondLst>
                            <p:childTnLst>
                              <p:par>
                                <p:cTn fill="hold" grpId="0" id="76" nodeType="afterEffect" presetClass="entr" presetID="10" presetSubtype="0">
                                  <p:stCondLst>
                                    <p:cond delay="0"/>
                                  </p:stCondLst>
                                  <p:childTnLst>
                                    <p:set>
                                      <p:cBhvr>
                                        <p:cTn dur="1" fill="hold" id="77">
                                          <p:stCondLst>
                                            <p:cond delay="0"/>
                                          </p:stCondLst>
                                        </p:cTn>
                                        <p:tgtEl>
                                          <p:spTgt spid="45"/>
                                        </p:tgtEl>
                                        <p:attrNameLst>
                                          <p:attrName>style.visibility</p:attrName>
                                        </p:attrNameLst>
                                      </p:cBhvr>
                                      <p:to>
                                        <p:strVal val="visible"/>
                                      </p:to>
                                    </p:set>
                                    <p:animEffect filter="fade" transition="in">
                                      <p:cBhvr>
                                        <p:cTn dur="500" id="78"/>
                                        <p:tgtEl>
                                          <p:spTgt spid="45"/>
                                        </p:tgtEl>
                                      </p:cBhvr>
                                    </p:animEffect>
                                  </p:childTnLst>
                                </p:cTn>
                              </p:par>
                            </p:childTnLst>
                          </p:cTn>
                        </p:par>
                        <p:par>
                          <p:cTn fill="hold" id="79" nodeType="afterGroup">
                            <p:stCondLst>
                              <p:cond delay="5750"/>
                            </p:stCondLst>
                            <p:childTnLst>
                              <p:par>
                                <p:cTn fill="hold" id="80" nodeType="afterEffect" presetClass="entr" presetID="22" presetSubtype="8">
                                  <p:stCondLst>
                                    <p:cond delay="0"/>
                                  </p:stCondLst>
                                  <p:childTnLst>
                                    <p:set>
                                      <p:cBhvr>
                                        <p:cTn dur="1" fill="hold" id="81">
                                          <p:stCondLst>
                                            <p:cond delay="0"/>
                                          </p:stCondLst>
                                        </p:cTn>
                                        <p:tgtEl>
                                          <p:spTgt spid="46"/>
                                        </p:tgtEl>
                                        <p:attrNameLst>
                                          <p:attrName>style.visibility</p:attrName>
                                        </p:attrNameLst>
                                      </p:cBhvr>
                                      <p:to>
                                        <p:strVal val="visible"/>
                                      </p:to>
                                    </p:set>
                                    <p:animEffect filter="wipe(left)" transition="in">
                                      <p:cBhvr>
                                        <p:cTn dur="500" id="82"/>
                                        <p:tgtEl>
                                          <p:spTgt spid="46"/>
                                        </p:tgtEl>
                                      </p:cBhvr>
                                    </p:animEffect>
                                  </p:childTnLst>
                                </p:cTn>
                              </p:par>
                            </p:childTnLst>
                          </p:cTn>
                        </p:par>
                        <p:par>
                          <p:cTn fill="hold" id="83" nodeType="afterGroup">
                            <p:stCondLst>
                              <p:cond delay="6250"/>
                            </p:stCondLst>
                            <p:childTnLst>
                              <p:par>
                                <p:cTn fill="hold" grpId="0" id="84" nodeType="afterEffect" presetClass="entr" presetID="53" presetSubtype="0">
                                  <p:stCondLst>
                                    <p:cond delay="0"/>
                                  </p:stCondLst>
                                  <p:childTnLst>
                                    <p:set>
                                      <p:cBhvr>
                                        <p:cTn dur="1" fill="hold" id="85">
                                          <p:stCondLst>
                                            <p:cond delay="0"/>
                                          </p:stCondLst>
                                        </p:cTn>
                                        <p:tgtEl>
                                          <p:spTgt spid="47"/>
                                        </p:tgtEl>
                                        <p:attrNameLst>
                                          <p:attrName>style.visibility</p:attrName>
                                        </p:attrNameLst>
                                      </p:cBhvr>
                                      <p:to>
                                        <p:strVal val="visible"/>
                                      </p:to>
                                    </p:set>
                                    <p:anim calcmode="lin" valueType="num">
                                      <p:cBhvr>
                                        <p:cTn dur="500" fill="hold" id="86"/>
                                        <p:tgtEl>
                                          <p:spTgt spid="47"/>
                                        </p:tgtEl>
                                        <p:attrNameLst>
                                          <p:attrName>ppt_w</p:attrName>
                                        </p:attrNameLst>
                                      </p:cBhvr>
                                      <p:tavLst>
                                        <p:tav tm="0">
                                          <p:val>
                                            <p:fltVal val="0"/>
                                          </p:val>
                                        </p:tav>
                                        <p:tav tm="100000">
                                          <p:val>
                                            <p:strVal val="#ppt_w"/>
                                          </p:val>
                                        </p:tav>
                                      </p:tavLst>
                                    </p:anim>
                                    <p:anim calcmode="lin" valueType="num">
                                      <p:cBhvr>
                                        <p:cTn dur="500" fill="hold" id="87"/>
                                        <p:tgtEl>
                                          <p:spTgt spid="47"/>
                                        </p:tgtEl>
                                        <p:attrNameLst>
                                          <p:attrName>ppt_h</p:attrName>
                                        </p:attrNameLst>
                                      </p:cBhvr>
                                      <p:tavLst>
                                        <p:tav tm="0">
                                          <p:val>
                                            <p:fltVal val="0"/>
                                          </p:val>
                                        </p:tav>
                                        <p:tav tm="100000">
                                          <p:val>
                                            <p:strVal val="#ppt_h"/>
                                          </p:val>
                                        </p:tav>
                                      </p:tavLst>
                                    </p:anim>
                                    <p:animEffect filter="fade" transition="in">
                                      <p:cBhvr>
                                        <p:cTn dur="500" id="88"/>
                                        <p:tgtEl>
                                          <p:spTgt spid="47"/>
                                        </p:tgtEl>
                                      </p:cBhvr>
                                    </p:animEffect>
                                  </p:childTnLst>
                                </p:cTn>
                              </p:par>
                            </p:childTnLst>
                          </p:cTn>
                        </p:par>
                        <p:par>
                          <p:cTn fill="hold" id="89" nodeType="afterGroup">
                            <p:stCondLst>
                              <p:cond delay="6750"/>
                            </p:stCondLst>
                            <p:childTnLst>
                              <p:par>
                                <p:cTn fill="hold" grpId="0" id="90" nodeType="afterEffect" presetClass="entr" presetID="10" presetSubtype="0">
                                  <p:stCondLst>
                                    <p:cond delay="0"/>
                                  </p:stCondLst>
                                  <p:childTnLst>
                                    <p:set>
                                      <p:cBhvr>
                                        <p:cTn dur="1" fill="hold" id="91">
                                          <p:stCondLst>
                                            <p:cond delay="0"/>
                                          </p:stCondLst>
                                        </p:cTn>
                                        <p:tgtEl>
                                          <p:spTgt spid="48"/>
                                        </p:tgtEl>
                                        <p:attrNameLst>
                                          <p:attrName>style.visibility</p:attrName>
                                        </p:attrNameLst>
                                      </p:cBhvr>
                                      <p:to>
                                        <p:strVal val="visible"/>
                                      </p:to>
                                    </p:set>
                                    <p:animEffect filter="fade" transition="in">
                                      <p:cBhvr>
                                        <p:cTn dur="500" id="92"/>
                                        <p:tgtEl>
                                          <p:spTgt spid="48"/>
                                        </p:tgtEl>
                                      </p:cBhvr>
                                    </p:animEffect>
                                  </p:childTnLst>
                                </p:cTn>
                              </p:par>
                            </p:childTnLst>
                          </p:cTn>
                        </p:par>
                        <p:par>
                          <p:cTn fill="hold" id="93" nodeType="afterGroup">
                            <p:stCondLst>
                              <p:cond delay="7250"/>
                            </p:stCondLst>
                            <p:childTnLst>
                              <p:par>
                                <p:cTn fill="hold" id="94" nodeType="afterEffect" presetClass="entr" presetID="22" presetSubtype="8">
                                  <p:stCondLst>
                                    <p:cond delay="0"/>
                                  </p:stCondLst>
                                  <p:childTnLst>
                                    <p:set>
                                      <p:cBhvr>
                                        <p:cTn dur="1" fill="hold" id="95">
                                          <p:stCondLst>
                                            <p:cond delay="0"/>
                                          </p:stCondLst>
                                        </p:cTn>
                                        <p:tgtEl>
                                          <p:spTgt spid="49"/>
                                        </p:tgtEl>
                                        <p:attrNameLst>
                                          <p:attrName>style.visibility</p:attrName>
                                        </p:attrNameLst>
                                      </p:cBhvr>
                                      <p:to>
                                        <p:strVal val="visible"/>
                                      </p:to>
                                    </p:set>
                                    <p:animEffect filter="wipe(left)" transition="in">
                                      <p:cBhvr>
                                        <p:cTn dur="500" id="96"/>
                                        <p:tgtEl>
                                          <p:spTgt spid="49"/>
                                        </p:tgtEl>
                                      </p:cBhvr>
                                    </p:animEffect>
                                  </p:childTnLst>
                                </p:cTn>
                              </p:par>
                            </p:childTnLst>
                          </p:cTn>
                        </p:par>
                        <p:par>
                          <p:cTn fill="hold" id="97" nodeType="afterGroup">
                            <p:stCondLst>
                              <p:cond delay="7750"/>
                            </p:stCondLst>
                            <p:childTnLst>
                              <p:par>
                                <p:cTn fill="hold" grpId="0" id="98" nodeType="afterEffect" presetClass="entr" presetID="53" presetSubtype="0">
                                  <p:stCondLst>
                                    <p:cond delay="0"/>
                                  </p:stCondLst>
                                  <p:childTnLst>
                                    <p:set>
                                      <p:cBhvr>
                                        <p:cTn dur="1" fill="hold" id="99">
                                          <p:stCondLst>
                                            <p:cond delay="0"/>
                                          </p:stCondLst>
                                        </p:cTn>
                                        <p:tgtEl>
                                          <p:spTgt spid="50"/>
                                        </p:tgtEl>
                                        <p:attrNameLst>
                                          <p:attrName>style.visibility</p:attrName>
                                        </p:attrNameLst>
                                      </p:cBhvr>
                                      <p:to>
                                        <p:strVal val="visible"/>
                                      </p:to>
                                    </p:set>
                                    <p:anim calcmode="lin" valueType="num">
                                      <p:cBhvr>
                                        <p:cTn dur="500" fill="hold" id="100"/>
                                        <p:tgtEl>
                                          <p:spTgt spid="50"/>
                                        </p:tgtEl>
                                        <p:attrNameLst>
                                          <p:attrName>ppt_w</p:attrName>
                                        </p:attrNameLst>
                                      </p:cBhvr>
                                      <p:tavLst>
                                        <p:tav tm="0">
                                          <p:val>
                                            <p:fltVal val="0"/>
                                          </p:val>
                                        </p:tav>
                                        <p:tav tm="100000">
                                          <p:val>
                                            <p:strVal val="#ppt_w"/>
                                          </p:val>
                                        </p:tav>
                                      </p:tavLst>
                                    </p:anim>
                                    <p:anim calcmode="lin" valueType="num">
                                      <p:cBhvr>
                                        <p:cTn dur="500" fill="hold" id="101"/>
                                        <p:tgtEl>
                                          <p:spTgt spid="50"/>
                                        </p:tgtEl>
                                        <p:attrNameLst>
                                          <p:attrName>ppt_h</p:attrName>
                                        </p:attrNameLst>
                                      </p:cBhvr>
                                      <p:tavLst>
                                        <p:tav tm="0">
                                          <p:val>
                                            <p:fltVal val="0"/>
                                          </p:val>
                                        </p:tav>
                                        <p:tav tm="100000">
                                          <p:val>
                                            <p:strVal val="#ppt_h"/>
                                          </p:val>
                                        </p:tav>
                                      </p:tavLst>
                                    </p:anim>
                                    <p:animEffect filter="fade" transition="in">
                                      <p:cBhvr>
                                        <p:cTn dur="500" id="102"/>
                                        <p:tgtEl>
                                          <p:spTgt spid="50"/>
                                        </p:tgtEl>
                                      </p:cBhvr>
                                    </p:animEffect>
                                  </p:childTnLst>
                                </p:cTn>
                              </p:par>
                            </p:childTnLst>
                          </p:cTn>
                        </p:par>
                        <p:par>
                          <p:cTn fill="hold" id="103" nodeType="afterGroup">
                            <p:stCondLst>
                              <p:cond delay="8250"/>
                            </p:stCondLst>
                            <p:childTnLst>
                              <p:par>
                                <p:cTn fill="hold" grpId="0" id="104" nodeType="afterEffect" presetClass="entr" presetID="10" presetSubtype="0">
                                  <p:stCondLst>
                                    <p:cond delay="0"/>
                                  </p:stCondLst>
                                  <p:childTnLst>
                                    <p:set>
                                      <p:cBhvr>
                                        <p:cTn dur="1" fill="hold" id="105">
                                          <p:stCondLst>
                                            <p:cond delay="0"/>
                                          </p:stCondLst>
                                        </p:cTn>
                                        <p:tgtEl>
                                          <p:spTgt spid="51"/>
                                        </p:tgtEl>
                                        <p:attrNameLst>
                                          <p:attrName>style.visibility</p:attrName>
                                        </p:attrNameLst>
                                      </p:cBhvr>
                                      <p:to>
                                        <p:strVal val="visible"/>
                                      </p:to>
                                    </p:set>
                                    <p:animEffect filter="fade" transition="in">
                                      <p:cBhvr>
                                        <p:cTn dur="500" id="106"/>
                                        <p:tgtEl>
                                          <p:spTgt spid="51"/>
                                        </p:tgtEl>
                                      </p:cBhvr>
                                    </p:animEffect>
                                  </p:childTnLst>
                                </p:cTn>
                              </p:par>
                            </p:childTnLst>
                          </p:cTn>
                        </p:par>
                        <p:par>
                          <p:cTn fill="hold" id="107" nodeType="afterGroup">
                            <p:stCondLst>
                              <p:cond delay="8750"/>
                            </p:stCondLst>
                            <p:childTnLst>
                              <p:par>
                                <p:cTn fill="hold" id="108" nodeType="afterEffect" presetClass="entr" presetID="22" presetSubtype="8">
                                  <p:stCondLst>
                                    <p:cond delay="0"/>
                                  </p:stCondLst>
                                  <p:childTnLst>
                                    <p:set>
                                      <p:cBhvr>
                                        <p:cTn dur="1" fill="hold" id="109">
                                          <p:stCondLst>
                                            <p:cond delay="0"/>
                                          </p:stCondLst>
                                        </p:cTn>
                                        <p:tgtEl>
                                          <p:spTgt spid="52"/>
                                        </p:tgtEl>
                                        <p:attrNameLst>
                                          <p:attrName>style.visibility</p:attrName>
                                        </p:attrNameLst>
                                      </p:cBhvr>
                                      <p:to>
                                        <p:strVal val="visible"/>
                                      </p:to>
                                    </p:set>
                                    <p:animEffect filter="wipe(left)" transition="in">
                                      <p:cBhvr>
                                        <p:cTn dur="500" id="110"/>
                                        <p:tgtEl>
                                          <p:spTgt spid="52"/>
                                        </p:tgtEl>
                                      </p:cBhvr>
                                    </p:animEffect>
                                  </p:childTnLst>
                                </p:cTn>
                              </p:par>
                            </p:childTnLst>
                          </p:cTn>
                        </p:par>
                        <p:par>
                          <p:cTn fill="hold" id="111" nodeType="afterGroup">
                            <p:stCondLst>
                              <p:cond delay="9250"/>
                            </p:stCondLst>
                            <p:childTnLst>
                              <p:par>
                                <p:cTn fill="hold" grpId="0" id="112" nodeType="afterEffect" presetClass="entr" presetID="53" presetSubtype="0">
                                  <p:stCondLst>
                                    <p:cond delay="0"/>
                                  </p:stCondLst>
                                  <p:childTnLst>
                                    <p:set>
                                      <p:cBhvr>
                                        <p:cTn dur="1" fill="hold" id="113">
                                          <p:stCondLst>
                                            <p:cond delay="0"/>
                                          </p:stCondLst>
                                        </p:cTn>
                                        <p:tgtEl>
                                          <p:spTgt spid="53"/>
                                        </p:tgtEl>
                                        <p:attrNameLst>
                                          <p:attrName>style.visibility</p:attrName>
                                        </p:attrNameLst>
                                      </p:cBhvr>
                                      <p:to>
                                        <p:strVal val="visible"/>
                                      </p:to>
                                    </p:set>
                                    <p:anim calcmode="lin" valueType="num">
                                      <p:cBhvr>
                                        <p:cTn dur="500" fill="hold" id="114"/>
                                        <p:tgtEl>
                                          <p:spTgt spid="53"/>
                                        </p:tgtEl>
                                        <p:attrNameLst>
                                          <p:attrName>ppt_w</p:attrName>
                                        </p:attrNameLst>
                                      </p:cBhvr>
                                      <p:tavLst>
                                        <p:tav tm="0">
                                          <p:val>
                                            <p:fltVal val="0"/>
                                          </p:val>
                                        </p:tav>
                                        <p:tav tm="100000">
                                          <p:val>
                                            <p:strVal val="#ppt_w"/>
                                          </p:val>
                                        </p:tav>
                                      </p:tavLst>
                                    </p:anim>
                                    <p:anim calcmode="lin" valueType="num">
                                      <p:cBhvr>
                                        <p:cTn dur="500" fill="hold" id="115"/>
                                        <p:tgtEl>
                                          <p:spTgt spid="53"/>
                                        </p:tgtEl>
                                        <p:attrNameLst>
                                          <p:attrName>ppt_h</p:attrName>
                                        </p:attrNameLst>
                                      </p:cBhvr>
                                      <p:tavLst>
                                        <p:tav tm="0">
                                          <p:val>
                                            <p:fltVal val="0"/>
                                          </p:val>
                                        </p:tav>
                                        <p:tav tm="100000">
                                          <p:val>
                                            <p:strVal val="#ppt_h"/>
                                          </p:val>
                                        </p:tav>
                                      </p:tavLst>
                                    </p:anim>
                                    <p:animEffect filter="fade" transition="in">
                                      <p:cBhvr>
                                        <p:cTn dur="500" id="116"/>
                                        <p:tgtEl>
                                          <p:spTgt spid="5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3"/>
      <p:bldP grpId="0" spid="24"/>
      <p:bldP grpId="0" spid="25"/>
      <p:bldP grpId="0" spid="26"/>
      <p:bldP grpId="0" spid="27"/>
      <p:bldP grpId="0" spid="29"/>
      <p:bldP grpId="0" spid="40"/>
      <p:bldP grpId="0" spid="44"/>
      <p:bldP grpId="0" spid="45"/>
      <p:bldP grpId="0" spid="47"/>
      <p:bldP grpId="0" spid="48"/>
      <p:bldP grpId="0" spid="50"/>
      <p:bldP grpId="0" spid="51"/>
      <p:bldP grpId="0" spid="5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2" y="35332"/>
            <a:ext cx="6552730"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代理推广  |  THE AGENT TO PROMOTE</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燕尾形 19"/>
          <p:cNvSpPr/>
          <p:nvPr/>
        </p:nvSpPr>
        <p:spPr>
          <a:xfrm rot="5400000">
            <a:off x="1885119" y="20608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21" name="直接连接符 20"/>
          <p:cNvCxnSpPr/>
          <p:nvPr/>
        </p:nvCxnSpPr>
        <p:spPr>
          <a:xfrm>
            <a:off x="2065139" y="2636912"/>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402137" y="1540776"/>
            <a:ext cx="18592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微信品牌营销</a:t>
            </a:r>
          </a:p>
        </p:txBody>
      </p:sp>
      <p:sp>
        <p:nvSpPr>
          <p:cNvPr id="23" name="矩形 47"/>
          <p:cNvSpPr>
            <a:spLocks noChangeArrowheads="1"/>
          </p:cNvSpPr>
          <p:nvPr/>
        </p:nvSpPr>
        <p:spPr bwMode="auto">
          <a:xfrm>
            <a:off x="2389175" y="1955514"/>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24" name="燕尾形 23"/>
          <p:cNvSpPr/>
          <p:nvPr/>
        </p:nvSpPr>
        <p:spPr>
          <a:xfrm rot="5400000">
            <a:off x="1885119" y="3429000"/>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25" name="直接连接符 24"/>
          <p:cNvCxnSpPr/>
          <p:nvPr/>
        </p:nvCxnSpPr>
        <p:spPr>
          <a:xfrm>
            <a:off x="2065139" y="4005064"/>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402137" y="2908928"/>
            <a:ext cx="15798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朋友圈推广</a:t>
            </a:r>
          </a:p>
        </p:txBody>
      </p:sp>
      <p:sp>
        <p:nvSpPr>
          <p:cNvPr id="27" name="矩形 47"/>
          <p:cNvSpPr>
            <a:spLocks noChangeArrowheads="1"/>
          </p:cNvSpPr>
          <p:nvPr/>
        </p:nvSpPr>
        <p:spPr bwMode="auto">
          <a:xfrm>
            <a:off x="2389175" y="3323666"/>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28" name="燕尾形 27"/>
          <p:cNvSpPr/>
          <p:nvPr/>
        </p:nvSpPr>
        <p:spPr>
          <a:xfrm rot="5400000">
            <a:off x="1885119" y="4869160"/>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29" name="直接连接符 28"/>
          <p:cNvCxnSpPr/>
          <p:nvPr/>
        </p:nvCxnSpPr>
        <p:spPr>
          <a:xfrm>
            <a:off x="2065139" y="5445224"/>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402137" y="4349088"/>
            <a:ext cx="21386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企业群定制内容</a:t>
            </a:r>
          </a:p>
        </p:txBody>
      </p:sp>
      <p:sp>
        <p:nvSpPr>
          <p:cNvPr id="41" name="矩形 47"/>
          <p:cNvSpPr>
            <a:spLocks noChangeArrowheads="1"/>
          </p:cNvSpPr>
          <p:nvPr/>
        </p:nvSpPr>
        <p:spPr bwMode="auto">
          <a:xfrm>
            <a:off x="2389175" y="4763826"/>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44" name="燕尾形 43"/>
          <p:cNvSpPr/>
          <p:nvPr/>
        </p:nvSpPr>
        <p:spPr>
          <a:xfrm rot="5400000">
            <a:off x="6601643" y="2060848"/>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45" name="直接连接符 44"/>
          <p:cNvCxnSpPr/>
          <p:nvPr/>
        </p:nvCxnSpPr>
        <p:spPr>
          <a:xfrm>
            <a:off x="6781663" y="2636912"/>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118662" y="1540776"/>
            <a:ext cx="18592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微站导航营销</a:t>
            </a:r>
          </a:p>
        </p:txBody>
      </p:sp>
      <p:sp>
        <p:nvSpPr>
          <p:cNvPr id="47" name="矩形 47"/>
          <p:cNvSpPr>
            <a:spLocks noChangeArrowheads="1"/>
          </p:cNvSpPr>
          <p:nvPr/>
        </p:nvSpPr>
        <p:spPr bwMode="auto">
          <a:xfrm>
            <a:off x="7105700" y="1955514"/>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48" name="燕尾形 47"/>
          <p:cNvSpPr/>
          <p:nvPr/>
        </p:nvSpPr>
        <p:spPr>
          <a:xfrm rot="5400000">
            <a:off x="6601643" y="3429000"/>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49" name="直接连接符 48"/>
          <p:cNvCxnSpPr/>
          <p:nvPr/>
        </p:nvCxnSpPr>
        <p:spPr>
          <a:xfrm>
            <a:off x="6781663" y="4005064"/>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118662" y="2908928"/>
            <a:ext cx="18592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微博口碑营销</a:t>
            </a:r>
          </a:p>
        </p:txBody>
      </p:sp>
      <p:sp>
        <p:nvSpPr>
          <p:cNvPr id="51" name="矩形 47"/>
          <p:cNvSpPr>
            <a:spLocks noChangeArrowheads="1"/>
          </p:cNvSpPr>
          <p:nvPr/>
        </p:nvSpPr>
        <p:spPr bwMode="auto">
          <a:xfrm>
            <a:off x="7105700" y="3323666"/>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52" name="燕尾形 51"/>
          <p:cNvSpPr/>
          <p:nvPr/>
        </p:nvSpPr>
        <p:spPr>
          <a:xfrm rot="5400000">
            <a:off x="6601643" y="4869160"/>
            <a:ext cx="360040" cy="576064"/>
          </a:xfrm>
          <a:prstGeom prst="chevron">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53" name="直接连接符 52"/>
          <p:cNvCxnSpPr/>
          <p:nvPr/>
        </p:nvCxnSpPr>
        <p:spPr>
          <a:xfrm>
            <a:off x="6781663" y="5445224"/>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7118662" y="4349088"/>
            <a:ext cx="18592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腾讯社区网站</a:t>
            </a:r>
          </a:p>
        </p:txBody>
      </p:sp>
      <p:sp>
        <p:nvSpPr>
          <p:cNvPr id="55" name="矩形 47"/>
          <p:cNvSpPr>
            <a:spLocks noChangeArrowheads="1"/>
          </p:cNvSpPr>
          <p:nvPr/>
        </p:nvSpPr>
        <p:spPr bwMode="auto">
          <a:xfrm>
            <a:off x="7105700" y="4763826"/>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66" name="圆角矩形 65"/>
          <p:cNvSpPr/>
          <p:nvPr/>
        </p:nvSpPr>
        <p:spPr>
          <a:xfrm>
            <a:off x="-239117" y="18984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圆角矩形 66"/>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标题 4"/>
          <p:cNvSpPr txBox="1"/>
          <p:nvPr/>
        </p:nvSpPr>
        <p:spPr>
          <a:xfrm>
            <a:off x="48915" y="191965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我们怎么做</a:t>
            </a:r>
          </a:p>
        </p:txBody>
      </p:sp>
      <p:sp>
        <p:nvSpPr>
          <p:cNvPr id="69"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70" name="圆角矩形 69"/>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72" name="圆角矩形 71"/>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74" name="圆角矩形 73"/>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76" name="圆角矩形 75"/>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23</a:t>
            </a:r>
          </a:p>
        </p:txBody>
      </p:sp>
    </p:spTree>
    <p:extLst>
      <p:ext uri="{BB962C8B-B14F-4D97-AF65-F5344CB8AC3E}">
        <p14:creationId val="81049027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1000" id="7"/>
                                        <p:tgtEl>
                                          <p:spTgt spid="20"/>
                                        </p:tgtEl>
                                      </p:cBhvr>
                                    </p:animEffect>
                                    <p:anim calcmode="lin" valueType="num">
                                      <p:cBhvr>
                                        <p:cTn dur="1000" fill="hold" id="8"/>
                                        <p:tgtEl>
                                          <p:spTgt spid="20"/>
                                        </p:tgtEl>
                                        <p:attrNameLst>
                                          <p:attrName>ppt_x</p:attrName>
                                        </p:attrNameLst>
                                      </p:cBhvr>
                                      <p:tavLst>
                                        <p:tav tm="0">
                                          <p:val>
                                            <p:strVal val="#ppt_x"/>
                                          </p:val>
                                        </p:tav>
                                        <p:tav tm="100000">
                                          <p:val>
                                            <p:strVal val="#ppt_x"/>
                                          </p:val>
                                        </p:tav>
                                      </p:tavLst>
                                    </p:anim>
                                    <p:anim calcmode="lin" valueType="num">
                                      <p:cBhvr>
                                        <p:cTn dur="1000" fill="hold" id="9"/>
                                        <p:tgtEl>
                                          <p:spTgt spid="2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2" presetSubtype="8">
                                  <p:stCondLst>
                                    <p:cond delay="0"/>
                                  </p:stCondLst>
                                  <p:childTnLst>
                                    <p:set>
                                      <p:cBhvr>
                                        <p:cTn dur="1" fill="hold" id="12">
                                          <p:stCondLst>
                                            <p:cond delay="0"/>
                                          </p:stCondLst>
                                        </p:cTn>
                                        <p:tgtEl>
                                          <p:spTgt spid="21"/>
                                        </p:tgtEl>
                                        <p:attrNameLst>
                                          <p:attrName>style.visibility</p:attrName>
                                        </p:attrNameLst>
                                      </p:cBhvr>
                                      <p:to>
                                        <p:strVal val="visible"/>
                                      </p:to>
                                    </p:set>
                                    <p:animEffect filter="wipe(left)" transition="in">
                                      <p:cBhvr>
                                        <p:cTn dur="500" id="13"/>
                                        <p:tgtEl>
                                          <p:spTgt spid="21"/>
                                        </p:tgtEl>
                                      </p:cBhvr>
                                    </p:animEffect>
                                  </p:childTnLst>
                                </p:cTn>
                              </p:par>
                            </p:childTnLst>
                          </p:cTn>
                        </p:par>
                        <p:par>
                          <p:cTn fill="hold" id="14" nodeType="afterGroup">
                            <p:stCondLst>
                              <p:cond delay="1500"/>
                            </p:stCondLst>
                            <p:childTnLst>
                              <p:par>
                                <p:cTn fill="hold" grpId="0" id="15" nodeType="afterEffect" presetClass="entr" presetID="22" presetSubtype="8">
                                  <p:stCondLst>
                                    <p:cond delay="0"/>
                                  </p:stCondLst>
                                  <p:childTnLst>
                                    <p:set>
                                      <p:cBhvr>
                                        <p:cTn dur="1" fill="hold" id="16">
                                          <p:stCondLst>
                                            <p:cond delay="0"/>
                                          </p:stCondLst>
                                        </p:cTn>
                                        <p:tgtEl>
                                          <p:spTgt spid="22"/>
                                        </p:tgtEl>
                                        <p:attrNameLst>
                                          <p:attrName>style.visibility</p:attrName>
                                        </p:attrNameLst>
                                      </p:cBhvr>
                                      <p:to>
                                        <p:strVal val="visible"/>
                                      </p:to>
                                    </p:set>
                                    <p:animEffect filter="wipe(left)" transition="in">
                                      <p:cBhvr>
                                        <p:cTn dur="500" id="17"/>
                                        <p:tgtEl>
                                          <p:spTgt spid="22"/>
                                        </p:tgtEl>
                                      </p:cBhvr>
                                    </p:animEffect>
                                  </p:childTnLst>
                                </p:cTn>
                              </p:par>
                              <p:par>
                                <p:cTn fill="hold" grpId="0" id="18" nodeType="withEffect" presetClass="entr" presetID="22" presetSubtype="8">
                                  <p:stCondLst>
                                    <p:cond delay="0"/>
                                  </p:stCondLst>
                                  <p:childTnLst>
                                    <p:set>
                                      <p:cBhvr>
                                        <p:cTn dur="1" fill="hold" id="19">
                                          <p:stCondLst>
                                            <p:cond delay="0"/>
                                          </p:stCondLst>
                                        </p:cTn>
                                        <p:tgtEl>
                                          <p:spTgt spid="23"/>
                                        </p:tgtEl>
                                        <p:attrNameLst>
                                          <p:attrName>style.visibility</p:attrName>
                                        </p:attrNameLst>
                                      </p:cBhvr>
                                      <p:to>
                                        <p:strVal val="visible"/>
                                      </p:to>
                                    </p:set>
                                    <p:animEffect filter="wipe(left)" transition="in">
                                      <p:cBhvr>
                                        <p:cTn dur="500" id="20"/>
                                        <p:tgtEl>
                                          <p:spTgt spid="23"/>
                                        </p:tgtEl>
                                      </p:cBhvr>
                                    </p:animEffect>
                                  </p:childTnLst>
                                </p:cTn>
                              </p:par>
                            </p:childTnLst>
                          </p:cTn>
                        </p:par>
                        <p:par>
                          <p:cTn fill="hold" id="21" nodeType="afterGroup">
                            <p:stCondLst>
                              <p:cond delay="2000"/>
                            </p:stCondLst>
                            <p:childTnLst>
                              <p:par>
                                <p:cTn fill="hold" grpId="0" id="22" nodeType="afterEffect" presetClass="entr" presetID="47" presetSubtype="0">
                                  <p:stCondLst>
                                    <p:cond delay="0"/>
                                  </p:stCondLst>
                                  <p:childTnLst>
                                    <p:set>
                                      <p:cBhvr>
                                        <p:cTn dur="1" fill="hold" id="23">
                                          <p:stCondLst>
                                            <p:cond delay="0"/>
                                          </p:stCondLst>
                                        </p:cTn>
                                        <p:tgtEl>
                                          <p:spTgt spid="24"/>
                                        </p:tgtEl>
                                        <p:attrNameLst>
                                          <p:attrName>style.visibility</p:attrName>
                                        </p:attrNameLst>
                                      </p:cBhvr>
                                      <p:to>
                                        <p:strVal val="visible"/>
                                      </p:to>
                                    </p:set>
                                    <p:animEffect filter="fade" transition="in">
                                      <p:cBhvr>
                                        <p:cTn dur="1000" id="24"/>
                                        <p:tgtEl>
                                          <p:spTgt spid="24"/>
                                        </p:tgtEl>
                                      </p:cBhvr>
                                    </p:animEffect>
                                    <p:anim calcmode="lin" valueType="num">
                                      <p:cBhvr>
                                        <p:cTn dur="1000" fill="hold" id="25"/>
                                        <p:tgtEl>
                                          <p:spTgt spid="24"/>
                                        </p:tgtEl>
                                        <p:attrNameLst>
                                          <p:attrName>ppt_x</p:attrName>
                                        </p:attrNameLst>
                                      </p:cBhvr>
                                      <p:tavLst>
                                        <p:tav tm="0">
                                          <p:val>
                                            <p:strVal val="#ppt_x"/>
                                          </p:val>
                                        </p:tav>
                                        <p:tav tm="100000">
                                          <p:val>
                                            <p:strVal val="#ppt_x"/>
                                          </p:val>
                                        </p:tav>
                                      </p:tavLst>
                                    </p:anim>
                                    <p:anim calcmode="lin" valueType="num">
                                      <p:cBhvr>
                                        <p:cTn dur="1000" fill="hold" id="26"/>
                                        <p:tgtEl>
                                          <p:spTgt spid="24"/>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3000"/>
                            </p:stCondLst>
                            <p:childTnLst>
                              <p:par>
                                <p:cTn fill="hold" id="28" nodeType="afterEffect" presetClass="entr" presetID="22" presetSubtype="8">
                                  <p:stCondLst>
                                    <p:cond delay="0"/>
                                  </p:stCondLst>
                                  <p:childTnLst>
                                    <p:set>
                                      <p:cBhvr>
                                        <p:cTn dur="1" fill="hold" id="29">
                                          <p:stCondLst>
                                            <p:cond delay="0"/>
                                          </p:stCondLst>
                                        </p:cTn>
                                        <p:tgtEl>
                                          <p:spTgt spid="25"/>
                                        </p:tgtEl>
                                        <p:attrNameLst>
                                          <p:attrName>style.visibility</p:attrName>
                                        </p:attrNameLst>
                                      </p:cBhvr>
                                      <p:to>
                                        <p:strVal val="visible"/>
                                      </p:to>
                                    </p:set>
                                    <p:animEffect filter="wipe(left)" transition="in">
                                      <p:cBhvr>
                                        <p:cTn dur="500" id="30"/>
                                        <p:tgtEl>
                                          <p:spTgt spid="25"/>
                                        </p:tgtEl>
                                      </p:cBhvr>
                                    </p:animEffect>
                                  </p:childTnLst>
                                </p:cTn>
                              </p:par>
                            </p:childTnLst>
                          </p:cTn>
                        </p:par>
                        <p:par>
                          <p:cTn fill="hold" id="31" nodeType="afterGroup">
                            <p:stCondLst>
                              <p:cond delay="3500"/>
                            </p:stCondLst>
                            <p:childTnLst>
                              <p:par>
                                <p:cTn fill="hold" grpId="0" id="32" nodeType="afterEffect" presetClass="entr" presetID="22" presetSubtype="8">
                                  <p:stCondLst>
                                    <p:cond delay="0"/>
                                  </p:stCondLst>
                                  <p:childTnLst>
                                    <p:set>
                                      <p:cBhvr>
                                        <p:cTn dur="1" fill="hold" id="33">
                                          <p:stCondLst>
                                            <p:cond delay="0"/>
                                          </p:stCondLst>
                                        </p:cTn>
                                        <p:tgtEl>
                                          <p:spTgt spid="26"/>
                                        </p:tgtEl>
                                        <p:attrNameLst>
                                          <p:attrName>style.visibility</p:attrName>
                                        </p:attrNameLst>
                                      </p:cBhvr>
                                      <p:to>
                                        <p:strVal val="visible"/>
                                      </p:to>
                                    </p:set>
                                    <p:animEffect filter="wipe(left)" transition="in">
                                      <p:cBhvr>
                                        <p:cTn dur="500" id="34"/>
                                        <p:tgtEl>
                                          <p:spTgt spid="26"/>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27"/>
                                        </p:tgtEl>
                                        <p:attrNameLst>
                                          <p:attrName>style.visibility</p:attrName>
                                        </p:attrNameLst>
                                      </p:cBhvr>
                                      <p:to>
                                        <p:strVal val="visible"/>
                                      </p:to>
                                    </p:set>
                                    <p:animEffect filter="wipe(left)" transition="in">
                                      <p:cBhvr>
                                        <p:cTn dur="500" id="37"/>
                                        <p:tgtEl>
                                          <p:spTgt spid="27"/>
                                        </p:tgtEl>
                                      </p:cBhvr>
                                    </p:animEffect>
                                  </p:childTnLst>
                                </p:cTn>
                              </p:par>
                            </p:childTnLst>
                          </p:cTn>
                        </p:par>
                        <p:par>
                          <p:cTn fill="hold" id="38" nodeType="afterGroup">
                            <p:stCondLst>
                              <p:cond delay="4000"/>
                            </p:stCondLst>
                            <p:childTnLst>
                              <p:par>
                                <p:cTn fill="hold" grpId="0" id="39" nodeType="afterEffect" presetClass="entr" presetID="47" presetSubtype="0">
                                  <p:stCondLst>
                                    <p:cond delay="0"/>
                                  </p:stCondLst>
                                  <p:childTnLst>
                                    <p:set>
                                      <p:cBhvr>
                                        <p:cTn dur="1" fill="hold" id="40">
                                          <p:stCondLst>
                                            <p:cond delay="0"/>
                                          </p:stCondLst>
                                        </p:cTn>
                                        <p:tgtEl>
                                          <p:spTgt spid="28"/>
                                        </p:tgtEl>
                                        <p:attrNameLst>
                                          <p:attrName>style.visibility</p:attrName>
                                        </p:attrNameLst>
                                      </p:cBhvr>
                                      <p:to>
                                        <p:strVal val="visible"/>
                                      </p:to>
                                    </p:set>
                                    <p:animEffect filter="fade" transition="in">
                                      <p:cBhvr>
                                        <p:cTn dur="1000" id="41"/>
                                        <p:tgtEl>
                                          <p:spTgt spid="28"/>
                                        </p:tgtEl>
                                      </p:cBhvr>
                                    </p:animEffect>
                                    <p:anim calcmode="lin" valueType="num">
                                      <p:cBhvr>
                                        <p:cTn dur="1000" fill="hold" id="42"/>
                                        <p:tgtEl>
                                          <p:spTgt spid="28"/>
                                        </p:tgtEl>
                                        <p:attrNameLst>
                                          <p:attrName>ppt_x</p:attrName>
                                        </p:attrNameLst>
                                      </p:cBhvr>
                                      <p:tavLst>
                                        <p:tav tm="0">
                                          <p:val>
                                            <p:strVal val="#ppt_x"/>
                                          </p:val>
                                        </p:tav>
                                        <p:tav tm="100000">
                                          <p:val>
                                            <p:strVal val="#ppt_x"/>
                                          </p:val>
                                        </p:tav>
                                      </p:tavLst>
                                    </p:anim>
                                    <p:anim calcmode="lin" valueType="num">
                                      <p:cBhvr>
                                        <p:cTn dur="1000" fill="hold" id="43"/>
                                        <p:tgtEl>
                                          <p:spTgt spid="28"/>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5000"/>
                            </p:stCondLst>
                            <p:childTnLst>
                              <p:par>
                                <p:cTn fill="hold" id="45" nodeType="afterEffect" presetClass="entr" presetID="22" presetSubtype="8">
                                  <p:stCondLst>
                                    <p:cond delay="0"/>
                                  </p:stCondLst>
                                  <p:childTnLst>
                                    <p:set>
                                      <p:cBhvr>
                                        <p:cTn dur="1" fill="hold" id="46">
                                          <p:stCondLst>
                                            <p:cond delay="0"/>
                                          </p:stCondLst>
                                        </p:cTn>
                                        <p:tgtEl>
                                          <p:spTgt spid="29"/>
                                        </p:tgtEl>
                                        <p:attrNameLst>
                                          <p:attrName>style.visibility</p:attrName>
                                        </p:attrNameLst>
                                      </p:cBhvr>
                                      <p:to>
                                        <p:strVal val="visible"/>
                                      </p:to>
                                    </p:set>
                                    <p:animEffect filter="wipe(left)" transition="in">
                                      <p:cBhvr>
                                        <p:cTn dur="500" id="47"/>
                                        <p:tgtEl>
                                          <p:spTgt spid="29"/>
                                        </p:tgtEl>
                                      </p:cBhvr>
                                    </p:animEffect>
                                  </p:childTnLst>
                                </p:cTn>
                              </p:par>
                            </p:childTnLst>
                          </p:cTn>
                        </p:par>
                        <p:par>
                          <p:cTn fill="hold" id="48" nodeType="afterGroup">
                            <p:stCondLst>
                              <p:cond delay="5500"/>
                            </p:stCondLst>
                            <p:childTnLst>
                              <p:par>
                                <p:cTn fill="hold" grpId="0" id="49" nodeType="afterEffect" presetClass="entr" presetID="22" presetSubtype="8">
                                  <p:stCondLst>
                                    <p:cond delay="0"/>
                                  </p:stCondLst>
                                  <p:childTnLst>
                                    <p:set>
                                      <p:cBhvr>
                                        <p:cTn dur="1" fill="hold" id="50">
                                          <p:stCondLst>
                                            <p:cond delay="0"/>
                                          </p:stCondLst>
                                        </p:cTn>
                                        <p:tgtEl>
                                          <p:spTgt spid="40"/>
                                        </p:tgtEl>
                                        <p:attrNameLst>
                                          <p:attrName>style.visibility</p:attrName>
                                        </p:attrNameLst>
                                      </p:cBhvr>
                                      <p:to>
                                        <p:strVal val="visible"/>
                                      </p:to>
                                    </p:set>
                                    <p:animEffect filter="wipe(left)" transition="in">
                                      <p:cBhvr>
                                        <p:cTn dur="500" id="51"/>
                                        <p:tgtEl>
                                          <p:spTgt spid="40"/>
                                        </p:tgtEl>
                                      </p:cBhvr>
                                    </p:animEffect>
                                  </p:childTnLst>
                                </p:cTn>
                              </p:par>
                              <p:par>
                                <p:cTn fill="hold" grpId="0" id="52" nodeType="withEffect" presetClass="entr" presetID="22" presetSubtype="8">
                                  <p:stCondLst>
                                    <p:cond delay="0"/>
                                  </p:stCondLst>
                                  <p:childTnLst>
                                    <p:set>
                                      <p:cBhvr>
                                        <p:cTn dur="1" fill="hold" id="53">
                                          <p:stCondLst>
                                            <p:cond delay="0"/>
                                          </p:stCondLst>
                                        </p:cTn>
                                        <p:tgtEl>
                                          <p:spTgt spid="41"/>
                                        </p:tgtEl>
                                        <p:attrNameLst>
                                          <p:attrName>style.visibility</p:attrName>
                                        </p:attrNameLst>
                                      </p:cBhvr>
                                      <p:to>
                                        <p:strVal val="visible"/>
                                      </p:to>
                                    </p:set>
                                    <p:animEffect filter="wipe(left)" transition="in">
                                      <p:cBhvr>
                                        <p:cTn dur="500" id="54"/>
                                        <p:tgtEl>
                                          <p:spTgt spid="41"/>
                                        </p:tgtEl>
                                      </p:cBhvr>
                                    </p:animEffect>
                                  </p:childTnLst>
                                </p:cTn>
                              </p:par>
                            </p:childTnLst>
                          </p:cTn>
                        </p:par>
                        <p:par>
                          <p:cTn fill="hold" id="55" nodeType="afterGroup">
                            <p:stCondLst>
                              <p:cond delay="6000"/>
                            </p:stCondLst>
                            <p:childTnLst>
                              <p:par>
                                <p:cTn fill="hold" grpId="0" id="56" nodeType="afterEffect" presetClass="entr" presetID="47" presetSubtype="0">
                                  <p:stCondLst>
                                    <p:cond delay="0"/>
                                  </p:stCondLst>
                                  <p:childTnLst>
                                    <p:set>
                                      <p:cBhvr>
                                        <p:cTn dur="1" fill="hold" id="57">
                                          <p:stCondLst>
                                            <p:cond delay="0"/>
                                          </p:stCondLst>
                                        </p:cTn>
                                        <p:tgtEl>
                                          <p:spTgt spid="44"/>
                                        </p:tgtEl>
                                        <p:attrNameLst>
                                          <p:attrName>style.visibility</p:attrName>
                                        </p:attrNameLst>
                                      </p:cBhvr>
                                      <p:to>
                                        <p:strVal val="visible"/>
                                      </p:to>
                                    </p:set>
                                    <p:animEffect filter="fade" transition="in">
                                      <p:cBhvr>
                                        <p:cTn dur="1000" id="58"/>
                                        <p:tgtEl>
                                          <p:spTgt spid="44"/>
                                        </p:tgtEl>
                                      </p:cBhvr>
                                    </p:animEffect>
                                    <p:anim calcmode="lin" valueType="num">
                                      <p:cBhvr>
                                        <p:cTn dur="1000" fill="hold" id="59"/>
                                        <p:tgtEl>
                                          <p:spTgt spid="44"/>
                                        </p:tgtEl>
                                        <p:attrNameLst>
                                          <p:attrName>ppt_x</p:attrName>
                                        </p:attrNameLst>
                                      </p:cBhvr>
                                      <p:tavLst>
                                        <p:tav tm="0">
                                          <p:val>
                                            <p:strVal val="#ppt_x"/>
                                          </p:val>
                                        </p:tav>
                                        <p:tav tm="100000">
                                          <p:val>
                                            <p:strVal val="#ppt_x"/>
                                          </p:val>
                                        </p:tav>
                                      </p:tavLst>
                                    </p:anim>
                                    <p:anim calcmode="lin" valueType="num">
                                      <p:cBhvr>
                                        <p:cTn dur="1000" fill="hold" id="60"/>
                                        <p:tgtEl>
                                          <p:spTgt spid="44"/>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7000"/>
                            </p:stCondLst>
                            <p:childTnLst>
                              <p:par>
                                <p:cTn fill="hold" id="62" nodeType="afterEffect" presetClass="entr" presetID="22" presetSubtype="8">
                                  <p:stCondLst>
                                    <p:cond delay="0"/>
                                  </p:stCondLst>
                                  <p:childTnLst>
                                    <p:set>
                                      <p:cBhvr>
                                        <p:cTn dur="1" fill="hold" id="63">
                                          <p:stCondLst>
                                            <p:cond delay="0"/>
                                          </p:stCondLst>
                                        </p:cTn>
                                        <p:tgtEl>
                                          <p:spTgt spid="45"/>
                                        </p:tgtEl>
                                        <p:attrNameLst>
                                          <p:attrName>style.visibility</p:attrName>
                                        </p:attrNameLst>
                                      </p:cBhvr>
                                      <p:to>
                                        <p:strVal val="visible"/>
                                      </p:to>
                                    </p:set>
                                    <p:animEffect filter="wipe(left)" transition="in">
                                      <p:cBhvr>
                                        <p:cTn dur="500" id="64"/>
                                        <p:tgtEl>
                                          <p:spTgt spid="45"/>
                                        </p:tgtEl>
                                      </p:cBhvr>
                                    </p:animEffect>
                                  </p:childTnLst>
                                </p:cTn>
                              </p:par>
                            </p:childTnLst>
                          </p:cTn>
                        </p:par>
                        <p:par>
                          <p:cTn fill="hold" id="65" nodeType="afterGroup">
                            <p:stCondLst>
                              <p:cond delay="7500"/>
                            </p:stCondLst>
                            <p:childTnLst>
                              <p:par>
                                <p:cTn fill="hold" grpId="0" id="66" nodeType="afterEffect" presetClass="entr" presetID="22" presetSubtype="8">
                                  <p:stCondLst>
                                    <p:cond delay="0"/>
                                  </p:stCondLst>
                                  <p:childTnLst>
                                    <p:set>
                                      <p:cBhvr>
                                        <p:cTn dur="1" fill="hold" id="67">
                                          <p:stCondLst>
                                            <p:cond delay="0"/>
                                          </p:stCondLst>
                                        </p:cTn>
                                        <p:tgtEl>
                                          <p:spTgt spid="46"/>
                                        </p:tgtEl>
                                        <p:attrNameLst>
                                          <p:attrName>style.visibility</p:attrName>
                                        </p:attrNameLst>
                                      </p:cBhvr>
                                      <p:to>
                                        <p:strVal val="visible"/>
                                      </p:to>
                                    </p:set>
                                    <p:animEffect filter="wipe(left)" transition="in">
                                      <p:cBhvr>
                                        <p:cTn dur="500" id="68"/>
                                        <p:tgtEl>
                                          <p:spTgt spid="46"/>
                                        </p:tgtEl>
                                      </p:cBhvr>
                                    </p:animEffect>
                                  </p:childTnLst>
                                </p:cTn>
                              </p:par>
                              <p:par>
                                <p:cTn fill="hold" grpId="0" id="69" nodeType="withEffect" presetClass="entr" presetID="22" presetSubtype="8">
                                  <p:stCondLst>
                                    <p:cond delay="0"/>
                                  </p:stCondLst>
                                  <p:childTnLst>
                                    <p:set>
                                      <p:cBhvr>
                                        <p:cTn dur="1" fill="hold" id="70">
                                          <p:stCondLst>
                                            <p:cond delay="0"/>
                                          </p:stCondLst>
                                        </p:cTn>
                                        <p:tgtEl>
                                          <p:spTgt spid="47"/>
                                        </p:tgtEl>
                                        <p:attrNameLst>
                                          <p:attrName>style.visibility</p:attrName>
                                        </p:attrNameLst>
                                      </p:cBhvr>
                                      <p:to>
                                        <p:strVal val="visible"/>
                                      </p:to>
                                    </p:set>
                                    <p:animEffect filter="wipe(left)" transition="in">
                                      <p:cBhvr>
                                        <p:cTn dur="500" id="71"/>
                                        <p:tgtEl>
                                          <p:spTgt spid="47"/>
                                        </p:tgtEl>
                                      </p:cBhvr>
                                    </p:animEffect>
                                  </p:childTnLst>
                                </p:cTn>
                              </p:par>
                            </p:childTnLst>
                          </p:cTn>
                        </p:par>
                        <p:par>
                          <p:cTn fill="hold" id="72" nodeType="afterGroup">
                            <p:stCondLst>
                              <p:cond delay="8000"/>
                            </p:stCondLst>
                            <p:childTnLst>
                              <p:par>
                                <p:cTn fill="hold" grpId="0" id="73" nodeType="afterEffect" presetClass="entr" presetID="47" presetSubtype="0">
                                  <p:stCondLst>
                                    <p:cond delay="0"/>
                                  </p:stCondLst>
                                  <p:childTnLst>
                                    <p:set>
                                      <p:cBhvr>
                                        <p:cTn dur="1" fill="hold" id="74">
                                          <p:stCondLst>
                                            <p:cond delay="0"/>
                                          </p:stCondLst>
                                        </p:cTn>
                                        <p:tgtEl>
                                          <p:spTgt spid="48"/>
                                        </p:tgtEl>
                                        <p:attrNameLst>
                                          <p:attrName>style.visibility</p:attrName>
                                        </p:attrNameLst>
                                      </p:cBhvr>
                                      <p:to>
                                        <p:strVal val="visible"/>
                                      </p:to>
                                    </p:set>
                                    <p:animEffect filter="fade" transition="in">
                                      <p:cBhvr>
                                        <p:cTn dur="1000" id="75"/>
                                        <p:tgtEl>
                                          <p:spTgt spid="48"/>
                                        </p:tgtEl>
                                      </p:cBhvr>
                                    </p:animEffect>
                                    <p:anim calcmode="lin" valueType="num">
                                      <p:cBhvr>
                                        <p:cTn dur="1000" fill="hold" id="76"/>
                                        <p:tgtEl>
                                          <p:spTgt spid="48"/>
                                        </p:tgtEl>
                                        <p:attrNameLst>
                                          <p:attrName>ppt_x</p:attrName>
                                        </p:attrNameLst>
                                      </p:cBhvr>
                                      <p:tavLst>
                                        <p:tav tm="0">
                                          <p:val>
                                            <p:strVal val="#ppt_x"/>
                                          </p:val>
                                        </p:tav>
                                        <p:tav tm="100000">
                                          <p:val>
                                            <p:strVal val="#ppt_x"/>
                                          </p:val>
                                        </p:tav>
                                      </p:tavLst>
                                    </p:anim>
                                    <p:anim calcmode="lin" valueType="num">
                                      <p:cBhvr>
                                        <p:cTn dur="1000" fill="hold" id="77"/>
                                        <p:tgtEl>
                                          <p:spTgt spid="48"/>
                                        </p:tgtEl>
                                        <p:attrNameLst>
                                          <p:attrName>ppt_y</p:attrName>
                                        </p:attrNameLst>
                                      </p:cBhvr>
                                      <p:tavLst>
                                        <p:tav tm="0">
                                          <p:val>
                                            <p:strVal val="#ppt_y-.1"/>
                                          </p:val>
                                        </p:tav>
                                        <p:tav tm="100000">
                                          <p:val>
                                            <p:strVal val="#ppt_y"/>
                                          </p:val>
                                        </p:tav>
                                      </p:tavLst>
                                    </p:anim>
                                  </p:childTnLst>
                                </p:cTn>
                              </p:par>
                            </p:childTnLst>
                          </p:cTn>
                        </p:par>
                        <p:par>
                          <p:cTn fill="hold" id="78" nodeType="afterGroup">
                            <p:stCondLst>
                              <p:cond delay="9000"/>
                            </p:stCondLst>
                            <p:childTnLst>
                              <p:par>
                                <p:cTn fill="hold" id="79" nodeType="afterEffect" presetClass="entr" presetID="22" presetSubtype="8">
                                  <p:stCondLst>
                                    <p:cond delay="0"/>
                                  </p:stCondLst>
                                  <p:childTnLst>
                                    <p:set>
                                      <p:cBhvr>
                                        <p:cTn dur="1" fill="hold" id="80">
                                          <p:stCondLst>
                                            <p:cond delay="0"/>
                                          </p:stCondLst>
                                        </p:cTn>
                                        <p:tgtEl>
                                          <p:spTgt spid="49"/>
                                        </p:tgtEl>
                                        <p:attrNameLst>
                                          <p:attrName>style.visibility</p:attrName>
                                        </p:attrNameLst>
                                      </p:cBhvr>
                                      <p:to>
                                        <p:strVal val="visible"/>
                                      </p:to>
                                    </p:set>
                                    <p:animEffect filter="wipe(left)" transition="in">
                                      <p:cBhvr>
                                        <p:cTn dur="500" id="81"/>
                                        <p:tgtEl>
                                          <p:spTgt spid="49"/>
                                        </p:tgtEl>
                                      </p:cBhvr>
                                    </p:animEffect>
                                  </p:childTnLst>
                                </p:cTn>
                              </p:par>
                            </p:childTnLst>
                          </p:cTn>
                        </p:par>
                        <p:par>
                          <p:cTn fill="hold" id="82" nodeType="afterGroup">
                            <p:stCondLst>
                              <p:cond delay="9500"/>
                            </p:stCondLst>
                            <p:childTnLst>
                              <p:par>
                                <p:cTn fill="hold" grpId="0" id="83" nodeType="afterEffect" presetClass="entr" presetID="22" presetSubtype="8">
                                  <p:stCondLst>
                                    <p:cond delay="0"/>
                                  </p:stCondLst>
                                  <p:childTnLst>
                                    <p:set>
                                      <p:cBhvr>
                                        <p:cTn dur="1" fill="hold" id="84">
                                          <p:stCondLst>
                                            <p:cond delay="0"/>
                                          </p:stCondLst>
                                        </p:cTn>
                                        <p:tgtEl>
                                          <p:spTgt spid="50"/>
                                        </p:tgtEl>
                                        <p:attrNameLst>
                                          <p:attrName>style.visibility</p:attrName>
                                        </p:attrNameLst>
                                      </p:cBhvr>
                                      <p:to>
                                        <p:strVal val="visible"/>
                                      </p:to>
                                    </p:set>
                                    <p:animEffect filter="wipe(left)" transition="in">
                                      <p:cBhvr>
                                        <p:cTn dur="500" id="85"/>
                                        <p:tgtEl>
                                          <p:spTgt spid="50"/>
                                        </p:tgtEl>
                                      </p:cBhvr>
                                    </p:animEffect>
                                  </p:childTnLst>
                                </p:cTn>
                              </p:par>
                              <p:par>
                                <p:cTn fill="hold" grpId="0" id="86" nodeType="withEffect" presetClass="entr" presetID="22" presetSubtype="8">
                                  <p:stCondLst>
                                    <p:cond delay="0"/>
                                  </p:stCondLst>
                                  <p:childTnLst>
                                    <p:set>
                                      <p:cBhvr>
                                        <p:cTn dur="1" fill="hold" id="87">
                                          <p:stCondLst>
                                            <p:cond delay="0"/>
                                          </p:stCondLst>
                                        </p:cTn>
                                        <p:tgtEl>
                                          <p:spTgt spid="51"/>
                                        </p:tgtEl>
                                        <p:attrNameLst>
                                          <p:attrName>style.visibility</p:attrName>
                                        </p:attrNameLst>
                                      </p:cBhvr>
                                      <p:to>
                                        <p:strVal val="visible"/>
                                      </p:to>
                                    </p:set>
                                    <p:animEffect filter="wipe(left)" transition="in">
                                      <p:cBhvr>
                                        <p:cTn dur="500" id="88"/>
                                        <p:tgtEl>
                                          <p:spTgt spid="51"/>
                                        </p:tgtEl>
                                      </p:cBhvr>
                                    </p:animEffect>
                                  </p:childTnLst>
                                </p:cTn>
                              </p:par>
                            </p:childTnLst>
                          </p:cTn>
                        </p:par>
                        <p:par>
                          <p:cTn fill="hold" id="89" nodeType="afterGroup">
                            <p:stCondLst>
                              <p:cond delay="10000"/>
                            </p:stCondLst>
                            <p:childTnLst>
                              <p:par>
                                <p:cTn fill="hold" grpId="0" id="90" nodeType="afterEffect" presetClass="entr" presetID="47" presetSubtype="0">
                                  <p:stCondLst>
                                    <p:cond delay="0"/>
                                  </p:stCondLst>
                                  <p:childTnLst>
                                    <p:set>
                                      <p:cBhvr>
                                        <p:cTn dur="1" fill="hold" id="91">
                                          <p:stCondLst>
                                            <p:cond delay="0"/>
                                          </p:stCondLst>
                                        </p:cTn>
                                        <p:tgtEl>
                                          <p:spTgt spid="52"/>
                                        </p:tgtEl>
                                        <p:attrNameLst>
                                          <p:attrName>style.visibility</p:attrName>
                                        </p:attrNameLst>
                                      </p:cBhvr>
                                      <p:to>
                                        <p:strVal val="visible"/>
                                      </p:to>
                                    </p:set>
                                    <p:animEffect filter="fade" transition="in">
                                      <p:cBhvr>
                                        <p:cTn dur="1000" id="92"/>
                                        <p:tgtEl>
                                          <p:spTgt spid="52"/>
                                        </p:tgtEl>
                                      </p:cBhvr>
                                    </p:animEffect>
                                    <p:anim calcmode="lin" valueType="num">
                                      <p:cBhvr>
                                        <p:cTn dur="1000" fill="hold" id="93"/>
                                        <p:tgtEl>
                                          <p:spTgt spid="52"/>
                                        </p:tgtEl>
                                        <p:attrNameLst>
                                          <p:attrName>ppt_x</p:attrName>
                                        </p:attrNameLst>
                                      </p:cBhvr>
                                      <p:tavLst>
                                        <p:tav tm="0">
                                          <p:val>
                                            <p:strVal val="#ppt_x"/>
                                          </p:val>
                                        </p:tav>
                                        <p:tav tm="100000">
                                          <p:val>
                                            <p:strVal val="#ppt_x"/>
                                          </p:val>
                                        </p:tav>
                                      </p:tavLst>
                                    </p:anim>
                                    <p:anim calcmode="lin" valueType="num">
                                      <p:cBhvr>
                                        <p:cTn dur="1000" fill="hold" id="94"/>
                                        <p:tgtEl>
                                          <p:spTgt spid="52"/>
                                        </p:tgtEl>
                                        <p:attrNameLst>
                                          <p:attrName>ppt_y</p:attrName>
                                        </p:attrNameLst>
                                      </p:cBhvr>
                                      <p:tavLst>
                                        <p:tav tm="0">
                                          <p:val>
                                            <p:strVal val="#ppt_y-.1"/>
                                          </p:val>
                                        </p:tav>
                                        <p:tav tm="100000">
                                          <p:val>
                                            <p:strVal val="#ppt_y"/>
                                          </p:val>
                                        </p:tav>
                                      </p:tavLst>
                                    </p:anim>
                                  </p:childTnLst>
                                </p:cTn>
                              </p:par>
                            </p:childTnLst>
                          </p:cTn>
                        </p:par>
                        <p:par>
                          <p:cTn fill="hold" id="95" nodeType="afterGroup">
                            <p:stCondLst>
                              <p:cond delay="11000"/>
                            </p:stCondLst>
                            <p:childTnLst>
                              <p:par>
                                <p:cTn fill="hold" id="96" nodeType="afterEffect" presetClass="entr" presetID="22" presetSubtype="8">
                                  <p:stCondLst>
                                    <p:cond delay="0"/>
                                  </p:stCondLst>
                                  <p:childTnLst>
                                    <p:set>
                                      <p:cBhvr>
                                        <p:cTn dur="1" fill="hold" id="97">
                                          <p:stCondLst>
                                            <p:cond delay="0"/>
                                          </p:stCondLst>
                                        </p:cTn>
                                        <p:tgtEl>
                                          <p:spTgt spid="53"/>
                                        </p:tgtEl>
                                        <p:attrNameLst>
                                          <p:attrName>style.visibility</p:attrName>
                                        </p:attrNameLst>
                                      </p:cBhvr>
                                      <p:to>
                                        <p:strVal val="visible"/>
                                      </p:to>
                                    </p:set>
                                    <p:animEffect filter="wipe(left)" transition="in">
                                      <p:cBhvr>
                                        <p:cTn dur="500" id="98"/>
                                        <p:tgtEl>
                                          <p:spTgt spid="53"/>
                                        </p:tgtEl>
                                      </p:cBhvr>
                                    </p:animEffect>
                                  </p:childTnLst>
                                </p:cTn>
                              </p:par>
                            </p:childTnLst>
                          </p:cTn>
                        </p:par>
                        <p:par>
                          <p:cTn fill="hold" id="99" nodeType="afterGroup">
                            <p:stCondLst>
                              <p:cond delay="11500"/>
                            </p:stCondLst>
                            <p:childTnLst>
                              <p:par>
                                <p:cTn fill="hold" grpId="0" id="100" nodeType="afterEffect" presetClass="entr" presetID="22" presetSubtype="8">
                                  <p:stCondLst>
                                    <p:cond delay="0"/>
                                  </p:stCondLst>
                                  <p:childTnLst>
                                    <p:set>
                                      <p:cBhvr>
                                        <p:cTn dur="1" fill="hold" id="101">
                                          <p:stCondLst>
                                            <p:cond delay="0"/>
                                          </p:stCondLst>
                                        </p:cTn>
                                        <p:tgtEl>
                                          <p:spTgt spid="54"/>
                                        </p:tgtEl>
                                        <p:attrNameLst>
                                          <p:attrName>style.visibility</p:attrName>
                                        </p:attrNameLst>
                                      </p:cBhvr>
                                      <p:to>
                                        <p:strVal val="visible"/>
                                      </p:to>
                                    </p:set>
                                    <p:animEffect filter="wipe(left)" transition="in">
                                      <p:cBhvr>
                                        <p:cTn dur="500" id="102"/>
                                        <p:tgtEl>
                                          <p:spTgt spid="54"/>
                                        </p:tgtEl>
                                      </p:cBhvr>
                                    </p:animEffect>
                                  </p:childTnLst>
                                </p:cTn>
                              </p:par>
                              <p:par>
                                <p:cTn fill="hold" grpId="0" id="103" nodeType="withEffect" presetClass="entr" presetID="22" presetSubtype="8">
                                  <p:stCondLst>
                                    <p:cond delay="0"/>
                                  </p:stCondLst>
                                  <p:childTnLst>
                                    <p:set>
                                      <p:cBhvr>
                                        <p:cTn dur="1" fill="hold" id="104">
                                          <p:stCondLst>
                                            <p:cond delay="0"/>
                                          </p:stCondLst>
                                        </p:cTn>
                                        <p:tgtEl>
                                          <p:spTgt spid="55"/>
                                        </p:tgtEl>
                                        <p:attrNameLst>
                                          <p:attrName>style.visibility</p:attrName>
                                        </p:attrNameLst>
                                      </p:cBhvr>
                                      <p:to>
                                        <p:strVal val="visible"/>
                                      </p:to>
                                    </p:set>
                                    <p:animEffect filter="wipe(left)" transition="in">
                                      <p:cBhvr>
                                        <p:cTn dur="500" id="105"/>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2"/>
      <p:bldP grpId="0" spid="23"/>
      <p:bldP grpId="0" spid="24"/>
      <p:bldP grpId="0" spid="26"/>
      <p:bldP grpId="0" spid="27"/>
      <p:bldP grpId="0" spid="28"/>
      <p:bldP grpId="0" spid="40"/>
      <p:bldP grpId="0" spid="41"/>
      <p:bldP grpId="0" spid="44"/>
      <p:bldP grpId="0" spid="46"/>
      <p:bldP grpId="0" spid="47"/>
      <p:bldP grpId="0" spid="48"/>
      <p:bldP grpId="0" spid="50"/>
      <p:bldP grpId="0" spid="51"/>
      <p:bldP grpId="0" spid="52"/>
      <p:bldP grpId="0" spid="54"/>
      <p:bldP grpId="0" spid="55"/>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2" y="35332"/>
            <a:ext cx="6552730"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利润分析  |  PROFIT ANALYSIS</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9" name="圆角矩形 38"/>
          <p:cNvSpPr/>
          <p:nvPr/>
        </p:nvSpPr>
        <p:spPr>
          <a:xfrm>
            <a:off x="-239117" y="18984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圆角矩形 61"/>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标题 4"/>
          <p:cNvSpPr txBox="1"/>
          <p:nvPr/>
        </p:nvSpPr>
        <p:spPr>
          <a:xfrm>
            <a:off x="48915" y="191965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我们怎么做</a:t>
            </a:r>
          </a:p>
        </p:txBody>
      </p:sp>
      <p:sp>
        <p:nvSpPr>
          <p:cNvPr id="64"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65" name="圆角矩形 64"/>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67" name="圆角矩形 66"/>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69" name="圆角矩形 68"/>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71" name="圆角矩形 70"/>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24</a:t>
            </a:r>
          </a:p>
        </p:txBody>
      </p:sp>
      <p:sp>
        <p:nvSpPr>
          <p:cNvPr id="73" name="矩形 47"/>
          <p:cNvSpPr>
            <a:spLocks noChangeArrowheads="1"/>
          </p:cNvSpPr>
          <p:nvPr/>
        </p:nvSpPr>
        <p:spPr bwMode="auto">
          <a:xfrm>
            <a:off x="1494274" y="5276079"/>
            <a:ext cx="9203453"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lnSpc>
                <a:spcPct val="120000"/>
              </a:lnSpc>
              <a:spcBef>
                <a:spcPct val="0"/>
              </a:spcBef>
              <a:buNone/>
            </a:pPr>
            <a:r>
              <a:rPr altLang="en-US" lang="zh-CN" smtClean="0" sz="1400">
                <a:solidFill>
                  <a:schemeClr val="tx1">
                    <a:lumMod val="75000"/>
                    <a:lumOff val="25000"/>
                  </a:schemeClr>
                </a:solidFill>
                <a:sym charset="-122" panose="020b0503020204020204" pitchFamily="34" typeface="微软雅黑"/>
              </a:rPr>
              <a:t>在此录入上述图表的综合描述说明，在此录入上述图表的综合描述说明。在此录入上述图表的描述说明，在此录入上述图表的综合描述说明，在此录入上述图表的综合描述说明，在此录入上述图表的综合描述说明。</a:t>
            </a:r>
          </a:p>
        </p:txBody>
      </p:sp>
      <p:grpSp>
        <p:nvGrpSpPr>
          <p:cNvPr id="74" name="组合 73"/>
          <p:cNvGrpSpPr/>
          <p:nvPr/>
        </p:nvGrpSpPr>
        <p:grpSpPr>
          <a:xfrm>
            <a:off x="1808962" y="1458488"/>
            <a:ext cx="4082454" cy="136082"/>
            <a:chOff x="1507396" y="1628800"/>
            <a:chExt cx="4320480" cy="144016"/>
          </a:xfrm>
        </p:grpSpPr>
        <p:cxnSp>
          <p:nvCxnSpPr>
            <p:cNvPr id="75" name="直接连接符 74"/>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90" name="组合 89"/>
          <p:cNvGrpSpPr/>
          <p:nvPr/>
        </p:nvGrpSpPr>
        <p:grpSpPr>
          <a:xfrm>
            <a:off x="6416181" y="1458488"/>
            <a:ext cx="4082454" cy="136082"/>
            <a:chOff x="1507396" y="1628800"/>
            <a:chExt cx="4320480" cy="144016"/>
          </a:xfrm>
        </p:grpSpPr>
        <p:cxnSp>
          <p:nvCxnSpPr>
            <p:cNvPr id="91" name="直接连接符 90"/>
            <p:cNvCxnSpPr/>
            <p:nvPr/>
          </p:nvCxnSpPr>
          <p:spPr>
            <a:xfrm>
              <a:off x="1507396" y="1700808"/>
              <a:ext cx="432048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flipH="1" flipV="1">
              <a:off x="150739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flipH="1" flipV="1">
              <a:off x="1987449"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flipV="1">
              <a:off x="2467502"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flipV="1">
              <a:off x="2947555"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H="1" flipV="1">
              <a:off x="3427608"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H="1" flipV="1">
              <a:off x="3907661"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H="1" flipV="1">
              <a:off x="4387714"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flipH="1" flipV="1">
              <a:off x="4867767"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flipH="1" flipV="1">
              <a:off x="5347820"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flipV="1">
              <a:off x="5827876" y="1628800"/>
              <a:ext cx="0" cy="1440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2" name="TextBox 132"/>
          <p:cNvSpPr txBox="1"/>
          <p:nvPr/>
        </p:nvSpPr>
        <p:spPr>
          <a:xfrm>
            <a:off x="5712147"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10</a:t>
            </a:r>
          </a:p>
        </p:txBody>
      </p:sp>
      <p:sp>
        <p:nvSpPr>
          <p:cNvPr id="103" name="TextBox 133"/>
          <p:cNvSpPr txBox="1"/>
          <p:nvPr/>
        </p:nvSpPr>
        <p:spPr>
          <a:xfrm>
            <a:off x="5265739"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20</a:t>
            </a:r>
          </a:p>
        </p:txBody>
      </p:sp>
      <p:sp>
        <p:nvSpPr>
          <p:cNvPr id="104" name="TextBox 134"/>
          <p:cNvSpPr txBox="1"/>
          <p:nvPr/>
        </p:nvSpPr>
        <p:spPr>
          <a:xfrm>
            <a:off x="4812133"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30</a:t>
            </a:r>
          </a:p>
        </p:txBody>
      </p:sp>
      <p:sp>
        <p:nvSpPr>
          <p:cNvPr id="105" name="TextBox 135"/>
          <p:cNvSpPr txBox="1"/>
          <p:nvPr/>
        </p:nvSpPr>
        <p:spPr>
          <a:xfrm>
            <a:off x="4358528"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40</a:t>
            </a:r>
          </a:p>
        </p:txBody>
      </p:sp>
      <p:sp>
        <p:nvSpPr>
          <p:cNvPr id="106" name="TextBox 136"/>
          <p:cNvSpPr txBox="1"/>
          <p:nvPr/>
        </p:nvSpPr>
        <p:spPr>
          <a:xfrm>
            <a:off x="3904922"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50</a:t>
            </a:r>
          </a:p>
        </p:txBody>
      </p:sp>
      <p:sp>
        <p:nvSpPr>
          <p:cNvPr id="107" name="TextBox 137"/>
          <p:cNvSpPr txBox="1"/>
          <p:nvPr/>
        </p:nvSpPr>
        <p:spPr>
          <a:xfrm>
            <a:off x="3451316"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60</a:t>
            </a:r>
          </a:p>
        </p:txBody>
      </p:sp>
      <p:sp>
        <p:nvSpPr>
          <p:cNvPr id="108" name="TextBox 138"/>
          <p:cNvSpPr txBox="1"/>
          <p:nvPr/>
        </p:nvSpPr>
        <p:spPr>
          <a:xfrm>
            <a:off x="2997711"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70</a:t>
            </a:r>
          </a:p>
        </p:txBody>
      </p:sp>
      <p:sp>
        <p:nvSpPr>
          <p:cNvPr id="109" name="TextBox 139"/>
          <p:cNvSpPr txBox="1"/>
          <p:nvPr/>
        </p:nvSpPr>
        <p:spPr>
          <a:xfrm>
            <a:off x="2544105"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80</a:t>
            </a:r>
          </a:p>
        </p:txBody>
      </p:sp>
      <p:sp>
        <p:nvSpPr>
          <p:cNvPr id="110" name="TextBox 140"/>
          <p:cNvSpPr txBox="1"/>
          <p:nvPr/>
        </p:nvSpPr>
        <p:spPr>
          <a:xfrm>
            <a:off x="2090499"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90</a:t>
            </a:r>
          </a:p>
        </p:txBody>
      </p:sp>
      <p:sp>
        <p:nvSpPr>
          <p:cNvPr id="111" name="TextBox 141"/>
          <p:cNvSpPr txBox="1"/>
          <p:nvPr/>
        </p:nvSpPr>
        <p:spPr>
          <a:xfrm>
            <a:off x="1594482" y="1196752"/>
            <a:ext cx="421005"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100</a:t>
            </a:r>
          </a:p>
        </p:txBody>
      </p:sp>
      <p:sp>
        <p:nvSpPr>
          <p:cNvPr id="112" name="TextBox 142"/>
          <p:cNvSpPr txBox="1"/>
          <p:nvPr/>
        </p:nvSpPr>
        <p:spPr>
          <a:xfrm>
            <a:off x="6246124"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10</a:t>
            </a:r>
          </a:p>
        </p:txBody>
      </p:sp>
      <p:sp>
        <p:nvSpPr>
          <p:cNvPr id="113" name="TextBox 143"/>
          <p:cNvSpPr txBox="1"/>
          <p:nvPr/>
        </p:nvSpPr>
        <p:spPr>
          <a:xfrm>
            <a:off x="6697720"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20</a:t>
            </a:r>
          </a:p>
        </p:txBody>
      </p:sp>
      <p:sp>
        <p:nvSpPr>
          <p:cNvPr id="114" name="TextBox 144"/>
          <p:cNvSpPr txBox="1"/>
          <p:nvPr/>
        </p:nvSpPr>
        <p:spPr>
          <a:xfrm>
            <a:off x="7151325"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30</a:t>
            </a:r>
          </a:p>
        </p:txBody>
      </p:sp>
      <p:sp>
        <p:nvSpPr>
          <p:cNvPr id="115" name="TextBox 145"/>
          <p:cNvSpPr txBox="1"/>
          <p:nvPr/>
        </p:nvSpPr>
        <p:spPr>
          <a:xfrm>
            <a:off x="7604931"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40</a:t>
            </a:r>
          </a:p>
        </p:txBody>
      </p:sp>
      <p:sp>
        <p:nvSpPr>
          <p:cNvPr id="116" name="TextBox 146"/>
          <p:cNvSpPr txBox="1"/>
          <p:nvPr/>
        </p:nvSpPr>
        <p:spPr>
          <a:xfrm>
            <a:off x="8058535"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50</a:t>
            </a:r>
          </a:p>
        </p:txBody>
      </p:sp>
      <p:sp>
        <p:nvSpPr>
          <p:cNvPr id="117" name="TextBox 147"/>
          <p:cNvSpPr txBox="1"/>
          <p:nvPr/>
        </p:nvSpPr>
        <p:spPr>
          <a:xfrm>
            <a:off x="8512140"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60</a:t>
            </a:r>
          </a:p>
        </p:txBody>
      </p:sp>
      <p:sp>
        <p:nvSpPr>
          <p:cNvPr id="118" name="TextBox 148"/>
          <p:cNvSpPr txBox="1"/>
          <p:nvPr/>
        </p:nvSpPr>
        <p:spPr>
          <a:xfrm>
            <a:off x="8965747"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70</a:t>
            </a:r>
          </a:p>
        </p:txBody>
      </p:sp>
      <p:sp>
        <p:nvSpPr>
          <p:cNvPr id="119" name="TextBox 149"/>
          <p:cNvSpPr txBox="1"/>
          <p:nvPr/>
        </p:nvSpPr>
        <p:spPr>
          <a:xfrm>
            <a:off x="9419351"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80</a:t>
            </a:r>
          </a:p>
        </p:txBody>
      </p:sp>
      <p:sp>
        <p:nvSpPr>
          <p:cNvPr id="120" name="TextBox 150"/>
          <p:cNvSpPr txBox="1"/>
          <p:nvPr/>
        </p:nvSpPr>
        <p:spPr>
          <a:xfrm>
            <a:off x="9872959" y="1196752"/>
            <a:ext cx="341630"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90</a:t>
            </a:r>
          </a:p>
        </p:txBody>
      </p:sp>
      <p:sp>
        <p:nvSpPr>
          <p:cNvPr id="121" name="TextBox 151"/>
          <p:cNvSpPr txBox="1"/>
          <p:nvPr/>
        </p:nvSpPr>
        <p:spPr>
          <a:xfrm>
            <a:off x="10284154" y="1196752"/>
            <a:ext cx="421005" cy="264262"/>
          </a:xfrm>
          <a:prstGeom prst="rect">
            <a:avLst/>
          </a:prstGeom>
          <a:noFill/>
        </p:spPr>
        <p:txBody>
          <a:bodyPr rtlCol="0" wrap="none">
            <a:spAutoFit/>
          </a:bodyPr>
          <a:lstStyle/>
          <a:p>
            <a:r>
              <a:rPr altLang="zh-CN" lang="en-US" sz="1134">
                <a:solidFill>
                  <a:schemeClr val="tx1">
                    <a:lumMod val="75000"/>
                    <a:lumOff val="25000"/>
                  </a:schemeClr>
                </a:solidFill>
                <a:latin charset="0" pitchFamily="34" typeface="Impact MT Std"/>
                <a:ea charset="-122" panose="020b0503020204020204" pitchFamily="34" typeface="微软雅黑"/>
              </a:rPr>
              <a:t>100</a:t>
            </a:r>
          </a:p>
        </p:txBody>
      </p:sp>
      <p:sp>
        <p:nvSpPr>
          <p:cNvPr id="122" name="五边形 121"/>
          <p:cNvSpPr/>
          <p:nvPr/>
        </p:nvSpPr>
        <p:spPr>
          <a:xfrm flipH="1">
            <a:off x="2997710" y="1836513"/>
            <a:ext cx="2893705"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latin charset="0" pitchFamily="34" typeface="Impact MT Std"/>
            </a:endParaRPr>
          </a:p>
        </p:txBody>
      </p:sp>
      <p:sp>
        <p:nvSpPr>
          <p:cNvPr id="123" name="五边形 122"/>
          <p:cNvSpPr/>
          <p:nvPr/>
        </p:nvSpPr>
        <p:spPr>
          <a:xfrm flipH="1">
            <a:off x="4044470" y="2322158"/>
            <a:ext cx="1846947"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24" name="五边形 123"/>
          <p:cNvSpPr/>
          <p:nvPr/>
        </p:nvSpPr>
        <p:spPr>
          <a:xfrm flipH="1">
            <a:off x="3341848" y="2807804"/>
            <a:ext cx="2549568"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25" name="五边形 124"/>
          <p:cNvSpPr/>
          <p:nvPr/>
        </p:nvSpPr>
        <p:spPr>
          <a:xfrm flipH="1">
            <a:off x="1838307" y="3293449"/>
            <a:ext cx="405311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26" name="五边形 125"/>
          <p:cNvSpPr/>
          <p:nvPr/>
        </p:nvSpPr>
        <p:spPr>
          <a:xfrm flipH="1">
            <a:off x="2544107" y="3779095"/>
            <a:ext cx="334731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27" name="五边形 126"/>
          <p:cNvSpPr/>
          <p:nvPr/>
        </p:nvSpPr>
        <p:spPr>
          <a:xfrm flipH="1">
            <a:off x="3623385" y="4264740"/>
            <a:ext cx="2268031"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28" name="五边形 127"/>
          <p:cNvSpPr/>
          <p:nvPr/>
        </p:nvSpPr>
        <p:spPr>
          <a:xfrm flipH="1">
            <a:off x="4530596" y="4750833"/>
            <a:ext cx="1360820" cy="30615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29" name="TextBox 159"/>
          <p:cNvSpPr txBox="1"/>
          <p:nvPr/>
        </p:nvSpPr>
        <p:spPr>
          <a:xfrm>
            <a:off x="2352798" y="1844179"/>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0" pitchFamily="34" typeface="Impact MT Std"/>
                <a:ea charset="-122" panose="020b0503020204020204" pitchFamily="34" typeface="微软雅黑"/>
              </a:rPr>
              <a:t>文字</a:t>
            </a:r>
          </a:p>
        </p:txBody>
      </p:sp>
      <p:sp>
        <p:nvSpPr>
          <p:cNvPr id="130" name="TextBox 160"/>
          <p:cNvSpPr txBox="1"/>
          <p:nvPr/>
        </p:nvSpPr>
        <p:spPr>
          <a:xfrm>
            <a:off x="3420859" y="2330415"/>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31" name="TextBox 161"/>
          <p:cNvSpPr txBox="1"/>
          <p:nvPr/>
        </p:nvSpPr>
        <p:spPr>
          <a:xfrm>
            <a:off x="2744635" y="2815693"/>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32" name="TextBox 162"/>
          <p:cNvSpPr txBox="1"/>
          <p:nvPr/>
        </p:nvSpPr>
        <p:spPr>
          <a:xfrm>
            <a:off x="1295182" y="3293452"/>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33" name="TextBox 163"/>
          <p:cNvSpPr txBox="1"/>
          <p:nvPr/>
        </p:nvSpPr>
        <p:spPr>
          <a:xfrm>
            <a:off x="2005463" y="3786761"/>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34" name="TextBox 164"/>
          <p:cNvSpPr txBox="1"/>
          <p:nvPr/>
        </p:nvSpPr>
        <p:spPr>
          <a:xfrm>
            <a:off x="2997713" y="4272998"/>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35" name="TextBox 165"/>
          <p:cNvSpPr txBox="1"/>
          <p:nvPr/>
        </p:nvSpPr>
        <p:spPr>
          <a:xfrm>
            <a:off x="3897305" y="4758276"/>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36" name="五边形 135"/>
          <p:cNvSpPr/>
          <p:nvPr/>
        </p:nvSpPr>
        <p:spPr>
          <a:xfrm>
            <a:off x="6416182" y="1836513"/>
            <a:ext cx="1532885"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latin charset="0" pitchFamily="34" typeface="Impact MT Std"/>
            </a:endParaRPr>
          </a:p>
        </p:txBody>
      </p:sp>
      <p:sp>
        <p:nvSpPr>
          <p:cNvPr id="137" name="五边形 136"/>
          <p:cNvSpPr/>
          <p:nvPr/>
        </p:nvSpPr>
        <p:spPr>
          <a:xfrm>
            <a:off x="6416184" y="2322158"/>
            <a:ext cx="2893702"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38" name="五边形 137"/>
          <p:cNvSpPr/>
          <p:nvPr/>
        </p:nvSpPr>
        <p:spPr>
          <a:xfrm>
            <a:off x="6416181" y="2807804"/>
            <a:ext cx="1814423"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39" name="五边形 138"/>
          <p:cNvSpPr/>
          <p:nvPr/>
        </p:nvSpPr>
        <p:spPr>
          <a:xfrm>
            <a:off x="6416183" y="3293449"/>
            <a:ext cx="3867974"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40" name="五边形 139"/>
          <p:cNvSpPr/>
          <p:nvPr/>
        </p:nvSpPr>
        <p:spPr>
          <a:xfrm>
            <a:off x="6416184" y="3779095"/>
            <a:ext cx="2799457"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41" name="五边形 140"/>
          <p:cNvSpPr/>
          <p:nvPr/>
        </p:nvSpPr>
        <p:spPr>
          <a:xfrm>
            <a:off x="6416184" y="4264740"/>
            <a:ext cx="3244692" cy="306150"/>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42" name="五边形 141"/>
          <p:cNvSpPr/>
          <p:nvPr/>
        </p:nvSpPr>
        <p:spPr>
          <a:xfrm>
            <a:off x="6416184" y="4750835"/>
            <a:ext cx="2391212" cy="298261"/>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607"/>
          </a:p>
        </p:txBody>
      </p:sp>
      <p:sp>
        <p:nvSpPr>
          <p:cNvPr id="143" name="TextBox 173"/>
          <p:cNvSpPr txBox="1"/>
          <p:nvPr/>
        </p:nvSpPr>
        <p:spPr>
          <a:xfrm>
            <a:off x="8028818" y="1844179"/>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0" pitchFamily="34" typeface="Impact MT Std"/>
                <a:ea charset="-122" panose="020b0503020204020204" pitchFamily="34" typeface="微软雅黑"/>
              </a:rPr>
              <a:t>文字</a:t>
            </a:r>
          </a:p>
        </p:txBody>
      </p:sp>
      <p:sp>
        <p:nvSpPr>
          <p:cNvPr id="144" name="TextBox 174"/>
          <p:cNvSpPr txBox="1"/>
          <p:nvPr/>
        </p:nvSpPr>
        <p:spPr>
          <a:xfrm>
            <a:off x="9382268" y="2330415"/>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45" name="TextBox 175"/>
          <p:cNvSpPr txBox="1"/>
          <p:nvPr/>
        </p:nvSpPr>
        <p:spPr>
          <a:xfrm>
            <a:off x="8293612" y="2815693"/>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46" name="TextBox 176"/>
          <p:cNvSpPr txBox="1"/>
          <p:nvPr/>
        </p:nvSpPr>
        <p:spPr>
          <a:xfrm>
            <a:off x="10284158" y="3293452"/>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47" name="TextBox 177"/>
          <p:cNvSpPr txBox="1"/>
          <p:nvPr/>
        </p:nvSpPr>
        <p:spPr>
          <a:xfrm>
            <a:off x="9334530" y="3786761"/>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48" name="TextBox 178"/>
          <p:cNvSpPr txBox="1"/>
          <p:nvPr/>
        </p:nvSpPr>
        <p:spPr>
          <a:xfrm>
            <a:off x="9719810" y="4272998"/>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49" name="TextBox 179"/>
          <p:cNvSpPr txBox="1"/>
          <p:nvPr/>
        </p:nvSpPr>
        <p:spPr>
          <a:xfrm>
            <a:off x="8886351" y="4758276"/>
            <a:ext cx="519430" cy="293065"/>
          </a:xfrm>
          <a:prstGeom prst="rect">
            <a:avLst/>
          </a:prstGeom>
          <a:noFill/>
        </p:spPr>
        <p:txBody>
          <a:bodyPr rtlCol="0" wrap="none">
            <a:spAutoFit/>
          </a:bodyPr>
          <a:lstStyle/>
          <a:p>
            <a:r>
              <a:rPr altLang="en-US" lang="zh-CN" sz="1323">
                <a:solidFill>
                  <a:schemeClr val="tx1">
                    <a:lumMod val="75000"/>
                    <a:lumOff val="25000"/>
                  </a:schemeClr>
                </a:solidFill>
                <a:latin charset="-122" panose="020b0503020204020204" pitchFamily="34" typeface="微软雅黑"/>
                <a:ea charset="-122" panose="020b0503020204020204" pitchFamily="34" typeface="微软雅黑"/>
              </a:rPr>
              <a:t>文字</a:t>
            </a:r>
          </a:p>
        </p:txBody>
      </p:sp>
      <p:sp>
        <p:nvSpPr>
          <p:cNvPr id="150" name="TextBox 180"/>
          <p:cNvSpPr txBox="1"/>
          <p:nvPr/>
        </p:nvSpPr>
        <p:spPr>
          <a:xfrm>
            <a:off x="5980972" y="1800554"/>
            <a:ext cx="343218" cy="379476"/>
          </a:xfrm>
          <a:prstGeom prst="rect">
            <a:avLst/>
          </a:prstGeom>
          <a:noFill/>
        </p:spPr>
        <p:txBody>
          <a:bodyPr rtlCol="0" wrap="none">
            <a:spAutoFit/>
          </a:bodyPr>
          <a:lstStyle/>
          <a:p>
            <a:r>
              <a:rPr altLang="zh-CN" lang="en-US" sz="1890">
                <a:solidFill>
                  <a:schemeClr val="tx1">
                    <a:lumMod val="75000"/>
                    <a:lumOff val="25000"/>
                  </a:schemeClr>
                </a:solidFill>
                <a:latin charset="0" pitchFamily="34" typeface="Impact MT Std"/>
                <a:ea charset="-122" panose="020b0503020204020204" pitchFamily="34" typeface="微软雅黑"/>
              </a:rPr>
              <a:t>A</a:t>
            </a:r>
          </a:p>
        </p:txBody>
      </p:sp>
      <p:sp>
        <p:nvSpPr>
          <p:cNvPr id="151" name="TextBox 181"/>
          <p:cNvSpPr txBox="1"/>
          <p:nvPr/>
        </p:nvSpPr>
        <p:spPr>
          <a:xfrm>
            <a:off x="5980972" y="2286200"/>
            <a:ext cx="333693" cy="379476"/>
          </a:xfrm>
          <a:prstGeom prst="rect">
            <a:avLst/>
          </a:prstGeom>
          <a:noFill/>
        </p:spPr>
        <p:txBody>
          <a:bodyPr rtlCol="0" wrap="none">
            <a:spAutoFit/>
          </a:bodyPr>
          <a:lstStyle/>
          <a:p>
            <a:r>
              <a:rPr altLang="zh-CN" lang="en-US" sz="1890">
                <a:solidFill>
                  <a:schemeClr val="tx1">
                    <a:lumMod val="75000"/>
                    <a:lumOff val="25000"/>
                  </a:schemeClr>
                </a:solidFill>
                <a:latin charset="-122" panose="020b0503020204020204" pitchFamily="34" typeface="微软雅黑"/>
                <a:ea charset="-122" panose="020b0503020204020204" pitchFamily="34" typeface="微软雅黑"/>
              </a:rPr>
              <a:t>B</a:t>
            </a:r>
          </a:p>
        </p:txBody>
      </p:sp>
      <p:sp>
        <p:nvSpPr>
          <p:cNvPr id="152" name="TextBox 182"/>
          <p:cNvSpPr txBox="1"/>
          <p:nvPr/>
        </p:nvSpPr>
        <p:spPr>
          <a:xfrm>
            <a:off x="5980972" y="2771845"/>
            <a:ext cx="343218" cy="379476"/>
          </a:xfrm>
          <a:prstGeom prst="rect">
            <a:avLst/>
          </a:prstGeom>
          <a:noFill/>
        </p:spPr>
        <p:txBody>
          <a:bodyPr rtlCol="0" wrap="none">
            <a:spAutoFit/>
          </a:bodyPr>
          <a:lstStyle/>
          <a:p>
            <a:r>
              <a:rPr altLang="zh-CN" lang="en-US" sz="1890">
                <a:solidFill>
                  <a:schemeClr val="tx1">
                    <a:lumMod val="75000"/>
                    <a:lumOff val="25000"/>
                  </a:schemeClr>
                </a:solidFill>
                <a:latin charset="-122" panose="020b0503020204020204" pitchFamily="34" typeface="微软雅黑"/>
                <a:ea charset="-122" panose="020b0503020204020204" pitchFamily="34" typeface="微软雅黑"/>
              </a:rPr>
              <a:t>C</a:t>
            </a:r>
          </a:p>
        </p:txBody>
      </p:sp>
      <p:sp>
        <p:nvSpPr>
          <p:cNvPr id="153" name="TextBox 183"/>
          <p:cNvSpPr txBox="1"/>
          <p:nvPr/>
        </p:nvSpPr>
        <p:spPr>
          <a:xfrm>
            <a:off x="5980972" y="3257491"/>
            <a:ext cx="365443" cy="379476"/>
          </a:xfrm>
          <a:prstGeom prst="rect">
            <a:avLst/>
          </a:prstGeom>
          <a:noFill/>
        </p:spPr>
        <p:txBody>
          <a:bodyPr rtlCol="0" wrap="none">
            <a:spAutoFit/>
          </a:bodyPr>
          <a:lstStyle/>
          <a:p>
            <a:r>
              <a:rPr altLang="zh-CN" lang="en-US" sz="1890">
                <a:solidFill>
                  <a:schemeClr val="tx1">
                    <a:lumMod val="75000"/>
                    <a:lumOff val="25000"/>
                  </a:schemeClr>
                </a:solidFill>
                <a:latin charset="-122" panose="020b0503020204020204" pitchFamily="34" typeface="微软雅黑"/>
                <a:ea charset="-122" panose="020b0503020204020204" pitchFamily="34" typeface="微软雅黑"/>
              </a:rPr>
              <a:t>D</a:t>
            </a:r>
          </a:p>
        </p:txBody>
      </p:sp>
      <p:sp>
        <p:nvSpPr>
          <p:cNvPr id="154" name="TextBox 184"/>
          <p:cNvSpPr txBox="1"/>
          <p:nvPr/>
        </p:nvSpPr>
        <p:spPr>
          <a:xfrm>
            <a:off x="5980972" y="3743135"/>
            <a:ext cx="314643" cy="379476"/>
          </a:xfrm>
          <a:prstGeom prst="rect">
            <a:avLst/>
          </a:prstGeom>
          <a:noFill/>
        </p:spPr>
        <p:txBody>
          <a:bodyPr rtlCol="0" wrap="none">
            <a:spAutoFit/>
          </a:bodyPr>
          <a:lstStyle/>
          <a:p>
            <a:r>
              <a:rPr altLang="zh-CN" lang="en-US" sz="1890">
                <a:solidFill>
                  <a:schemeClr val="tx1">
                    <a:lumMod val="75000"/>
                    <a:lumOff val="25000"/>
                  </a:schemeClr>
                </a:solidFill>
                <a:latin charset="-122" panose="020b0503020204020204" pitchFamily="34" typeface="微软雅黑"/>
                <a:ea charset="-122" panose="020b0503020204020204" pitchFamily="34" typeface="微软雅黑"/>
              </a:rPr>
              <a:t>E</a:t>
            </a:r>
          </a:p>
        </p:txBody>
      </p:sp>
      <p:sp>
        <p:nvSpPr>
          <p:cNvPr id="155" name="TextBox 185"/>
          <p:cNvSpPr txBox="1"/>
          <p:nvPr/>
        </p:nvSpPr>
        <p:spPr>
          <a:xfrm>
            <a:off x="5980972" y="4228782"/>
            <a:ext cx="309880" cy="379476"/>
          </a:xfrm>
          <a:prstGeom prst="rect">
            <a:avLst/>
          </a:prstGeom>
          <a:noFill/>
        </p:spPr>
        <p:txBody>
          <a:bodyPr rtlCol="0" wrap="none">
            <a:spAutoFit/>
          </a:bodyPr>
          <a:lstStyle/>
          <a:p>
            <a:r>
              <a:rPr altLang="zh-CN" lang="en-US" sz="1890">
                <a:solidFill>
                  <a:schemeClr val="tx1">
                    <a:lumMod val="75000"/>
                    <a:lumOff val="25000"/>
                  </a:schemeClr>
                </a:solidFill>
                <a:latin charset="-122" panose="020b0503020204020204" pitchFamily="34" typeface="微软雅黑"/>
                <a:ea charset="-122" panose="020b0503020204020204" pitchFamily="34" typeface="微软雅黑"/>
              </a:rPr>
              <a:t>F</a:t>
            </a:r>
          </a:p>
        </p:txBody>
      </p:sp>
      <p:sp>
        <p:nvSpPr>
          <p:cNvPr id="156" name="TextBox 186"/>
          <p:cNvSpPr txBox="1"/>
          <p:nvPr/>
        </p:nvSpPr>
        <p:spPr>
          <a:xfrm>
            <a:off x="5980972" y="4714429"/>
            <a:ext cx="360680" cy="379476"/>
          </a:xfrm>
          <a:prstGeom prst="rect">
            <a:avLst/>
          </a:prstGeom>
          <a:noFill/>
        </p:spPr>
        <p:txBody>
          <a:bodyPr rtlCol="0" wrap="none">
            <a:spAutoFit/>
          </a:bodyPr>
          <a:lstStyle/>
          <a:p>
            <a:r>
              <a:rPr altLang="zh-CN" lang="en-US" sz="1890">
                <a:solidFill>
                  <a:schemeClr val="tx1">
                    <a:lumMod val="75000"/>
                    <a:lumOff val="25000"/>
                  </a:schemeClr>
                </a:solidFill>
                <a:latin charset="-122" panose="020b0503020204020204" pitchFamily="34" typeface="微软雅黑"/>
                <a:ea charset="-122" panose="020b0503020204020204" pitchFamily="34" typeface="微软雅黑"/>
              </a:rPr>
              <a:t>G</a:t>
            </a:r>
          </a:p>
        </p:txBody>
      </p:sp>
    </p:spTree>
    <p:extLst>
      <p:ext uri="{BB962C8B-B14F-4D97-AF65-F5344CB8AC3E}">
        <p14:creationId val="257633565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6" presetSubtype="37">
                                  <p:stCondLst>
                                    <p:cond delay="0"/>
                                  </p:stCondLst>
                                  <p:childTnLst>
                                    <p:set>
                                      <p:cBhvr>
                                        <p:cTn dur="1" fill="hold" id="6">
                                          <p:stCondLst>
                                            <p:cond delay="0"/>
                                          </p:stCondLst>
                                        </p:cTn>
                                        <p:tgtEl>
                                          <p:spTgt spid="73"/>
                                        </p:tgtEl>
                                        <p:attrNameLst>
                                          <p:attrName>style.visibility</p:attrName>
                                        </p:attrNameLst>
                                      </p:cBhvr>
                                      <p:to>
                                        <p:strVal val="visible"/>
                                      </p:to>
                                    </p:set>
                                    <p:animEffect filter="barn(outVertical)" transition="in">
                                      <p:cBhvr>
                                        <p:cTn dur="500" id="7"/>
                                        <p:tgtEl>
                                          <p:spTgt spid="73"/>
                                        </p:tgtEl>
                                      </p:cBhvr>
                                    </p:animEffect>
                                  </p:childTnLst>
                                </p:cTn>
                              </p:par>
                            </p:childTnLst>
                          </p:cTn>
                        </p:par>
                        <p:par>
                          <p:cTn fill="hold" id="8" nodeType="afterGroup">
                            <p:stCondLst>
                              <p:cond delay="500"/>
                            </p:stCondLst>
                            <p:childTnLst>
                              <p:par>
                                <p:cTn decel="100000" fill="hold" grpId="0" id="9" nodeType="afterEffect" presetClass="entr" presetID="2" presetSubtype="4">
                                  <p:stCondLst>
                                    <p:cond delay="0"/>
                                  </p:stCondLst>
                                  <p:childTnLst>
                                    <p:set>
                                      <p:cBhvr>
                                        <p:cTn dur="1" fill="hold" id="10">
                                          <p:stCondLst>
                                            <p:cond delay="0"/>
                                          </p:stCondLst>
                                        </p:cTn>
                                        <p:tgtEl>
                                          <p:spTgt spid="150"/>
                                        </p:tgtEl>
                                        <p:attrNameLst>
                                          <p:attrName>style.visibility</p:attrName>
                                        </p:attrNameLst>
                                      </p:cBhvr>
                                      <p:to>
                                        <p:strVal val="visible"/>
                                      </p:to>
                                    </p:set>
                                    <p:anim calcmode="lin" valueType="num">
                                      <p:cBhvr additive="base">
                                        <p:cTn dur="500" fill="hold" id="11"/>
                                        <p:tgtEl>
                                          <p:spTgt spid="150"/>
                                        </p:tgtEl>
                                        <p:attrNameLst>
                                          <p:attrName>ppt_x</p:attrName>
                                        </p:attrNameLst>
                                      </p:cBhvr>
                                      <p:tavLst>
                                        <p:tav tm="0">
                                          <p:val>
                                            <p:strVal val="#ppt_x"/>
                                          </p:val>
                                        </p:tav>
                                        <p:tav tm="100000">
                                          <p:val>
                                            <p:strVal val="#ppt_x"/>
                                          </p:val>
                                        </p:tav>
                                      </p:tavLst>
                                    </p:anim>
                                    <p:anim calcmode="lin" valueType="num">
                                      <p:cBhvr additive="base">
                                        <p:cTn dur="500" fill="hold" id="12"/>
                                        <p:tgtEl>
                                          <p:spTgt spid="150"/>
                                        </p:tgtEl>
                                        <p:attrNameLst>
                                          <p:attrName>ppt_y</p:attrName>
                                        </p:attrNameLst>
                                      </p:cBhvr>
                                      <p:tavLst>
                                        <p:tav tm="0">
                                          <p:val>
                                            <p:strVal val="1+#ppt_h/2"/>
                                          </p:val>
                                        </p:tav>
                                        <p:tav tm="100000">
                                          <p:val>
                                            <p:strVal val="#ppt_y"/>
                                          </p:val>
                                        </p:tav>
                                      </p:tavLst>
                                    </p:anim>
                                  </p:childTnLst>
                                </p:cTn>
                              </p:par>
                              <p:par>
                                <p:cTn decel="100000" fill="hold" grpId="0" id="13" nodeType="withEffect" presetClass="entr" presetID="2" presetSubtype="4">
                                  <p:stCondLst>
                                    <p:cond delay="0"/>
                                  </p:stCondLst>
                                  <p:childTnLst>
                                    <p:set>
                                      <p:cBhvr>
                                        <p:cTn dur="1" fill="hold" id="14">
                                          <p:stCondLst>
                                            <p:cond delay="0"/>
                                          </p:stCondLst>
                                        </p:cTn>
                                        <p:tgtEl>
                                          <p:spTgt spid="151"/>
                                        </p:tgtEl>
                                        <p:attrNameLst>
                                          <p:attrName>style.visibility</p:attrName>
                                        </p:attrNameLst>
                                      </p:cBhvr>
                                      <p:to>
                                        <p:strVal val="visible"/>
                                      </p:to>
                                    </p:set>
                                    <p:anim calcmode="lin" valueType="num">
                                      <p:cBhvr additive="base">
                                        <p:cTn dur="500" fill="hold" id="15"/>
                                        <p:tgtEl>
                                          <p:spTgt spid="151"/>
                                        </p:tgtEl>
                                        <p:attrNameLst>
                                          <p:attrName>ppt_x</p:attrName>
                                        </p:attrNameLst>
                                      </p:cBhvr>
                                      <p:tavLst>
                                        <p:tav tm="0">
                                          <p:val>
                                            <p:strVal val="#ppt_x"/>
                                          </p:val>
                                        </p:tav>
                                        <p:tav tm="100000">
                                          <p:val>
                                            <p:strVal val="#ppt_x"/>
                                          </p:val>
                                        </p:tav>
                                      </p:tavLst>
                                    </p:anim>
                                    <p:anim calcmode="lin" valueType="num">
                                      <p:cBhvr additive="base">
                                        <p:cTn dur="500" fill="hold" id="16"/>
                                        <p:tgtEl>
                                          <p:spTgt spid="151"/>
                                        </p:tgtEl>
                                        <p:attrNameLst>
                                          <p:attrName>ppt_y</p:attrName>
                                        </p:attrNameLst>
                                      </p:cBhvr>
                                      <p:tavLst>
                                        <p:tav tm="0">
                                          <p:val>
                                            <p:strVal val="1+#ppt_h/2"/>
                                          </p:val>
                                        </p:tav>
                                        <p:tav tm="100000">
                                          <p:val>
                                            <p:strVal val="#ppt_y"/>
                                          </p:val>
                                        </p:tav>
                                      </p:tavLst>
                                    </p:anim>
                                  </p:childTnLst>
                                </p:cTn>
                              </p:par>
                              <p:par>
                                <p:cTn decel="100000" fill="hold" grpId="0" id="17" nodeType="withEffect" presetClass="entr" presetID="2" presetSubtype="4">
                                  <p:stCondLst>
                                    <p:cond delay="0"/>
                                  </p:stCondLst>
                                  <p:childTnLst>
                                    <p:set>
                                      <p:cBhvr>
                                        <p:cTn dur="1" fill="hold" id="18">
                                          <p:stCondLst>
                                            <p:cond delay="0"/>
                                          </p:stCondLst>
                                        </p:cTn>
                                        <p:tgtEl>
                                          <p:spTgt spid="152"/>
                                        </p:tgtEl>
                                        <p:attrNameLst>
                                          <p:attrName>style.visibility</p:attrName>
                                        </p:attrNameLst>
                                      </p:cBhvr>
                                      <p:to>
                                        <p:strVal val="visible"/>
                                      </p:to>
                                    </p:set>
                                    <p:anim calcmode="lin" valueType="num">
                                      <p:cBhvr additive="base">
                                        <p:cTn dur="500" fill="hold" id="19"/>
                                        <p:tgtEl>
                                          <p:spTgt spid="152"/>
                                        </p:tgtEl>
                                        <p:attrNameLst>
                                          <p:attrName>ppt_x</p:attrName>
                                        </p:attrNameLst>
                                      </p:cBhvr>
                                      <p:tavLst>
                                        <p:tav tm="0">
                                          <p:val>
                                            <p:strVal val="#ppt_x"/>
                                          </p:val>
                                        </p:tav>
                                        <p:tav tm="100000">
                                          <p:val>
                                            <p:strVal val="#ppt_x"/>
                                          </p:val>
                                        </p:tav>
                                      </p:tavLst>
                                    </p:anim>
                                    <p:anim calcmode="lin" valueType="num">
                                      <p:cBhvr additive="base">
                                        <p:cTn dur="500" fill="hold" id="20"/>
                                        <p:tgtEl>
                                          <p:spTgt spid="152"/>
                                        </p:tgtEl>
                                        <p:attrNameLst>
                                          <p:attrName>ppt_y</p:attrName>
                                        </p:attrNameLst>
                                      </p:cBhvr>
                                      <p:tavLst>
                                        <p:tav tm="0">
                                          <p:val>
                                            <p:strVal val="1+#ppt_h/2"/>
                                          </p:val>
                                        </p:tav>
                                        <p:tav tm="100000">
                                          <p:val>
                                            <p:strVal val="#ppt_y"/>
                                          </p:val>
                                        </p:tav>
                                      </p:tavLst>
                                    </p:anim>
                                  </p:childTnLst>
                                </p:cTn>
                              </p:par>
                              <p:par>
                                <p:cTn decel="100000" fill="hold" grpId="0" id="21" nodeType="withEffect" presetClass="entr" presetID="2" presetSubtype="4">
                                  <p:stCondLst>
                                    <p:cond delay="0"/>
                                  </p:stCondLst>
                                  <p:childTnLst>
                                    <p:set>
                                      <p:cBhvr>
                                        <p:cTn dur="1" fill="hold" id="22">
                                          <p:stCondLst>
                                            <p:cond delay="0"/>
                                          </p:stCondLst>
                                        </p:cTn>
                                        <p:tgtEl>
                                          <p:spTgt spid="153"/>
                                        </p:tgtEl>
                                        <p:attrNameLst>
                                          <p:attrName>style.visibility</p:attrName>
                                        </p:attrNameLst>
                                      </p:cBhvr>
                                      <p:to>
                                        <p:strVal val="visible"/>
                                      </p:to>
                                    </p:set>
                                    <p:anim calcmode="lin" valueType="num">
                                      <p:cBhvr additive="base">
                                        <p:cTn dur="500" fill="hold" id="23"/>
                                        <p:tgtEl>
                                          <p:spTgt spid="153"/>
                                        </p:tgtEl>
                                        <p:attrNameLst>
                                          <p:attrName>ppt_x</p:attrName>
                                        </p:attrNameLst>
                                      </p:cBhvr>
                                      <p:tavLst>
                                        <p:tav tm="0">
                                          <p:val>
                                            <p:strVal val="#ppt_x"/>
                                          </p:val>
                                        </p:tav>
                                        <p:tav tm="100000">
                                          <p:val>
                                            <p:strVal val="#ppt_x"/>
                                          </p:val>
                                        </p:tav>
                                      </p:tavLst>
                                    </p:anim>
                                    <p:anim calcmode="lin" valueType="num">
                                      <p:cBhvr additive="base">
                                        <p:cTn dur="500" fill="hold" id="24"/>
                                        <p:tgtEl>
                                          <p:spTgt spid="153"/>
                                        </p:tgtEl>
                                        <p:attrNameLst>
                                          <p:attrName>ppt_y</p:attrName>
                                        </p:attrNameLst>
                                      </p:cBhvr>
                                      <p:tavLst>
                                        <p:tav tm="0">
                                          <p:val>
                                            <p:strVal val="1+#ppt_h/2"/>
                                          </p:val>
                                        </p:tav>
                                        <p:tav tm="100000">
                                          <p:val>
                                            <p:strVal val="#ppt_y"/>
                                          </p:val>
                                        </p:tav>
                                      </p:tavLst>
                                    </p:anim>
                                  </p:childTnLst>
                                </p:cTn>
                              </p:par>
                              <p:par>
                                <p:cTn decel="100000" fill="hold" grpId="0" id="25" nodeType="withEffect" presetClass="entr" presetID="2" presetSubtype="4">
                                  <p:stCondLst>
                                    <p:cond delay="0"/>
                                  </p:stCondLst>
                                  <p:childTnLst>
                                    <p:set>
                                      <p:cBhvr>
                                        <p:cTn dur="1" fill="hold" id="26">
                                          <p:stCondLst>
                                            <p:cond delay="0"/>
                                          </p:stCondLst>
                                        </p:cTn>
                                        <p:tgtEl>
                                          <p:spTgt spid="154"/>
                                        </p:tgtEl>
                                        <p:attrNameLst>
                                          <p:attrName>style.visibility</p:attrName>
                                        </p:attrNameLst>
                                      </p:cBhvr>
                                      <p:to>
                                        <p:strVal val="visible"/>
                                      </p:to>
                                    </p:set>
                                    <p:anim calcmode="lin" valueType="num">
                                      <p:cBhvr additive="base">
                                        <p:cTn dur="500" fill="hold" id="27"/>
                                        <p:tgtEl>
                                          <p:spTgt spid="154"/>
                                        </p:tgtEl>
                                        <p:attrNameLst>
                                          <p:attrName>ppt_x</p:attrName>
                                        </p:attrNameLst>
                                      </p:cBhvr>
                                      <p:tavLst>
                                        <p:tav tm="0">
                                          <p:val>
                                            <p:strVal val="#ppt_x"/>
                                          </p:val>
                                        </p:tav>
                                        <p:tav tm="100000">
                                          <p:val>
                                            <p:strVal val="#ppt_x"/>
                                          </p:val>
                                        </p:tav>
                                      </p:tavLst>
                                    </p:anim>
                                    <p:anim calcmode="lin" valueType="num">
                                      <p:cBhvr additive="base">
                                        <p:cTn dur="500" fill="hold" id="28"/>
                                        <p:tgtEl>
                                          <p:spTgt spid="154"/>
                                        </p:tgtEl>
                                        <p:attrNameLst>
                                          <p:attrName>ppt_y</p:attrName>
                                        </p:attrNameLst>
                                      </p:cBhvr>
                                      <p:tavLst>
                                        <p:tav tm="0">
                                          <p:val>
                                            <p:strVal val="1+#ppt_h/2"/>
                                          </p:val>
                                        </p:tav>
                                        <p:tav tm="100000">
                                          <p:val>
                                            <p:strVal val="#ppt_y"/>
                                          </p:val>
                                        </p:tav>
                                      </p:tavLst>
                                    </p:anim>
                                  </p:childTnLst>
                                </p:cTn>
                              </p:par>
                              <p:par>
                                <p:cTn decel="100000" fill="hold" grpId="0" id="29" nodeType="withEffect" presetClass="entr" presetID="2" presetSubtype="4">
                                  <p:stCondLst>
                                    <p:cond delay="0"/>
                                  </p:stCondLst>
                                  <p:childTnLst>
                                    <p:set>
                                      <p:cBhvr>
                                        <p:cTn dur="1" fill="hold" id="30">
                                          <p:stCondLst>
                                            <p:cond delay="0"/>
                                          </p:stCondLst>
                                        </p:cTn>
                                        <p:tgtEl>
                                          <p:spTgt spid="155"/>
                                        </p:tgtEl>
                                        <p:attrNameLst>
                                          <p:attrName>style.visibility</p:attrName>
                                        </p:attrNameLst>
                                      </p:cBhvr>
                                      <p:to>
                                        <p:strVal val="visible"/>
                                      </p:to>
                                    </p:set>
                                    <p:anim calcmode="lin" valueType="num">
                                      <p:cBhvr additive="base">
                                        <p:cTn dur="500" fill="hold" id="31"/>
                                        <p:tgtEl>
                                          <p:spTgt spid="155"/>
                                        </p:tgtEl>
                                        <p:attrNameLst>
                                          <p:attrName>ppt_x</p:attrName>
                                        </p:attrNameLst>
                                      </p:cBhvr>
                                      <p:tavLst>
                                        <p:tav tm="0">
                                          <p:val>
                                            <p:strVal val="#ppt_x"/>
                                          </p:val>
                                        </p:tav>
                                        <p:tav tm="100000">
                                          <p:val>
                                            <p:strVal val="#ppt_x"/>
                                          </p:val>
                                        </p:tav>
                                      </p:tavLst>
                                    </p:anim>
                                    <p:anim calcmode="lin" valueType="num">
                                      <p:cBhvr additive="base">
                                        <p:cTn dur="500" fill="hold" id="32"/>
                                        <p:tgtEl>
                                          <p:spTgt spid="155"/>
                                        </p:tgtEl>
                                        <p:attrNameLst>
                                          <p:attrName>ppt_y</p:attrName>
                                        </p:attrNameLst>
                                      </p:cBhvr>
                                      <p:tavLst>
                                        <p:tav tm="0">
                                          <p:val>
                                            <p:strVal val="1+#ppt_h/2"/>
                                          </p:val>
                                        </p:tav>
                                        <p:tav tm="100000">
                                          <p:val>
                                            <p:strVal val="#ppt_y"/>
                                          </p:val>
                                        </p:tav>
                                      </p:tavLst>
                                    </p:anim>
                                  </p:childTnLst>
                                </p:cTn>
                              </p:par>
                              <p:par>
                                <p:cTn decel="100000" fill="hold" grpId="0" id="33" nodeType="withEffect" presetClass="entr" presetID="2" presetSubtype="4">
                                  <p:stCondLst>
                                    <p:cond delay="0"/>
                                  </p:stCondLst>
                                  <p:childTnLst>
                                    <p:set>
                                      <p:cBhvr>
                                        <p:cTn dur="1" fill="hold" id="34">
                                          <p:stCondLst>
                                            <p:cond delay="0"/>
                                          </p:stCondLst>
                                        </p:cTn>
                                        <p:tgtEl>
                                          <p:spTgt spid="156"/>
                                        </p:tgtEl>
                                        <p:attrNameLst>
                                          <p:attrName>style.visibility</p:attrName>
                                        </p:attrNameLst>
                                      </p:cBhvr>
                                      <p:to>
                                        <p:strVal val="visible"/>
                                      </p:to>
                                    </p:set>
                                    <p:anim calcmode="lin" valueType="num">
                                      <p:cBhvr additive="base">
                                        <p:cTn dur="500" fill="hold" id="35"/>
                                        <p:tgtEl>
                                          <p:spTgt spid="156"/>
                                        </p:tgtEl>
                                        <p:attrNameLst>
                                          <p:attrName>ppt_x</p:attrName>
                                        </p:attrNameLst>
                                      </p:cBhvr>
                                      <p:tavLst>
                                        <p:tav tm="0">
                                          <p:val>
                                            <p:strVal val="#ppt_x"/>
                                          </p:val>
                                        </p:tav>
                                        <p:tav tm="100000">
                                          <p:val>
                                            <p:strVal val="#ppt_x"/>
                                          </p:val>
                                        </p:tav>
                                      </p:tavLst>
                                    </p:anim>
                                    <p:anim calcmode="lin" valueType="num">
                                      <p:cBhvr additive="base">
                                        <p:cTn dur="500" fill="hold" id="36"/>
                                        <p:tgtEl>
                                          <p:spTgt spid="156"/>
                                        </p:tgtEl>
                                        <p:attrNameLst>
                                          <p:attrName>ppt_y</p:attrName>
                                        </p:attrNameLst>
                                      </p:cBhvr>
                                      <p:tavLst>
                                        <p:tav tm="0">
                                          <p:val>
                                            <p:strVal val="1+#ppt_h/2"/>
                                          </p:val>
                                        </p:tav>
                                        <p:tav tm="100000">
                                          <p:val>
                                            <p:strVal val="#ppt_y"/>
                                          </p:val>
                                        </p:tav>
                                      </p:tavLst>
                                    </p:anim>
                                  </p:childTnLst>
                                </p:cTn>
                              </p:par>
                            </p:childTnLst>
                          </p:cTn>
                        </p:par>
                        <p:par>
                          <p:cTn fill="hold" id="37" nodeType="afterGroup">
                            <p:stCondLst>
                              <p:cond delay="1000"/>
                            </p:stCondLst>
                            <p:childTnLst>
                              <p:par>
                                <p:cTn fill="hold" grpId="0" id="38" nodeType="afterEffect" presetClass="entr" presetID="22" presetSubtype="8">
                                  <p:stCondLst>
                                    <p:cond delay="0"/>
                                  </p:stCondLst>
                                  <p:childTnLst>
                                    <p:set>
                                      <p:cBhvr>
                                        <p:cTn dur="1" fill="hold" id="39">
                                          <p:stCondLst>
                                            <p:cond delay="0"/>
                                          </p:stCondLst>
                                        </p:cTn>
                                        <p:tgtEl>
                                          <p:spTgt spid="136"/>
                                        </p:tgtEl>
                                        <p:attrNameLst>
                                          <p:attrName>style.visibility</p:attrName>
                                        </p:attrNameLst>
                                      </p:cBhvr>
                                      <p:to>
                                        <p:strVal val="visible"/>
                                      </p:to>
                                    </p:set>
                                    <p:animEffect filter="wipe(left)" transition="in">
                                      <p:cBhvr>
                                        <p:cTn dur="500" id="40"/>
                                        <p:tgtEl>
                                          <p:spTgt spid="136"/>
                                        </p:tgtEl>
                                      </p:cBhvr>
                                    </p:animEffect>
                                  </p:childTnLst>
                                </p:cTn>
                              </p:par>
                              <p:par>
                                <p:cTn fill="hold" grpId="0" id="41" nodeType="withEffect" presetClass="entr" presetID="22" presetSubtype="8">
                                  <p:stCondLst>
                                    <p:cond delay="100"/>
                                  </p:stCondLst>
                                  <p:childTnLst>
                                    <p:set>
                                      <p:cBhvr>
                                        <p:cTn dur="1" fill="hold" id="42">
                                          <p:stCondLst>
                                            <p:cond delay="0"/>
                                          </p:stCondLst>
                                        </p:cTn>
                                        <p:tgtEl>
                                          <p:spTgt spid="137"/>
                                        </p:tgtEl>
                                        <p:attrNameLst>
                                          <p:attrName>style.visibility</p:attrName>
                                        </p:attrNameLst>
                                      </p:cBhvr>
                                      <p:to>
                                        <p:strVal val="visible"/>
                                      </p:to>
                                    </p:set>
                                    <p:animEffect filter="wipe(left)" transition="in">
                                      <p:cBhvr>
                                        <p:cTn dur="500" id="43"/>
                                        <p:tgtEl>
                                          <p:spTgt spid="137"/>
                                        </p:tgtEl>
                                      </p:cBhvr>
                                    </p:animEffect>
                                  </p:childTnLst>
                                </p:cTn>
                              </p:par>
                              <p:par>
                                <p:cTn fill="hold" grpId="0" id="44" nodeType="withEffect" presetClass="entr" presetID="22" presetSubtype="8">
                                  <p:stCondLst>
                                    <p:cond delay="200"/>
                                  </p:stCondLst>
                                  <p:childTnLst>
                                    <p:set>
                                      <p:cBhvr>
                                        <p:cTn dur="1" fill="hold" id="45">
                                          <p:stCondLst>
                                            <p:cond delay="0"/>
                                          </p:stCondLst>
                                        </p:cTn>
                                        <p:tgtEl>
                                          <p:spTgt spid="138"/>
                                        </p:tgtEl>
                                        <p:attrNameLst>
                                          <p:attrName>style.visibility</p:attrName>
                                        </p:attrNameLst>
                                      </p:cBhvr>
                                      <p:to>
                                        <p:strVal val="visible"/>
                                      </p:to>
                                    </p:set>
                                    <p:animEffect filter="wipe(left)" transition="in">
                                      <p:cBhvr>
                                        <p:cTn dur="500" id="46"/>
                                        <p:tgtEl>
                                          <p:spTgt spid="138"/>
                                        </p:tgtEl>
                                      </p:cBhvr>
                                    </p:animEffect>
                                  </p:childTnLst>
                                </p:cTn>
                              </p:par>
                              <p:par>
                                <p:cTn fill="hold" grpId="0" id="47" nodeType="withEffect" presetClass="entr" presetID="22" presetSubtype="8">
                                  <p:stCondLst>
                                    <p:cond delay="300"/>
                                  </p:stCondLst>
                                  <p:childTnLst>
                                    <p:set>
                                      <p:cBhvr>
                                        <p:cTn dur="1" fill="hold" id="48">
                                          <p:stCondLst>
                                            <p:cond delay="0"/>
                                          </p:stCondLst>
                                        </p:cTn>
                                        <p:tgtEl>
                                          <p:spTgt spid="139"/>
                                        </p:tgtEl>
                                        <p:attrNameLst>
                                          <p:attrName>style.visibility</p:attrName>
                                        </p:attrNameLst>
                                      </p:cBhvr>
                                      <p:to>
                                        <p:strVal val="visible"/>
                                      </p:to>
                                    </p:set>
                                    <p:animEffect filter="wipe(left)" transition="in">
                                      <p:cBhvr>
                                        <p:cTn dur="500" id="49"/>
                                        <p:tgtEl>
                                          <p:spTgt spid="139"/>
                                        </p:tgtEl>
                                      </p:cBhvr>
                                    </p:animEffect>
                                  </p:childTnLst>
                                </p:cTn>
                              </p:par>
                              <p:par>
                                <p:cTn fill="hold" grpId="0" id="50" nodeType="withEffect" presetClass="entr" presetID="22" presetSubtype="8">
                                  <p:stCondLst>
                                    <p:cond delay="400"/>
                                  </p:stCondLst>
                                  <p:childTnLst>
                                    <p:set>
                                      <p:cBhvr>
                                        <p:cTn dur="1" fill="hold" id="51">
                                          <p:stCondLst>
                                            <p:cond delay="0"/>
                                          </p:stCondLst>
                                        </p:cTn>
                                        <p:tgtEl>
                                          <p:spTgt spid="140"/>
                                        </p:tgtEl>
                                        <p:attrNameLst>
                                          <p:attrName>style.visibility</p:attrName>
                                        </p:attrNameLst>
                                      </p:cBhvr>
                                      <p:to>
                                        <p:strVal val="visible"/>
                                      </p:to>
                                    </p:set>
                                    <p:animEffect filter="wipe(left)" transition="in">
                                      <p:cBhvr>
                                        <p:cTn dur="500" id="52"/>
                                        <p:tgtEl>
                                          <p:spTgt spid="140"/>
                                        </p:tgtEl>
                                      </p:cBhvr>
                                    </p:animEffect>
                                  </p:childTnLst>
                                </p:cTn>
                              </p:par>
                              <p:par>
                                <p:cTn fill="hold" grpId="0" id="53" nodeType="withEffect" presetClass="entr" presetID="22" presetSubtype="8">
                                  <p:stCondLst>
                                    <p:cond delay="500"/>
                                  </p:stCondLst>
                                  <p:childTnLst>
                                    <p:set>
                                      <p:cBhvr>
                                        <p:cTn dur="1" fill="hold" id="54">
                                          <p:stCondLst>
                                            <p:cond delay="0"/>
                                          </p:stCondLst>
                                        </p:cTn>
                                        <p:tgtEl>
                                          <p:spTgt spid="141"/>
                                        </p:tgtEl>
                                        <p:attrNameLst>
                                          <p:attrName>style.visibility</p:attrName>
                                        </p:attrNameLst>
                                      </p:cBhvr>
                                      <p:to>
                                        <p:strVal val="visible"/>
                                      </p:to>
                                    </p:set>
                                    <p:animEffect filter="wipe(left)" transition="in">
                                      <p:cBhvr>
                                        <p:cTn dur="500" id="55"/>
                                        <p:tgtEl>
                                          <p:spTgt spid="141"/>
                                        </p:tgtEl>
                                      </p:cBhvr>
                                    </p:animEffect>
                                  </p:childTnLst>
                                </p:cTn>
                              </p:par>
                              <p:par>
                                <p:cTn fill="hold" grpId="0" id="56" nodeType="withEffect" presetClass="entr" presetID="22" presetSubtype="8">
                                  <p:stCondLst>
                                    <p:cond delay="600"/>
                                  </p:stCondLst>
                                  <p:childTnLst>
                                    <p:set>
                                      <p:cBhvr>
                                        <p:cTn dur="1" fill="hold" id="57">
                                          <p:stCondLst>
                                            <p:cond delay="0"/>
                                          </p:stCondLst>
                                        </p:cTn>
                                        <p:tgtEl>
                                          <p:spTgt spid="142"/>
                                        </p:tgtEl>
                                        <p:attrNameLst>
                                          <p:attrName>style.visibility</p:attrName>
                                        </p:attrNameLst>
                                      </p:cBhvr>
                                      <p:to>
                                        <p:strVal val="visible"/>
                                      </p:to>
                                    </p:set>
                                    <p:animEffect filter="wipe(left)" transition="in">
                                      <p:cBhvr>
                                        <p:cTn dur="500" id="58"/>
                                        <p:tgtEl>
                                          <p:spTgt spid="142"/>
                                        </p:tgtEl>
                                      </p:cBhvr>
                                    </p:animEffect>
                                  </p:childTnLst>
                                </p:cTn>
                              </p:par>
                              <p:par>
                                <p:cTn fill="hold" grpId="0" id="59" nodeType="withEffect" presetClass="entr" presetID="22" presetSubtype="2">
                                  <p:stCondLst>
                                    <p:cond delay="0"/>
                                  </p:stCondLst>
                                  <p:childTnLst>
                                    <p:set>
                                      <p:cBhvr>
                                        <p:cTn dur="1" fill="hold" id="60">
                                          <p:stCondLst>
                                            <p:cond delay="0"/>
                                          </p:stCondLst>
                                        </p:cTn>
                                        <p:tgtEl>
                                          <p:spTgt spid="122"/>
                                        </p:tgtEl>
                                        <p:attrNameLst>
                                          <p:attrName>style.visibility</p:attrName>
                                        </p:attrNameLst>
                                      </p:cBhvr>
                                      <p:to>
                                        <p:strVal val="visible"/>
                                      </p:to>
                                    </p:set>
                                    <p:animEffect filter="wipe(right)" transition="in">
                                      <p:cBhvr>
                                        <p:cTn dur="500" id="61"/>
                                        <p:tgtEl>
                                          <p:spTgt spid="122"/>
                                        </p:tgtEl>
                                      </p:cBhvr>
                                    </p:animEffect>
                                  </p:childTnLst>
                                </p:cTn>
                              </p:par>
                              <p:par>
                                <p:cTn fill="hold" grpId="0" id="62" nodeType="withEffect" presetClass="entr" presetID="22" presetSubtype="2">
                                  <p:stCondLst>
                                    <p:cond delay="100"/>
                                  </p:stCondLst>
                                  <p:childTnLst>
                                    <p:set>
                                      <p:cBhvr>
                                        <p:cTn dur="1" fill="hold" id="63">
                                          <p:stCondLst>
                                            <p:cond delay="0"/>
                                          </p:stCondLst>
                                        </p:cTn>
                                        <p:tgtEl>
                                          <p:spTgt spid="123"/>
                                        </p:tgtEl>
                                        <p:attrNameLst>
                                          <p:attrName>style.visibility</p:attrName>
                                        </p:attrNameLst>
                                      </p:cBhvr>
                                      <p:to>
                                        <p:strVal val="visible"/>
                                      </p:to>
                                    </p:set>
                                    <p:animEffect filter="wipe(right)" transition="in">
                                      <p:cBhvr>
                                        <p:cTn dur="500" id="64"/>
                                        <p:tgtEl>
                                          <p:spTgt spid="123"/>
                                        </p:tgtEl>
                                      </p:cBhvr>
                                    </p:animEffect>
                                  </p:childTnLst>
                                </p:cTn>
                              </p:par>
                              <p:par>
                                <p:cTn fill="hold" grpId="0" id="65" nodeType="withEffect" presetClass="entr" presetID="22" presetSubtype="2">
                                  <p:stCondLst>
                                    <p:cond delay="200"/>
                                  </p:stCondLst>
                                  <p:childTnLst>
                                    <p:set>
                                      <p:cBhvr>
                                        <p:cTn dur="1" fill="hold" id="66">
                                          <p:stCondLst>
                                            <p:cond delay="0"/>
                                          </p:stCondLst>
                                        </p:cTn>
                                        <p:tgtEl>
                                          <p:spTgt spid="124"/>
                                        </p:tgtEl>
                                        <p:attrNameLst>
                                          <p:attrName>style.visibility</p:attrName>
                                        </p:attrNameLst>
                                      </p:cBhvr>
                                      <p:to>
                                        <p:strVal val="visible"/>
                                      </p:to>
                                    </p:set>
                                    <p:animEffect filter="wipe(right)" transition="in">
                                      <p:cBhvr>
                                        <p:cTn dur="500" id="67"/>
                                        <p:tgtEl>
                                          <p:spTgt spid="124"/>
                                        </p:tgtEl>
                                      </p:cBhvr>
                                    </p:animEffect>
                                  </p:childTnLst>
                                </p:cTn>
                              </p:par>
                              <p:par>
                                <p:cTn fill="hold" grpId="0" id="68" nodeType="withEffect" presetClass="entr" presetID="22" presetSubtype="2">
                                  <p:stCondLst>
                                    <p:cond delay="300"/>
                                  </p:stCondLst>
                                  <p:childTnLst>
                                    <p:set>
                                      <p:cBhvr>
                                        <p:cTn dur="1" fill="hold" id="69">
                                          <p:stCondLst>
                                            <p:cond delay="0"/>
                                          </p:stCondLst>
                                        </p:cTn>
                                        <p:tgtEl>
                                          <p:spTgt spid="125"/>
                                        </p:tgtEl>
                                        <p:attrNameLst>
                                          <p:attrName>style.visibility</p:attrName>
                                        </p:attrNameLst>
                                      </p:cBhvr>
                                      <p:to>
                                        <p:strVal val="visible"/>
                                      </p:to>
                                    </p:set>
                                    <p:animEffect filter="wipe(right)" transition="in">
                                      <p:cBhvr>
                                        <p:cTn dur="500" id="70"/>
                                        <p:tgtEl>
                                          <p:spTgt spid="125"/>
                                        </p:tgtEl>
                                      </p:cBhvr>
                                    </p:animEffect>
                                  </p:childTnLst>
                                </p:cTn>
                              </p:par>
                              <p:par>
                                <p:cTn fill="hold" grpId="0" id="71" nodeType="withEffect" presetClass="entr" presetID="22" presetSubtype="2">
                                  <p:stCondLst>
                                    <p:cond delay="400"/>
                                  </p:stCondLst>
                                  <p:childTnLst>
                                    <p:set>
                                      <p:cBhvr>
                                        <p:cTn dur="1" fill="hold" id="72">
                                          <p:stCondLst>
                                            <p:cond delay="0"/>
                                          </p:stCondLst>
                                        </p:cTn>
                                        <p:tgtEl>
                                          <p:spTgt spid="126"/>
                                        </p:tgtEl>
                                        <p:attrNameLst>
                                          <p:attrName>style.visibility</p:attrName>
                                        </p:attrNameLst>
                                      </p:cBhvr>
                                      <p:to>
                                        <p:strVal val="visible"/>
                                      </p:to>
                                    </p:set>
                                    <p:animEffect filter="wipe(right)" transition="in">
                                      <p:cBhvr>
                                        <p:cTn dur="500" id="73"/>
                                        <p:tgtEl>
                                          <p:spTgt spid="126"/>
                                        </p:tgtEl>
                                      </p:cBhvr>
                                    </p:animEffect>
                                  </p:childTnLst>
                                </p:cTn>
                              </p:par>
                              <p:par>
                                <p:cTn fill="hold" grpId="0" id="74" nodeType="withEffect" presetClass="entr" presetID="22" presetSubtype="2">
                                  <p:stCondLst>
                                    <p:cond delay="500"/>
                                  </p:stCondLst>
                                  <p:childTnLst>
                                    <p:set>
                                      <p:cBhvr>
                                        <p:cTn dur="1" fill="hold" id="75">
                                          <p:stCondLst>
                                            <p:cond delay="0"/>
                                          </p:stCondLst>
                                        </p:cTn>
                                        <p:tgtEl>
                                          <p:spTgt spid="127"/>
                                        </p:tgtEl>
                                        <p:attrNameLst>
                                          <p:attrName>style.visibility</p:attrName>
                                        </p:attrNameLst>
                                      </p:cBhvr>
                                      <p:to>
                                        <p:strVal val="visible"/>
                                      </p:to>
                                    </p:set>
                                    <p:animEffect filter="wipe(right)" transition="in">
                                      <p:cBhvr>
                                        <p:cTn dur="500" id="76"/>
                                        <p:tgtEl>
                                          <p:spTgt spid="127"/>
                                        </p:tgtEl>
                                      </p:cBhvr>
                                    </p:animEffect>
                                  </p:childTnLst>
                                </p:cTn>
                              </p:par>
                              <p:par>
                                <p:cTn fill="hold" grpId="0" id="77" nodeType="withEffect" presetClass="entr" presetID="22" presetSubtype="2">
                                  <p:stCondLst>
                                    <p:cond delay="600"/>
                                  </p:stCondLst>
                                  <p:childTnLst>
                                    <p:set>
                                      <p:cBhvr>
                                        <p:cTn dur="1" fill="hold" id="78">
                                          <p:stCondLst>
                                            <p:cond delay="0"/>
                                          </p:stCondLst>
                                        </p:cTn>
                                        <p:tgtEl>
                                          <p:spTgt spid="128"/>
                                        </p:tgtEl>
                                        <p:attrNameLst>
                                          <p:attrName>style.visibility</p:attrName>
                                        </p:attrNameLst>
                                      </p:cBhvr>
                                      <p:to>
                                        <p:strVal val="visible"/>
                                      </p:to>
                                    </p:set>
                                    <p:animEffect filter="wipe(right)" transition="in">
                                      <p:cBhvr>
                                        <p:cTn dur="500" id="79"/>
                                        <p:tgtEl>
                                          <p:spTgt spid="128"/>
                                        </p:tgtEl>
                                      </p:cBhvr>
                                    </p:animEffect>
                                  </p:childTnLst>
                                </p:cTn>
                              </p:par>
                            </p:childTnLst>
                          </p:cTn>
                        </p:par>
                        <p:par>
                          <p:cTn fill="hold" id="80" nodeType="afterGroup">
                            <p:stCondLst>
                              <p:cond delay="2100"/>
                            </p:stCondLst>
                            <p:childTnLst>
                              <p:par>
                                <p:cTn fill="hold" grpId="0" id="81" nodeType="afterEffect" presetClass="entr" presetID="22" presetSubtype="8">
                                  <p:stCondLst>
                                    <p:cond delay="0"/>
                                  </p:stCondLst>
                                  <p:childTnLst>
                                    <p:set>
                                      <p:cBhvr>
                                        <p:cTn dur="1" fill="hold" id="82">
                                          <p:stCondLst>
                                            <p:cond delay="0"/>
                                          </p:stCondLst>
                                        </p:cTn>
                                        <p:tgtEl>
                                          <p:spTgt spid="143"/>
                                        </p:tgtEl>
                                        <p:attrNameLst>
                                          <p:attrName>style.visibility</p:attrName>
                                        </p:attrNameLst>
                                      </p:cBhvr>
                                      <p:to>
                                        <p:strVal val="visible"/>
                                      </p:to>
                                    </p:set>
                                    <p:animEffect filter="wipe(left)" transition="in">
                                      <p:cBhvr>
                                        <p:cTn dur="500" id="83"/>
                                        <p:tgtEl>
                                          <p:spTgt spid="143"/>
                                        </p:tgtEl>
                                      </p:cBhvr>
                                    </p:animEffect>
                                  </p:childTnLst>
                                </p:cTn>
                              </p:par>
                              <p:par>
                                <p:cTn fill="hold" grpId="0" id="84" nodeType="withEffect" presetClass="entr" presetID="22" presetSubtype="8">
                                  <p:stCondLst>
                                    <p:cond delay="0"/>
                                  </p:stCondLst>
                                  <p:childTnLst>
                                    <p:set>
                                      <p:cBhvr>
                                        <p:cTn dur="1" fill="hold" id="85">
                                          <p:stCondLst>
                                            <p:cond delay="0"/>
                                          </p:stCondLst>
                                        </p:cTn>
                                        <p:tgtEl>
                                          <p:spTgt spid="144"/>
                                        </p:tgtEl>
                                        <p:attrNameLst>
                                          <p:attrName>style.visibility</p:attrName>
                                        </p:attrNameLst>
                                      </p:cBhvr>
                                      <p:to>
                                        <p:strVal val="visible"/>
                                      </p:to>
                                    </p:set>
                                    <p:animEffect filter="wipe(left)" transition="in">
                                      <p:cBhvr>
                                        <p:cTn dur="500" id="86"/>
                                        <p:tgtEl>
                                          <p:spTgt spid="144"/>
                                        </p:tgtEl>
                                      </p:cBhvr>
                                    </p:animEffect>
                                  </p:childTnLst>
                                </p:cTn>
                              </p:par>
                              <p:par>
                                <p:cTn fill="hold" grpId="0" id="87" nodeType="withEffect" presetClass="entr" presetID="22" presetSubtype="8">
                                  <p:stCondLst>
                                    <p:cond delay="0"/>
                                  </p:stCondLst>
                                  <p:childTnLst>
                                    <p:set>
                                      <p:cBhvr>
                                        <p:cTn dur="1" fill="hold" id="88">
                                          <p:stCondLst>
                                            <p:cond delay="0"/>
                                          </p:stCondLst>
                                        </p:cTn>
                                        <p:tgtEl>
                                          <p:spTgt spid="145"/>
                                        </p:tgtEl>
                                        <p:attrNameLst>
                                          <p:attrName>style.visibility</p:attrName>
                                        </p:attrNameLst>
                                      </p:cBhvr>
                                      <p:to>
                                        <p:strVal val="visible"/>
                                      </p:to>
                                    </p:set>
                                    <p:animEffect filter="wipe(left)" transition="in">
                                      <p:cBhvr>
                                        <p:cTn dur="500" id="89"/>
                                        <p:tgtEl>
                                          <p:spTgt spid="145"/>
                                        </p:tgtEl>
                                      </p:cBhvr>
                                    </p:animEffect>
                                  </p:childTnLst>
                                </p:cTn>
                              </p:par>
                              <p:par>
                                <p:cTn fill="hold" grpId="0" id="90" nodeType="withEffect" presetClass="entr" presetID="22" presetSubtype="8">
                                  <p:stCondLst>
                                    <p:cond delay="0"/>
                                  </p:stCondLst>
                                  <p:childTnLst>
                                    <p:set>
                                      <p:cBhvr>
                                        <p:cTn dur="1" fill="hold" id="91">
                                          <p:stCondLst>
                                            <p:cond delay="0"/>
                                          </p:stCondLst>
                                        </p:cTn>
                                        <p:tgtEl>
                                          <p:spTgt spid="146"/>
                                        </p:tgtEl>
                                        <p:attrNameLst>
                                          <p:attrName>style.visibility</p:attrName>
                                        </p:attrNameLst>
                                      </p:cBhvr>
                                      <p:to>
                                        <p:strVal val="visible"/>
                                      </p:to>
                                    </p:set>
                                    <p:animEffect filter="wipe(left)" transition="in">
                                      <p:cBhvr>
                                        <p:cTn dur="500" id="92"/>
                                        <p:tgtEl>
                                          <p:spTgt spid="146"/>
                                        </p:tgtEl>
                                      </p:cBhvr>
                                    </p:animEffect>
                                  </p:childTnLst>
                                </p:cTn>
                              </p:par>
                              <p:par>
                                <p:cTn fill="hold" grpId="0" id="93" nodeType="withEffect" presetClass="entr" presetID="22" presetSubtype="8">
                                  <p:stCondLst>
                                    <p:cond delay="0"/>
                                  </p:stCondLst>
                                  <p:childTnLst>
                                    <p:set>
                                      <p:cBhvr>
                                        <p:cTn dur="1" fill="hold" id="94">
                                          <p:stCondLst>
                                            <p:cond delay="0"/>
                                          </p:stCondLst>
                                        </p:cTn>
                                        <p:tgtEl>
                                          <p:spTgt spid="147"/>
                                        </p:tgtEl>
                                        <p:attrNameLst>
                                          <p:attrName>style.visibility</p:attrName>
                                        </p:attrNameLst>
                                      </p:cBhvr>
                                      <p:to>
                                        <p:strVal val="visible"/>
                                      </p:to>
                                    </p:set>
                                    <p:animEffect filter="wipe(left)" transition="in">
                                      <p:cBhvr>
                                        <p:cTn dur="500" id="95"/>
                                        <p:tgtEl>
                                          <p:spTgt spid="147"/>
                                        </p:tgtEl>
                                      </p:cBhvr>
                                    </p:animEffect>
                                  </p:childTnLst>
                                </p:cTn>
                              </p:par>
                              <p:par>
                                <p:cTn fill="hold" grpId="0" id="96" nodeType="withEffect" presetClass="entr" presetID="22" presetSubtype="8">
                                  <p:stCondLst>
                                    <p:cond delay="0"/>
                                  </p:stCondLst>
                                  <p:childTnLst>
                                    <p:set>
                                      <p:cBhvr>
                                        <p:cTn dur="1" fill="hold" id="97">
                                          <p:stCondLst>
                                            <p:cond delay="0"/>
                                          </p:stCondLst>
                                        </p:cTn>
                                        <p:tgtEl>
                                          <p:spTgt spid="148"/>
                                        </p:tgtEl>
                                        <p:attrNameLst>
                                          <p:attrName>style.visibility</p:attrName>
                                        </p:attrNameLst>
                                      </p:cBhvr>
                                      <p:to>
                                        <p:strVal val="visible"/>
                                      </p:to>
                                    </p:set>
                                    <p:animEffect filter="wipe(left)" transition="in">
                                      <p:cBhvr>
                                        <p:cTn dur="500" id="98"/>
                                        <p:tgtEl>
                                          <p:spTgt spid="148"/>
                                        </p:tgtEl>
                                      </p:cBhvr>
                                    </p:animEffect>
                                  </p:childTnLst>
                                </p:cTn>
                              </p:par>
                              <p:par>
                                <p:cTn fill="hold" grpId="0" id="99" nodeType="withEffect" presetClass="entr" presetID="22" presetSubtype="8">
                                  <p:stCondLst>
                                    <p:cond delay="0"/>
                                  </p:stCondLst>
                                  <p:childTnLst>
                                    <p:set>
                                      <p:cBhvr>
                                        <p:cTn dur="1" fill="hold" id="100">
                                          <p:stCondLst>
                                            <p:cond delay="0"/>
                                          </p:stCondLst>
                                        </p:cTn>
                                        <p:tgtEl>
                                          <p:spTgt spid="149"/>
                                        </p:tgtEl>
                                        <p:attrNameLst>
                                          <p:attrName>style.visibility</p:attrName>
                                        </p:attrNameLst>
                                      </p:cBhvr>
                                      <p:to>
                                        <p:strVal val="visible"/>
                                      </p:to>
                                    </p:set>
                                    <p:animEffect filter="wipe(left)" transition="in">
                                      <p:cBhvr>
                                        <p:cTn dur="500" id="101"/>
                                        <p:tgtEl>
                                          <p:spTgt spid="149"/>
                                        </p:tgtEl>
                                      </p:cBhvr>
                                    </p:animEffect>
                                  </p:childTnLst>
                                </p:cTn>
                              </p:par>
                              <p:par>
                                <p:cTn fill="hold" grpId="0" id="102" nodeType="withEffect" presetClass="entr" presetID="22" presetSubtype="2">
                                  <p:stCondLst>
                                    <p:cond delay="0"/>
                                  </p:stCondLst>
                                  <p:childTnLst>
                                    <p:set>
                                      <p:cBhvr>
                                        <p:cTn dur="1" fill="hold" id="103">
                                          <p:stCondLst>
                                            <p:cond delay="0"/>
                                          </p:stCondLst>
                                        </p:cTn>
                                        <p:tgtEl>
                                          <p:spTgt spid="129"/>
                                        </p:tgtEl>
                                        <p:attrNameLst>
                                          <p:attrName>style.visibility</p:attrName>
                                        </p:attrNameLst>
                                      </p:cBhvr>
                                      <p:to>
                                        <p:strVal val="visible"/>
                                      </p:to>
                                    </p:set>
                                    <p:animEffect filter="wipe(right)" transition="in">
                                      <p:cBhvr>
                                        <p:cTn dur="500" id="104"/>
                                        <p:tgtEl>
                                          <p:spTgt spid="129"/>
                                        </p:tgtEl>
                                      </p:cBhvr>
                                    </p:animEffect>
                                  </p:childTnLst>
                                </p:cTn>
                              </p:par>
                              <p:par>
                                <p:cTn fill="hold" grpId="0" id="105" nodeType="withEffect" presetClass="entr" presetID="22" presetSubtype="2">
                                  <p:stCondLst>
                                    <p:cond delay="0"/>
                                  </p:stCondLst>
                                  <p:childTnLst>
                                    <p:set>
                                      <p:cBhvr>
                                        <p:cTn dur="1" fill="hold" id="106">
                                          <p:stCondLst>
                                            <p:cond delay="0"/>
                                          </p:stCondLst>
                                        </p:cTn>
                                        <p:tgtEl>
                                          <p:spTgt spid="130"/>
                                        </p:tgtEl>
                                        <p:attrNameLst>
                                          <p:attrName>style.visibility</p:attrName>
                                        </p:attrNameLst>
                                      </p:cBhvr>
                                      <p:to>
                                        <p:strVal val="visible"/>
                                      </p:to>
                                    </p:set>
                                    <p:animEffect filter="wipe(right)" transition="in">
                                      <p:cBhvr>
                                        <p:cTn dur="500" id="107"/>
                                        <p:tgtEl>
                                          <p:spTgt spid="130"/>
                                        </p:tgtEl>
                                      </p:cBhvr>
                                    </p:animEffect>
                                  </p:childTnLst>
                                </p:cTn>
                              </p:par>
                              <p:par>
                                <p:cTn fill="hold" grpId="0" id="108" nodeType="withEffect" presetClass="entr" presetID="22" presetSubtype="2">
                                  <p:stCondLst>
                                    <p:cond delay="0"/>
                                  </p:stCondLst>
                                  <p:childTnLst>
                                    <p:set>
                                      <p:cBhvr>
                                        <p:cTn dur="1" fill="hold" id="109">
                                          <p:stCondLst>
                                            <p:cond delay="0"/>
                                          </p:stCondLst>
                                        </p:cTn>
                                        <p:tgtEl>
                                          <p:spTgt spid="131"/>
                                        </p:tgtEl>
                                        <p:attrNameLst>
                                          <p:attrName>style.visibility</p:attrName>
                                        </p:attrNameLst>
                                      </p:cBhvr>
                                      <p:to>
                                        <p:strVal val="visible"/>
                                      </p:to>
                                    </p:set>
                                    <p:animEffect filter="wipe(right)" transition="in">
                                      <p:cBhvr>
                                        <p:cTn dur="500" id="110"/>
                                        <p:tgtEl>
                                          <p:spTgt spid="131"/>
                                        </p:tgtEl>
                                      </p:cBhvr>
                                    </p:animEffect>
                                  </p:childTnLst>
                                </p:cTn>
                              </p:par>
                              <p:par>
                                <p:cTn fill="hold" grpId="0" id="111" nodeType="withEffect" presetClass="entr" presetID="22" presetSubtype="2">
                                  <p:stCondLst>
                                    <p:cond delay="0"/>
                                  </p:stCondLst>
                                  <p:childTnLst>
                                    <p:set>
                                      <p:cBhvr>
                                        <p:cTn dur="1" fill="hold" id="112">
                                          <p:stCondLst>
                                            <p:cond delay="0"/>
                                          </p:stCondLst>
                                        </p:cTn>
                                        <p:tgtEl>
                                          <p:spTgt spid="132"/>
                                        </p:tgtEl>
                                        <p:attrNameLst>
                                          <p:attrName>style.visibility</p:attrName>
                                        </p:attrNameLst>
                                      </p:cBhvr>
                                      <p:to>
                                        <p:strVal val="visible"/>
                                      </p:to>
                                    </p:set>
                                    <p:animEffect filter="wipe(right)" transition="in">
                                      <p:cBhvr>
                                        <p:cTn dur="500" id="113"/>
                                        <p:tgtEl>
                                          <p:spTgt spid="132"/>
                                        </p:tgtEl>
                                      </p:cBhvr>
                                    </p:animEffect>
                                  </p:childTnLst>
                                </p:cTn>
                              </p:par>
                              <p:par>
                                <p:cTn fill="hold" grpId="0" id="114" nodeType="withEffect" presetClass="entr" presetID="22" presetSubtype="2">
                                  <p:stCondLst>
                                    <p:cond delay="0"/>
                                  </p:stCondLst>
                                  <p:childTnLst>
                                    <p:set>
                                      <p:cBhvr>
                                        <p:cTn dur="1" fill="hold" id="115">
                                          <p:stCondLst>
                                            <p:cond delay="0"/>
                                          </p:stCondLst>
                                        </p:cTn>
                                        <p:tgtEl>
                                          <p:spTgt spid="133"/>
                                        </p:tgtEl>
                                        <p:attrNameLst>
                                          <p:attrName>style.visibility</p:attrName>
                                        </p:attrNameLst>
                                      </p:cBhvr>
                                      <p:to>
                                        <p:strVal val="visible"/>
                                      </p:to>
                                    </p:set>
                                    <p:animEffect filter="wipe(right)" transition="in">
                                      <p:cBhvr>
                                        <p:cTn dur="500" id="116"/>
                                        <p:tgtEl>
                                          <p:spTgt spid="133"/>
                                        </p:tgtEl>
                                      </p:cBhvr>
                                    </p:animEffect>
                                  </p:childTnLst>
                                </p:cTn>
                              </p:par>
                              <p:par>
                                <p:cTn fill="hold" grpId="0" id="117" nodeType="withEffect" presetClass="entr" presetID="22" presetSubtype="2">
                                  <p:stCondLst>
                                    <p:cond delay="0"/>
                                  </p:stCondLst>
                                  <p:childTnLst>
                                    <p:set>
                                      <p:cBhvr>
                                        <p:cTn dur="1" fill="hold" id="118">
                                          <p:stCondLst>
                                            <p:cond delay="0"/>
                                          </p:stCondLst>
                                        </p:cTn>
                                        <p:tgtEl>
                                          <p:spTgt spid="134"/>
                                        </p:tgtEl>
                                        <p:attrNameLst>
                                          <p:attrName>style.visibility</p:attrName>
                                        </p:attrNameLst>
                                      </p:cBhvr>
                                      <p:to>
                                        <p:strVal val="visible"/>
                                      </p:to>
                                    </p:set>
                                    <p:animEffect filter="wipe(right)" transition="in">
                                      <p:cBhvr>
                                        <p:cTn dur="500" id="119"/>
                                        <p:tgtEl>
                                          <p:spTgt spid="134"/>
                                        </p:tgtEl>
                                      </p:cBhvr>
                                    </p:animEffect>
                                  </p:childTnLst>
                                </p:cTn>
                              </p:par>
                              <p:par>
                                <p:cTn fill="hold" grpId="0" id="120" nodeType="withEffect" presetClass="entr" presetID="22" presetSubtype="2">
                                  <p:stCondLst>
                                    <p:cond delay="0"/>
                                  </p:stCondLst>
                                  <p:childTnLst>
                                    <p:set>
                                      <p:cBhvr>
                                        <p:cTn dur="1" fill="hold" id="121">
                                          <p:stCondLst>
                                            <p:cond delay="0"/>
                                          </p:stCondLst>
                                        </p:cTn>
                                        <p:tgtEl>
                                          <p:spTgt spid="135"/>
                                        </p:tgtEl>
                                        <p:attrNameLst>
                                          <p:attrName>style.visibility</p:attrName>
                                        </p:attrNameLst>
                                      </p:cBhvr>
                                      <p:to>
                                        <p:strVal val="visible"/>
                                      </p:to>
                                    </p:set>
                                    <p:animEffect filter="wipe(right)" transition="in">
                                      <p:cBhvr>
                                        <p:cTn dur="500" id="122"/>
                                        <p:tgtEl>
                                          <p:spTgt spid="135"/>
                                        </p:tgtEl>
                                      </p:cBhvr>
                                    </p:animEffect>
                                  </p:childTnLst>
                                </p:cTn>
                              </p:par>
                            </p:childTnLst>
                          </p:cTn>
                        </p:par>
                        <p:par>
                          <p:cTn fill="hold" id="123" nodeType="afterGroup">
                            <p:stCondLst>
                              <p:cond delay="2600"/>
                            </p:stCondLst>
                            <p:childTnLst>
                              <p:par>
                                <p:cTn fill="hold" id="124" nodeType="afterEffect" presetClass="entr" presetID="10" presetSubtype="0">
                                  <p:stCondLst>
                                    <p:cond delay="0"/>
                                  </p:stCondLst>
                                  <p:childTnLst>
                                    <p:set>
                                      <p:cBhvr>
                                        <p:cTn dur="1" fill="hold" id="125">
                                          <p:stCondLst>
                                            <p:cond delay="0"/>
                                          </p:stCondLst>
                                        </p:cTn>
                                        <p:tgtEl>
                                          <p:spTgt spid="74"/>
                                        </p:tgtEl>
                                        <p:attrNameLst>
                                          <p:attrName>style.visibility</p:attrName>
                                        </p:attrNameLst>
                                      </p:cBhvr>
                                      <p:to>
                                        <p:strVal val="visible"/>
                                      </p:to>
                                    </p:set>
                                    <p:animEffect filter="fade" transition="in">
                                      <p:cBhvr>
                                        <p:cTn dur="500" id="126"/>
                                        <p:tgtEl>
                                          <p:spTgt spid="74"/>
                                        </p:tgtEl>
                                      </p:cBhvr>
                                    </p:animEffect>
                                  </p:childTnLst>
                                </p:cTn>
                              </p:par>
                              <p:par>
                                <p:cTn fill="hold" id="127" nodeType="withEffect" presetClass="entr" presetID="10" presetSubtype="0">
                                  <p:stCondLst>
                                    <p:cond delay="0"/>
                                  </p:stCondLst>
                                  <p:childTnLst>
                                    <p:set>
                                      <p:cBhvr>
                                        <p:cTn dur="1" fill="hold" id="128">
                                          <p:stCondLst>
                                            <p:cond delay="0"/>
                                          </p:stCondLst>
                                        </p:cTn>
                                        <p:tgtEl>
                                          <p:spTgt spid="90"/>
                                        </p:tgtEl>
                                        <p:attrNameLst>
                                          <p:attrName>style.visibility</p:attrName>
                                        </p:attrNameLst>
                                      </p:cBhvr>
                                      <p:to>
                                        <p:strVal val="visible"/>
                                      </p:to>
                                    </p:set>
                                    <p:animEffect filter="fade" transition="in">
                                      <p:cBhvr>
                                        <p:cTn dur="500" id="129"/>
                                        <p:tgtEl>
                                          <p:spTgt spid="90"/>
                                        </p:tgtEl>
                                      </p:cBhvr>
                                    </p:animEffect>
                                  </p:childTnLst>
                                </p:cTn>
                              </p:par>
                            </p:childTnLst>
                          </p:cTn>
                        </p:par>
                        <p:par>
                          <p:cTn fill="hold" id="130" nodeType="afterGroup">
                            <p:stCondLst>
                              <p:cond delay="3100"/>
                            </p:stCondLst>
                            <p:childTnLst>
                              <p:par>
                                <p:cTn fill="hold" grpId="0" id="131" nodeType="afterEffect" presetClass="entr" presetID="12" presetSubtype="4">
                                  <p:stCondLst>
                                    <p:cond delay="0"/>
                                  </p:stCondLst>
                                  <p:childTnLst>
                                    <p:set>
                                      <p:cBhvr>
                                        <p:cTn dur="1" fill="hold" id="132">
                                          <p:stCondLst>
                                            <p:cond delay="0"/>
                                          </p:stCondLst>
                                        </p:cTn>
                                        <p:tgtEl>
                                          <p:spTgt spid="102"/>
                                        </p:tgtEl>
                                        <p:attrNameLst>
                                          <p:attrName>style.visibility</p:attrName>
                                        </p:attrNameLst>
                                      </p:cBhvr>
                                      <p:to>
                                        <p:strVal val="visible"/>
                                      </p:to>
                                    </p:set>
                                    <p:anim calcmode="lin" valueType="num">
                                      <p:cBhvr additive="base">
                                        <p:cTn dur="500" id="133"/>
                                        <p:tgtEl>
                                          <p:spTgt spid="102"/>
                                        </p:tgtEl>
                                        <p:attrNameLst>
                                          <p:attrName>ppt_y</p:attrName>
                                        </p:attrNameLst>
                                      </p:cBhvr>
                                      <p:tavLst>
                                        <p:tav tm="0">
                                          <p:val>
                                            <p:strVal val="#ppt_y+#ppt_h*1.125000"/>
                                          </p:val>
                                        </p:tav>
                                        <p:tav tm="100000">
                                          <p:val>
                                            <p:strVal val="#ppt_y"/>
                                          </p:val>
                                        </p:tav>
                                      </p:tavLst>
                                    </p:anim>
                                    <p:animEffect filter="wipe(up)" transition="in">
                                      <p:cBhvr>
                                        <p:cTn dur="500" id="134"/>
                                        <p:tgtEl>
                                          <p:spTgt spid="102"/>
                                        </p:tgtEl>
                                      </p:cBhvr>
                                    </p:animEffect>
                                  </p:childTnLst>
                                </p:cTn>
                              </p:par>
                              <p:par>
                                <p:cTn fill="hold" grpId="0" id="135" nodeType="withEffect" presetClass="entr" presetID="12" presetSubtype="4">
                                  <p:stCondLst>
                                    <p:cond delay="100"/>
                                  </p:stCondLst>
                                  <p:childTnLst>
                                    <p:set>
                                      <p:cBhvr>
                                        <p:cTn dur="1" fill="hold" id="136">
                                          <p:stCondLst>
                                            <p:cond delay="0"/>
                                          </p:stCondLst>
                                        </p:cTn>
                                        <p:tgtEl>
                                          <p:spTgt spid="103"/>
                                        </p:tgtEl>
                                        <p:attrNameLst>
                                          <p:attrName>style.visibility</p:attrName>
                                        </p:attrNameLst>
                                      </p:cBhvr>
                                      <p:to>
                                        <p:strVal val="visible"/>
                                      </p:to>
                                    </p:set>
                                    <p:anim calcmode="lin" valueType="num">
                                      <p:cBhvr additive="base">
                                        <p:cTn dur="500" id="137"/>
                                        <p:tgtEl>
                                          <p:spTgt spid="103"/>
                                        </p:tgtEl>
                                        <p:attrNameLst>
                                          <p:attrName>ppt_y</p:attrName>
                                        </p:attrNameLst>
                                      </p:cBhvr>
                                      <p:tavLst>
                                        <p:tav tm="0">
                                          <p:val>
                                            <p:strVal val="#ppt_y+#ppt_h*1.125000"/>
                                          </p:val>
                                        </p:tav>
                                        <p:tav tm="100000">
                                          <p:val>
                                            <p:strVal val="#ppt_y"/>
                                          </p:val>
                                        </p:tav>
                                      </p:tavLst>
                                    </p:anim>
                                    <p:animEffect filter="wipe(up)" transition="in">
                                      <p:cBhvr>
                                        <p:cTn dur="500" id="138"/>
                                        <p:tgtEl>
                                          <p:spTgt spid="103"/>
                                        </p:tgtEl>
                                      </p:cBhvr>
                                    </p:animEffect>
                                  </p:childTnLst>
                                </p:cTn>
                              </p:par>
                              <p:par>
                                <p:cTn fill="hold" grpId="0" id="139" nodeType="withEffect" presetClass="entr" presetID="12" presetSubtype="4">
                                  <p:stCondLst>
                                    <p:cond delay="200"/>
                                  </p:stCondLst>
                                  <p:childTnLst>
                                    <p:set>
                                      <p:cBhvr>
                                        <p:cTn dur="1" fill="hold" id="140">
                                          <p:stCondLst>
                                            <p:cond delay="0"/>
                                          </p:stCondLst>
                                        </p:cTn>
                                        <p:tgtEl>
                                          <p:spTgt spid="104"/>
                                        </p:tgtEl>
                                        <p:attrNameLst>
                                          <p:attrName>style.visibility</p:attrName>
                                        </p:attrNameLst>
                                      </p:cBhvr>
                                      <p:to>
                                        <p:strVal val="visible"/>
                                      </p:to>
                                    </p:set>
                                    <p:anim calcmode="lin" valueType="num">
                                      <p:cBhvr additive="base">
                                        <p:cTn dur="500" id="141"/>
                                        <p:tgtEl>
                                          <p:spTgt spid="104"/>
                                        </p:tgtEl>
                                        <p:attrNameLst>
                                          <p:attrName>ppt_y</p:attrName>
                                        </p:attrNameLst>
                                      </p:cBhvr>
                                      <p:tavLst>
                                        <p:tav tm="0">
                                          <p:val>
                                            <p:strVal val="#ppt_y+#ppt_h*1.125000"/>
                                          </p:val>
                                        </p:tav>
                                        <p:tav tm="100000">
                                          <p:val>
                                            <p:strVal val="#ppt_y"/>
                                          </p:val>
                                        </p:tav>
                                      </p:tavLst>
                                    </p:anim>
                                    <p:animEffect filter="wipe(up)" transition="in">
                                      <p:cBhvr>
                                        <p:cTn dur="500" id="142"/>
                                        <p:tgtEl>
                                          <p:spTgt spid="104"/>
                                        </p:tgtEl>
                                      </p:cBhvr>
                                    </p:animEffect>
                                  </p:childTnLst>
                                </p:cTn>
                              </p:par>
                              <p:par>
                                <p:cTn fill="hold" grpId="0" id="143" nodeType="withEffect" presetClass="entr" presetID="12" presetSubtype="4">
                                  <p:stCondLst>
                                    <p:cond delay="300"/>
                                  </p:stCondLst>
                                  <p:childTnLst>
                                    <p:set>
                                      <p:cBhvr>
                                        <p:cTn dur="1" fill="hold" id="144">
                                          <p:stCondLst>
                                            <p:cond delay="0"/>
                                          </p:stCondLst>
                                        </p:cTn>
                                        <p:tgtEl>
                                          <p:spTgt spid="105"/>
                                        </p:tgtEl>
                                        <p:attrNameLst>
                                          <p:attrName>style.visibility</p:attrName>
                                        </p:attrNameLst>
                                      </p:cBhvr>
                                      <p:to>
                                        <p:strVal val="visible"/>
                                      </p:to>
                                    </p:set>
                                    <p:anim calcmode="lin" valueType="num">
                                      <p:cBhvr additive="base">
                                        <p:cTn dur="500" id="145"/>
                                        <p:tgtEl>
                                          <p:spTgt spid="105"/>
                                        </p:tgtEl>
                                        <p:attrNameLst>
                                          <p:attrName>ppt_y</p:attrName>
                                        </p:attrNameLst>
                                      </p:cBhvr>
                                      <p:tavLst>
                                        <p:tav tm="0">
                                          <p:val>
                                            <p:strVal val="#ppt_y+#ppt_h*1.125000"/>
                                          </p:val>
                                        </p:tav>
                                        <p:tav tm="100000">
                                          <p:val>
                                            <p:strVal val="#ppt_y"/>
                                          </p:val>
                                        </p:tav>
                                      </p:tavLst>
                                    </p:anim>
                                    <p:animEffect filter="wipe(up)" transition="in">
                                      <p:cBhvr>
                                        <p:cTn dur="500" id="146"/>
                                        <p:tgtEl>
                                          <p:spTgt spid="105"/>
                                        </p:tgtEl>
                                      </p:cBhvr>
                                    </p:animEffect>
                                  </p:childTnLst>
                                </p:cTn>
                              </p:par>
                              <p:par>
                                <p:cTn fill="hold" grpId="0" id="147" nodeType="withEffect" presetClass="entr" presetID="12" presetSubtype="4">
                                  <p:stCondLst>
                                    <p:cond delay="400"/>
                                  </p:stCondLst>
                                  <p:childTnLst>
                                    <p:set>
                                      <p:cBhvr>
                                        <p:cTn dur="1" fill="hold" id="148">
                                          <p:stCondLst>
                                            <p:cond delay="0"/>
                                          </p:stCondLst>
                                        </p:cTn>
                                        <p:tgtEl>
                                          <p:spTgt spid="106"/>
                                        </p:tgtEl>
                                        <p:attrNameLst>
                                          <p:attrName>style.visibility</p:attrName>
                                        </p:attrNameLst>
                                      </p:cBhvr>
                                      <p:to>
                                        <p:strVal val="visible"/>
                                      </p:to>
                                    </p:set>
                                    <p:anim calcmode="lin" valueType="num">
                                      <p:cBhvr additive="base">
                                        <p:cTn dur="500" id="149"/>
                                        <p:tgtEl>
                                          <p:spTgt spid="106"/>
                                        </p:tgtEl>
                                        <p:attrNameLst>
                                          <p:attrName>ppt_y</p:attrName>
                                        </p:attrNameLst>
                                      </p:cBhvr>
                                      <p:tavLst>
                                        <p:tav tm="0">
                                          <p:val>
                                            <p:strVal val="#ppt_y+#ppt_h*1.125000"/>
                                          </p:val>
                                        </p:tav>
                                        <p:tav tm="100000">
                                          <p:val>
                                            <p:strVal val="#ppt_y"/>
                                          </p:val>
                                        </p:tav>
                                      </p:tavLst>
                                    </p:anim>
                                    <p:animEffect filter="wipe(up)" transition="in">
                                      <p:cBhvr>
                                        <p:cTn dur="500" id="150"/>
                                        <p:tgtEl>
                                          <p:spTgt spid="106"/>
                                        </p:tgtEl>
                                      </p:cBhvr>
                                    </p:animEffect>
                                  </p:childTnLst>
                                </p:cTn>
                              </p:par>
                              <p:par>
                                <p:cTn fill="hold" grpId="0" id="151" nodeType="withEffect" presetClass="entr" presetID="12" presetSubtype="4">
                                  <p:stCondLst>
                                    <p:cond delay="500"/>
                                  </p:stCondLst>
                                  <p:childTnLst>
                                    <p:set>
                                      <p:cBhvr>
                                        <p:cTn dur="1" fill="hold" id="152">
                                          <p:stCondLst>
                                            <p:cond delay="0"/>
                                          </p:stCondLst>
                                        </p:cTn>
                                        <p:tgtEl>
                                          <p:spTgt spid="107"/>
                                        </p:tgtEl>
                                        <p:attrNameLst>
                                          <p:attrName>style.visibility</p:attrName>
                                        </p:attrNameLst>
                                      </p:cBhvr>
                                      <p:to>
                                        <p:strVal val="visible"/>
                                      </p:to>
                                    </p:set>
                                    <p:anim calcmode="lin" valueType="num">
                                      <p:cBhvr additive="base">
                                        <p:cTn dur="500" id="153"/>
                                        <p:tgtEl>
                                          <p:spTgt spid="107"/>
                                        </p:tgtEl>
                                        <p:attrNameLst>
                                          <p:attrName>ppt_y</p:attrName>
                                        </p:attrNameLst>
                                      </p:cBhvr>
                                      <p:tavLst>
                                        <p:tav tm="0">
                                          <p:val>
                                            <p:strVal val="#ppt_y+#ppt_h*1.125000"/>
                                          </p:val>
                                        </p:tav>
                                        <p:tav tm="100000">
                                          <p:val>
                                            <p:strVal val="#ppt_y"/>
                                          </p:val>
                                        </p:tav>
                                      </p:tavLst>
                                    </p:anim>
                                    <p:animEffect filter="wipe(up)" transition="in">
                                      <p:cBhvr>
                                        <p:cTn dur="500" id="154"/>
                                        <p:tgtEl>
                                          <p:spTgt spid="107"/>
                                        </p:tgtEl>
                                      </p:cBhvr>
                                    </p:animEffect>
                                  </p:childTnLst>
                                </p:cTn>
                              </p:par>
                              <p:par>
                                <p:cTn fill="hold" grpId="0" id="155" nodeType="withEffect" presetClass="entr" presetID="12" presetSubtype="4">
                                  <p:stCondLst>
                                    <p:cond delay="600"/>
                                  </p:stCondLst>
                                  <p:childTnLst>
                                    <p:set>
                                      <p:cBhvr>
                                        <p:cTn dur="1" fill="hold" id="156">
                                          <p:stCondLst>
                                            <p:cond delay="0"/>
                                          </p:stCondLst>
                                        </p:cTn>
                                        <p:tgtEl>
                                          <p:spTgt spid="108"/>
                                        </p:tgtEl>
                                        <p:attrNameLst>
                                          <p:attrName>style.visibility</p:attrName>
                                        </p:attrNameLst>
                                      </p:cBhvr>
                                      <p:to>
                                        <p:strVal val="visible"/>
                                      </p:to>
                                    </p:set>
                                    <p:anim calcmode="lin" valueType="num">
                                      <p:cBhvr additive="base">
                                        <p:cTn dur="500" id="157"/>
                                        <p:tgtEl>
                                          <p:spTgt spid="108"/>
                                        </p:tgtEl>
                                        <p:attrNameLst>
                                          <p:attrName>ppt_y</p:attrName>
                                        </p:attrNameLst>
                                      </p:cBhvr>
                                      <p:tavLst>
                                        <p:tav tm="0">
                                          <p:val>
                                            <p:strVal val="#ppt_y+#ppt_h*1.125000"/>
                                          </p:val>
                                        </p:tav>
                                        <p:tav tm="100000">
                                          <p:val>
                                            <p:strVal val="#ppt_y"/>
                                          </p:val>
                                        </p:tav>
                                      </p:tavLst>
                                    </p:anim>
                                    <p:animEffect filter="wipe(up)" transition="in">
                                      <p:cBhvr>
                                        <p:cTn dur="500" id="158"/>
                                        <p:tgtEl>
                                          <p:spTgt spid="108"/>
                                        </p:tgtEl>
                                      </p:cBhvr>
                                    </p:animEffect>
                                  </p:childTnLst>
                                </p:cTn>
                              </p:par>
                              <p:par>
                                <p:cTn fill="hold" grpId="0" id="159" nodeType="withEffect" presetClass="entr" presetID="12" presetSubtype="4">
                                  <p:stCondLst>
                                    <p:cond delay="700"/>
                                  </p:stCondLst>
                                  <p:childTnLst>
                                    <p:set>
                                      <p:cBhvr>
                                        <p:cTn dur="1" fill="hold" id="160">
                                          <p:stCondLst>
                                            <p:cond delay="0"/>
                                          </p:stCondLst>
                                        </p:cTn>
                                        <p:tgtEl>
                                          <p:spTgt spid="109"/>
                                        </p:tgtEl>
                                        <p:attrNameLst>
                                          <p:attrName>style.visibility</p:attrName>
                                        </p:attrNameLst>
                                      </p:cBhvr>
                                      <p:to>
                                        <p:strVal val="visible"/>
                                      </p:to>
                                    </p:set>
                                    <p:anim calcmode="lin" valueType="num">
                                      <p:cBhvr additive="base">
                                        <p:cTn dur="500" id="161"/>
                                        <p:tgtEl>
                                          <p:spTgt spid="109"/>
                                        </p:tgtEl>
                                        <p:attrNameLst>
                                          <p:attrName>ppt_y</p:attrName>
                                        </p:attrNameLst>
                                      </p:cBhvr>
                                      <p:tavLst>
                                        <p:tav tm="0">
                                          <p:val>
                                            <p:strVal val="#ppt_y+#ppt_h*1.125000"/>
                                          </p:val>
                                        </p:tav>
                                        <p:tav tm="100000">
                                          <p:val>
                                            <p:strVal val="#ppt_y"/>
                                          </p:val>
                                        </p:tav>
                                      </p:tavLst>
                                    </p:anim>
                                    <p:animEffect filter="wipe(up)" transition="in">
                                      <p:cBhvr>
                                        <p:cTn dur="500" id="162"/>
                                        <p:tgtEl>
                                          <p:spTgt spid="109"/>
                                        </p:tgtEl>
                                      </p:cBhvr>
                                    </p:animEffect>
                                  </p:childTnLst>
                                </p:cTn>
                              </p:par>
                              <p:par>
                                <p:cTn fill="hold" grpId="0" id="163" nodeType="withEffect" presetClass="entr" presetID="12" presetSubtype="4">
                                  <p:stCondLst>
                                    <p:cond delay="800"/>
                                  </p:stCondLst>
                                  <p:childTnLst>
                                    <p:set>
                                      <p:cBhvr>
                                        <p:cTn dur="1" fill="hold" id="164">
                                          <p:stCondLst>
                                            <p:cond delay="0"/>
                                          </p:stCondLst>
                                        </p:cTn>
                                        <p:tgtEl>
                                          <p:spTgt spid="110"/>
                                        </p:tgtEl>
                                        <p:attrNameLst>
                                          <p:attrName>style.visibility</p:attrName>
                                        </p:attrNameLst>
                                      </p:cBhvr>
                                      <p:to>
                                        <p:strVal val="visible"/>
                                      </p:to>
                                    </p:set>
                                    <p:anim calcmode="lin" valueType="num">
                                      <p:cBhvr additive="base">
                                        <p:cTn dur="500" id="165"/>
                                        <p:tgtEl>
                                          <p:spTgt spid="110"/>
                                        </p:tgtEl>
                                        <p:attrNameLst>
                                          <p:attrName>ppt_y</p:attrName>
                                        </p:attrNameLst>
                                      </p:cBhvr>
                                      <p:tavLst>
                                        <p:tav tm="0">
                                          <p:val>
                                            <p:strVal val="#ppt_y+#ppt_h*1.125000"/>
                                          </p:val>
                                        </p:tav>
                                        <p:tav tm="100000">
                                          <p:val>
                                            <p:strVal val="#ppt_y"/>
                                          </p:val>
                                        </p:tav>
                                      </p:tavLst>
                                    </p:anim>
                                    <p:animEffect filter="wipe(up)" transition="in">
                                      <p:cBhvr>
                                        <p:cTn dur="500" id="166"/>
                                        <p:tgtEl>
                                          <p:spTgt spid="110"/>
                                        </p:tgtEl>
                                      </p:cBhvr>
                                    </p:animEffect>
                                  </p:childTnLst>
                                </p:cTn>
                              </p:par>
                              <p:par>
                                <p:cTn fill="hold" grpId="0" id="167" nodeType="withEffect" presetClass="entr" presetID="12" presetSubtype="4">
                                  <p:stCondLst>
                                    <p:cond delay="900"/>
                                  </p:stCondLst>
                                  <p:childTnLst>
                                    <p:set>
                                      <p:cBhvr>
                                        <p:cTn dur="1" fill="hold" id="168">
                                          <p:stCondLst>
                                            <p:cond delay="0"/>
                                          </p:stCondLst>
                                        </p:cTn>
                                        <p:tgtEl>
                                          <p:spTgt spid="111"/>
                                        </p:tgtEl>
                                        <p:attrNameLst>
                                          <p:attrName>style.visibility</p:attrName>
                                        </p:attrNameLst>
                                      </p:cBhvr>
                                      <p:to>
                                        <p:strVal val="visible"/>
                                      </p:to>
                                    </p:set>
                                    <p:anim calcmode="lin" valueType="num">
                                      <p:cBhvr additive="base">
                                        <p:cTn dur="500" id="169"/>
                                        <p:tgtEl>
                                          <p:spTgt spid="111"/>
                                        </p:tgtEl>
                                        <p:attrNameLst>
                                          <p:attrName>ppt_y</p:attrName>
                                        </p:attrNameLst>
                                      </p:cBhvr>
                                      <p:tavLst>
                                        <p:tav tm="0">
                                          <p:val>
                                            <p:strVal val="#ppt_y+#ppt_h*1.125000"/>
                                          </p:val>
                                        </p:tav>
                                        <p:tav tm="100000">
                                          <p:val>
                                            <p:strVal val="#ppt_y"/>
                                          </p:val>
                                        </p:tav>
                                      </p:tavLst>
                                    </p:anim>
                                    <p:animEffect filter="wipe(up)" transition="in">
                                      <p:cBhvr>
                                        <p:cTn dur="500" id="170"/>
                                        <p:tgtEl>
                                          <p:spTgt spid="111"/>
                                        </p:tgtEl>
                                      </p:cBhvr>
                                    </p:animEffect>
                                  </p:childTnLst>
                                </p:cTn>
                              </p:par>
                              <p:par>
                                <p:cTn fill="hold" grpId="0" id="171" nodeType="withEffect" presetClass="entr" presetID="12" presetSubtype="4">
                                  <p:stCondLst>
                                    <p:cond delay="0"/>
                                  </p:stCondLst>
                                  <p:childTnLst>
                                    <p:set>
                                      <p:cBhvr>
                                        <p:cTn dur="1" fill="hold" id="172">
                                          <p:stCondLst>
                                            <p:cond delay="0"/>
                                          </p:stCondLst>
                                        </p:cTn>
                                        <p:tgtEl>
                                          <p:spTgt spid="112"/>
                                        </p:tgtEl>
                                        <p:attrNameLst>
                                          <p:attrName>style.visibility</p:attrName>
                                        </p:attrNameLst>
                                      </p:cBhvr>
                                      <p:to>
                                        <p:strVal val="visible"/>
                                      </p:to>
                                    </p:set>
                                    <p:anim calcmode="lin" valueType="num">
                                      <p:cBhvr additive="base">
                                        <p:cTn dur="500" id="173"/>
                                        <p:tgtEl>
                                          <p:spTgt spid="112"/>
                                        </p:tgtEl>
                                        <p:attrNameLst>
                                          <p:attrName>ppt_y</p:attrName>
                                        </p:attrNameLst>
                                      </p:cBhvr>
                                      <p:tavLst>
                                        <p:tav tm="0">
                                          <p:val>
                                            <p:strVal val="#ppt_y+#ppt_h*1.125000"/>
                                          </p:val>
                                        </p:tav>
                                        <p:tav tm="100000">
                                          <p:val>
                                            <p:strVal val="#ppt_y"/>
                                          </p:val>
                                        </p:tav>
                                      </p:tavLst>
                                    </p:anim>
                                    <p:animEffect filter="wipe(up)" transition="in">
                                      <p:cBhvr>
                                        <p:cTn dur="500" id="174"/>
                                        <p:tgtEl>
                                          <p:spTgt spid="112"/>
                                        </p:tgtEl>
                                      </p:cBhvr>
                                    </p:animEffect>
                                  </p:childTnLst>
                                </p:cTn>
                              </p:par>
                              <p:par>
                                <p:cTn fill="hold" grpId="0" id="175" nodeType="withEffect" presetClass="entr" presetID="12" presetSubtype="4">
                                  <p:stCondLst>
                                    <p:cond delay="100"/>
                                  </p:stCondLst>
                                  <p:childTnLst>
                                    <p:set>
                                      <p:cBhvr>
                                        <p:cTn dur="1" fill="hold" id="176">
                                          <p:stCondLst>
                                            <p:cond delay="0"/>
                                          </p:stCondLst>
                                        </p:cTn>
                                        <p:tgtEl>
                                          <p:spTgt spid="113"/>
                                        </p:tgtEl>
                                        <p:attrNameLst>
                                          <p:attrName>style.visibility</p:attrName>
                                        </p:attrNameLst>
                                      </p:cBhvr>
                                      <p:to>
                                        <p:strVal val="visible"/>
                                      </p:to>
                                    </p:set>
                                    <p:anim calcmode="lin" valueType="num">
                                      <p:cBhvr additive="base">
                                        <p:cTn dur="500" id="177"/>
                                        <p:tgtEl>
                                          <p:spTgt spid="113"/>
                                        </p:tgtEl>
                                        <p:attrNameLst>
                                          <p:attrName>ppt_y</p:attrName>
                                        </p:attrNameLst>
                                      </p:cBhvr>
                                      <p:tavLst>
                                        <p:tav tm="0">
                                          <p:val>
                                            <p:strVal val="#ppt_y+#ppt_h*1.125000"/>
                                          </p:val>
                                        </p:tav>
                                        <p:tav tm="100000">
                                          <p:val>
                                            <p:strVal val="#ppt_y"/>
                                          </p:val>
                                        </p:tav>
                                      </p:tavLst>
                                    </p:anim>
                                    <p:animEffect filter="wipe(up)" transition="in">
                                      <p:cBhvr>
                                        <p:cTn dur="500" id="178"/>
                                        <p:tgtEl>
                                          <p:spTgt spid="113"/>
                                        </p:tgtEl>
                                      </p:cBhvr>
                                    </p:animEffect>
                                  </p:childTnLst>
                                </p:cTn>
                              </p:par>
                              <p:par>
                                <p:cTn fill="hold" grpId="0" id="179" nodeType="withEffect" presetClass="entr" presetID="12" presetSubtype="4">
                                  <p:stCondLst>
                                    <p:cond delay="200"/>
                                  </p:stCondLst>
                                  <p:childTnLst>
                                    <p:set>
                                      <p:cBhvr>
                                        <p:cTn dur="1" fill="hold" id="180">
                                          <p:stCondLst>
                                            <p:cond delay="0"/>
                                          </p:stCondLst>
                                        </p:cTn>
                                        <p:tgtEl>
                                          <p:spTgt spid="114"/>
                                        </p:tgtEl>
                                        <p:attrNameLst>
                                          <p:attrName>style.visibility</p:attrName>
                                        </p:attrNameLst>
                                      </p:cBhvr>
                                      <p:to>
                                        <p:strVal val="visible"/>
                                      </p:to>
                                    </p:set>
                                    <p:anim calcmode="lin" valueType="num">
                                      <p:cBhvr additive="base">
                                        <p:cTn dur="500" id="181"/>
                                        <p:tgtEl>
                                          <p:spTgt spid="114"/>
                                        </p:tgtEl>
                                        <p:attrNameLst>
                                          <p:attrName>ppt_y</p:attrName>
                                        </p:attrNameLst>
                                      </p:cBhvr>
                                      <p:tavLst>
                                        <p:tav tm="0">
                                          <p:val>
                                            <p:strVal val="#ppt_y+#ppt_h*1.125000"/>
                                          </p:val>
                                        </p:tav>
                                        <p:tav tm="100000">
                                          <p:val>
                                            <p:strVal val="#ppt_y"/>
                                          </p:val>
                                        </p:tav>
                                      </p:tavLst>
                                    </p:anim>
                                    <p:animEffect filter="wipe(up)" transition="in">
                                      <p:cBhvr>
                                        <p:cTn dur="500" id="182"/>
                                        <p:tgtEl>
                                          <p:spTgt spid="114"/>
                                        </p:tgtEl>
                                      </p:cBhvr>
                                    </p:animEffect>
                                  </p:childTnLst>
                                </p:cTn>
                              </p:par>
                              <p:par>
                                <p:cTn fill="hold" grpId="0" id="183" nodeType="withEffect" presetClass="entr" presetID="12" presetSubtype="4">
                                  <p:stCondLst>
                                    <p:cond delay="300"/>
                                  </p:stCondLst>
                                  <p:childTnLst>
                                    <p:set>
                                      <p:cBhvr>
                                        <p:cTn dur="1" fill="hold" id="184">
                                          <p:stCondLst>
                                            <p:cond delay="0"/>
                                          </p:stCondLst>
                                        </p:cTn>
                                        <p:tgtEl>
                                          <p:spTgt spid="115"/>
                                        </p:tgtEl>
                                        <p:attrNameLst>
                                          <p:attrName>style.visibility</p:attrName>
                                        </p:attrNameLst>
                                      </p:cBhvr>
                                      <p:to>
                                        <p:strVal val="visible"/>
                                      </p:to>
                                    </p:set>
                                    <p:anim calcmode="lin" valueType="num">
                                      <p:cBhvr additive="base">
                                        <p:cTn dur="500" id="185"/>
                                        <p:tgtEl>
                                          <p:spTgt spid="115"/>
                                        </p:tgtEl>
                                        <p:attrNameLst>
                                          <p:attrName>ppt_y</p:attrName>
                                        </p:attrNameLst>
                                      </p:cBhvr>
                                      <p:tavLst>
                                        <p:tav tm="0">
                                          <p:val>
                                            <p:strVal val="#ppt_y+#ppt_h*1.125000"/>
                                          </p:val>
                                        </p:tav>
                                        <p:tav tm="100000">
                                          <p:val>
                                            <p:strVal val="#ppt_y"/>
                                          </p:val>
                                        </p:tav>
                                      </p:tavLst>
                                    </p:anim>
                                    <p:animEffect filter="wipe(up)" transition="in">
                                      <p:cBhvr>
                                        <p:cTn dur="500" id="186"/>
                                        <p:tgtEl>
                                          <p:spTgt spid="115"/>
                                        </p:tgtEl>
                                      </p:cBhvr>
                                    </p:animEffect>
                                  </p:childTnLst>
                                </p:cTn>
                              </p:par>
                              <p:par>
                                <p:cTn fill="hold" grpId="0" id="187" nodeType="withEffect" presetClass="entr" presetID="12" presetSubtype="4">
                                  <p:stCondLst>
                                    <p:cond delay="400"/>
                                  </p:stCondLst>
                                  <p:childTnLst>
                                    <p:set>
                                      <p:cBhvr>
                                        <p:cTn dur="1" fill="hold" id="188">
                                          <p:stCondLst>
                                            <p:cond delay="0"/>
                                          </p:stCondLst>
                                        </p:cTn>
                                        <p:tgtEl>
                                          <p:spTgt spid="116"/>
                                        </p:tgtEl>
                                        <p:attrNameLst>
                                          <p:attrName>style.visibility</p:attrName>
                                        </p:attrNameLst>
                                      </p:cBhvr>
                                      <p:to>
                                        <p:strVal val="visible"/>
                                      </p:to>
                                    </p:set>
                                    <p:anim calcmode="lin" valueType="num">
                                      <p:cBhvr additive="base">
                                        <p:cTn dur="500" id="189"/>
                                        <p:tgtEl>
                                          <p:spTgt spid="116"/>
                                        </p:tgtEl>
                                        <p:attrNameLst>
                                          <p:attrName>ppt_y</p:attrName>
                                        </p:attrNameLst>
                                      </p:cBhvr>
                                      <p:tavLst>
                                        <p:tav tm="0">
                                          <p:val>
                                            <p:strVal val="#ppt_y+#ppt_h*1.125000"/>
                                          </p:val>
                                        </p:tav>
                                        <p:tav tm="100000">
                                          <p:val>
                                            <p:strVal val="#ppt_y"/>
                                          </p:val>
                                        </p:tav>
                                      </p:tavLst>
                                    </p:anim>
                                    <p:animEffect filter="wipe(up)" transition="in">
                                      <p:cBhvr>
                                        <p:cTn dur="500" id="190"/>
                                        <p:tgtEl>
                                          <p:spTgt spid="116"/>
                                        </p:tgtEl>
                                      </p:cBhvr>
                                    </p:animEffect>
                                  </p:childTnLst>
                                </p:cTn>
                              </p:par>
                              <p:par>
                                <p:cTn fill="hold" grpId="0" id="191" nodeType="withEffect" presetClass="entr" presetID="12" presetSubtype="4">
                                  <p:stCondLst>
                                    <p:cond delay="500"/>
                                  </p:stCondLst>
                                  <p:childTnLst>
                                    <p:set>
                                      <p:cBhvr>
                                        <p:cTn dur="1" fill="hold" id="192">
                                          <p:stCondLst>
                                            <p:cond delay="0"/>
                                          </p:stCondLst>
                                        </p:cTn>
                                        <p:tgtEl>
                                          <p:spTgt spid="117"/>
                                        </p:tgtEl>
                                        <p:attrNameLst>
                                          <p:attrName>style.visibility</p:attrName>
                                        </p:attrNameLst>
                                      </p:cBhvr>
                                      <p:to>
                                        <p:strVal val="visible"/>
                                      </p:to>
                                    </p:set>
                                    <p:anim calcmode="lin" valueType="num">
                                      <p:cBhvr additive="base">
                                        <p:cTn dur="500" id="193"/>
                                        <p:tgtEl>
                                          <p:spTgt spid="117"/>
                                        </p:tgtEl>
                                        <p:attrNameLst>
                                          <p:attrName>ppt_y</p:attrName>
                                        </p:attrNameLst>
                                      </p:cBhvr>
                                      <p:tavLst>
                                        <p:tav tm="0">
                                          <p:val>
                                            <p:strVal val="#ppt_y+#ppt_h*1.125000"/>
                                          </p:val>
                                        </p:tav>
                                        <p:tav tm="100000">
                                          <p:val>
                                            <p:strVal val="#ppt_y"/>
                                          </p:val>
                                        </p:tav>
                                      </p:tavLst>
                                    </p:anim>
                                    <p:animEffect filter="wipe(up)" transition="in">
                                      <p:cBhvr>
                                        <p:cTn dur="500" id="194"/>
                                        <p:tgtEl>
                                          <p:spTgt spid="117"/>
                                        </p:tgtEl>
                                      </p:cBhvr>
                                    </p:animEffect>
                                  </p:childTnLst>
                                </p:cTn>
                              </p:par>
                              <p:par>
                                <p:cTn fill="hold" grpId="0" id="195" nodeType="withEffect" presetClass="entr" presetID="12" presetSubtype="4">
                                  <p:stCondLst>
                                    <p:cond delay="600"/>
                                  </p:stCondLst>
                                  <p:childTnLst>
                                    <p:set>
                                      <p:cBhvr>
                                        <p:cTn dur="1" fill="hold" id="196">
                                          <p:stCondLst>
                                            <p:cond delay="0"/>
                                          </p:stCondLst>
                                        </p:cTn>
                                        <p:tgtEl>
                                          <p:spTgt spid="118"/>
                                        </p:tgtEl>
                                        <p:attrNameLst>
                                          <p:attrName>style.visibility</p:attrName>
                                        </p:attrNameLst>
                                      </p:cBhvr>
                                      <p:to>
                                        <p:strVal val="visible"/>
                                      </p:to>
                                    </p:set>
                                    <p:anim calcmode="lin" valueType="num">
                                      <p:cBhvr additive="base">
                                        <p:cTn dur="500" id="197"/>
                                        <p:tgtEl>
                                          <p:spTgt spid="118"/>
                                        </p:tgtEl>
                                        <p:attrNameLst>
                                          <p:attrName>ppt_y</p:attrName>
                                        </p:attrNameLst>
                                      </p:cBhvr>
                                      <p:tavLst>
                                        <p:tav tm="0">
                                          <p:val>
                                            <p:strVal val="#ppt_y+#ppt_h*1.125000"/>
                                          </p:val>
                                        </p:tav>
                                        <p:tav tm="100000">
                                          <p:val>
                                            <p:strVal val="#ppt_y"/>
                                          </p:val>
                                        </p:tav>
                                      </p:tavLst>
                                    </p:anim>
                                    <p:animEffect filter="wipe(up)" transition="in">
                                      <p:cBhvr>
                                        <p:cTn dur="500" id="198"/>
                                        <p:tgtEl>
                                          <p:spTgt spid="118"/>
                                        </p:tgtEl>
                                      </p:cBhvr>
                                    </p:animEffect>
                                  </p:childTnLst>
                                </p:cTn>
                              </p:par>
                              <p:par>
                                <p:cTn fill="hold" grpId="0" id="199" nodeType="withEffect" presetClass="entr" presetID="12" presetSubtype="4">
                                  <p:stCondLst>
                                    <p:cond delay="700"/>
                                  </p:stCondLst>
                                  <p:childTnLst>
                                    <p:set>
                                      <p:cBhvr>
                                        <p:cTn dur="1" fill="hold" id="200">
                                          <p:stCondLst>
                                            <p:cond delay="0"/>
                                          </p:stCondLst>
                                        </p:cTn>
                                        <p:tgtEl>
                                          <p:spTgt spid="119"/>
                                        </p:tgtEl>
                                        <p:attrNameLst>
                                          <p:attrName>style.visibility</p:attrName>
                                        </p:attrNameLst>
                                      </p:cBhvr>
                                      <p:to>
                                        <p:strVal val="visible"/>
                                      </p:to>
                                    </p:set>
                                    <p:anim calcmode="lin" valueType="num">
                                      <p:cBhvr additive="base">
                                        <p:cTn dur="500" id="201"/>
                                        <p:tgtEl>
                                          <p:spTgt spid="119"/>
                                        </p:tgtEl>
                                        <p:attrNameLst>
                                          <p:attrName>ppt_y</p:attrName>
                                        </p:attrNameLst>
                                      </p:cBhvr>
                                      <p:tavLst>
                                        <p:tav tm="0">
                                          <p:val>
                                            <p:strVal val="#ppt_y+#ppt_h*1.125000"/>
                                          </p:val>
                                        </p:tav>
                                        <p:tav tm="100000">
                                          <p:val>
                                            <p:strVal val="#ppt_y"/>
                                          </p:val>
                                        </p:tav>
                                      </p:tavLst>
                                    </p:anim>
                                    <p:animEffect filter="wipe(up)" transition="in">
                                      <p:cBhvr>
                                        <p:cTn dur="500" id="202"/>
                                        <p:tgtEl>
                                          <p:spTgt spid="119"/>
                                        </p:tgtEl>
                                      </p:cBhvr>
                                    </p:animEffect>
                                  </p:childTnLst>
                                </p:cTn>
                              </p:par>
                              <p:par>
                                <p:cTn fill="hold" grpId="0" id="203" nodeType="withEffect" presetClass="entr" presetID="12" presetSubtype="4">
                                  <p:stCondLst>
                                    <p:cond delay="800"/>
                                  </p:stCondLst>
                                  <p:childTnLst>
                                    <p:set>
                                      <p:cBhvr>
                                        <p:cTn dur="1" fill="hold" id="204">
                                          <p:stCondLst>
                                            <p:cond delay="0"/>
                                          </p:stCondLst>
                                        </p:cTn>
                                        <p:tgtEl>
                                          <p:spTgt spid="120"/>
                                        </p:tgtEl>
                                        <p:attrNameLst>
                                          <p:attrName>style.visibility</p:attrName>
                                        </p:attrNameLst>
                                      </p:cBhvr>
                                      <p:to>
                                        <p:strVal val="visible"/>
                                      </p:to>
                                    </p:set>
                                    <p:anim calcmode="lin" valueType="num">
                                      <p:cBhvr additive="base">
                                        <p:cTn dur="500" id="205"/>
                                        <p:tgtEl>
                                          <p:spTgt spid="120"/>
                                        </p:tgtEl>
                                        <p:attrNameLst>
                                          <p:attrName>ppt_y</p:attrName>
                                        </p:attrNameLst>
                                      </p:cBhvr>
                                      <p:tavLst>
                                        <p:tav tm="0">
                                          <p:val>
                                            <p:strVal val="#ppt_y+#ppt_h*1.125000"/>
                                          </p:val>
                                        </p:tav>
                                        <p:tav tm="100000">
                                          <p:val>
                                            <p:strVal val="#ppt_y"/>
                                          </p:val>
                                        </p:tav>
                                      </p:tavLst>
                                    </p:anim>
                                    <p:animEffect filter="wipe(up)" transition="in">
                                      <p:cBhvr>
                                        <p:cTn dur="500" id="206"/>
                                        <p:tgtEl>
                                          <p:spTgt spid="120"/>
                                        </p:tgtEl>
                                      </p:cBhvr>
                                    </p:animEffect>
                                  </p:childTnLst>
                                </p:cTn>
                              </p:par>
                              <p:par>
                                <p:cTn fill="hold" grpId="0" id="207" nodeType="withEffect" presetClass="entr" presetID="12" presetSubtype="4">
                                  <p:stCondLst>
                                    <p:cond delay="900"/>
                                  </p:stCondLst>
                                  <p:childTnLst>
                                    <p:set>
                                      <p:cBhvr>
                                        <p:cTn dur="1" fill="hold" id="208">
                                          <p:stCondLst>
                                            <p:cond delay="0"/>
                                          </p:stCondLst>
                                        </p:cTn>
                                        <p:tgtEl>
                                          <p:spTgt spid="121"/>
                                        </p:tgtEl>
                                        <p:attrNameLst>
                                          <p:attrName>style.visibility</p:attrName>
                                        </p:attrNameLst>
                                      </p:cBhvr>
                                      <p:to>
                                        <p:strVal val="visible"/>
                                      </p:to>
                                    </p:set>
                                    <p:anim calcmode="lin" valueType="num">
                                      <p:cBhvr additive="base">
                                        <p:cTn dur="500" id="209"/>
                                        <p:tgtEl>
                                          <p:spTgt spid="121"/>
                                        </p:tgtEl>
                                        <p:attrNameLst>
                                          <p:attrName>ppt_y</p:attrName>
                                        </p:attrNameLst>
                                      </p:cBhvr>
                                      <p:tavLst>
                                        <p:tav tm="0">
                                          <p:val>
                                            <p:strVal val="#ppt_y+#ppt_h*1.125000"/>
                                          </p:val>
                                        </p:tav>
                                        <p:tav tm="100000">
                                          <p:val>
                                            <p:strVal val="#ppt_y"/>
                                          </p:val>
                                        </p:tav>
                                      </p:tavLst>
                                    </p:anim>
                                    <p:animEffect filter="wipe(up)" transition="in">
                                      <p:cBhvr>
                                        <p:cTn dur="500" id="210"/>
                                        <p:tgtEl>
                                          <p:spTgt spid="1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3"/>
      <p:bldP grpId="0" spid="102"/>
      <p:bldP grpId="0" spid="103"/>
      <p:bldP grpId="0" spid="104"/>
      <p:bldP grpId="0" spid="105"/>
      <p:bldP grpId="0" spid="106"/>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2"/>
      <p:bldP grpId="0" spid="133"/>
      <p:bldP grpId="0" spid="134"/>
      <p:bldP grpId="0" spid="135"/>
      <p:bldP grpId="0" spid="136"/>
      <p:bldP grpId="0" spid="137"/>
      <p:bldP grpId="0" spid="138"/>
      <p:bldP grpId="0" spid="139"/>
      <p:bldP grpId="0" spid="140"/>
      <p:bldP grpId="0" spid="141"/>
      <p:bldP grpId="0" spid="142"/>
      <p:bldP grpId="0" spid="143"/>
      <p:bldP grpId="0" spid="144"/>
      <p:bldP grpId="0" spid="145"/>
      <p:bldP grpId="0" spid="146"/>
      <p:bldP grpId="0" spid="147"/>
      <p:bldP grpId="0" spid="148"/>
      <p:bldP grpId="0" spid="149"/>
      <p:bldP grpId="0" spid="150"/>
      <p:bldP grpId="0" spid="151"/>
      <p:bldP grpId="0" spid="152"/>
      <p:bldP grpId="0" spid="153"/>
      <p:bldP grpId="0" spid="154"/>
      <p:bldP grpId="0" spid="155"/>
      <p:bldP grpId="0" spid="156"/>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椭圆 1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1" name="组合 20"/>
          <p:cNvGrpSpPr/>
          <p:nvPr/>
        </p:nvGrpSpPr>
        <p:grpSpPr>
          <a:xfrm>
            <a:off x="4808413" y="4406540"/>
            <a:ext cx="1436675" cy="215444"/>
            <a:chOff x="4369395" y="3284984"/>
            <a:chExt cx="1436675" cy="215444"/>
          </a:xfrm>
        </p:grpSpPr>
        <p:sp>
          <p:nvSpPr>
            <p:cNvPr id="22"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公司战略目标</a:t>
              </a:r>
            </a:p>
          </p:txBody>
        </p:sp>
        <p:grpSp>
          <p:nvGrpSpPr>
            <p:cNvPr id="23" name="组合 22"/>
            <p:cNvGrpSpPr/>
            <p:nvPr/>
          </p:nvGrpSpPr>
          <p:grpSpPr>
            <a:xfrm>
              <a:off x="4369395" y="3316401"/>
              <a:ext cx="168551" cy="168551"/>
              <a:chOff x="5005199" y="3717032"/>
              <a:chExt cx="168551" cy="168551"/>
            </a:xfrm>
          </p:grpSpPr>
          <p:sp>
            <p:nvSpPr>
              <p:cNvPr id="24" name="椭圆 2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25" name="等腰三角形 2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26" name="组合 25"/>
          <p:cNvGrpSpPr/>
          <p:nvPr/>
        </p:nvGrpSpPr>
        <p:grpSpPr>
          <a:xfrm>
            <a:off x="6461112" y="4406540"/>
            <a:ext cx="1436675" cy="215444"/>
            <a:chOff x="4369395" y="3284984"/>
            <a:chExt cx="1436675" cy="215444"/>
          </a:xfrm>
        </p:grpSpPr>
        <p:sp>
          <p:nvSpPr>
            <p:cNvPr id="27"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短期盈利计划</a:t>
              </a:r>
            </a:p>
          </p:txBody>
        </p:sp>
        <p:grpSp>
          <p:nvGrpSpPr>
            <p:cNvPr id="28" name="组合 27"/>
            <p:cNvGrpSpPr/>
            <p:nvPr/>
          </p:nvGrpSpPr>
          <p:grpSpPr>
            <a:xfrm>
              <a:off x="4369395" y="3316401"/>
              <a:ext cx="168551" cy="168551"/>
              <a:chOff x="5005199" y="3717032"/>
              <a:chExt cx="168551" cy="168551"/>
            </a:xfrm>
          </p:grpSpPr>
          <p:sp>
            <p:nvSpPr>
              <p:cNvPr id="29" name="椭圆 2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五年发展计划</a:t>
              </a: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产品衍生品</a:t>
              </a: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sp>
        <p:nvSpPr>
          <p:cNvPr id="53" name="标题 4"/>
          <p:cNvSpPr txBox="1"/>
          <p:nvPr/>
        </p:nvSpPr>
        <p:spPr>
          <a:xfrm>
            <a:off x="4945459" y="3819612"/>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rgbClr val="2C3637"/>
                </a:solidFill>
                <a:latin charset="-122" panose="020b0503020204020204" pitchFamily="34" typeface="微软雅黑"/>
                <a:ea charset="-122" panose="020b0503020204020204" pitchFamily="34" typeface="微软雅黑"/>
              </a:rPr>
              <a:t>发展计划</a:t>
            </a: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标题 4"/>
          <p:cNvSpPr txBox="1"/>
          <p:nvPr/>
        </p:nvSpPr>
        <p:spPr>
          <a:xfrm>
            <a:off x="4945459" y="2780928"/>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chemeClr val="bg1"/>
                </a:solidFill>
                <a:latin charset="-122" panose="020b0503020204020204" pitchFamily="34" typeface="微软雅黑"/>
                <a:ea charset="-122" panose="020b0503020204020204" pitchFamily="34" typeface="微软雅黑"/>
              </a:rPr>
              <a:t>第四章</a:t>
            </a: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6" name="直接连接符 65"/>
          <p:cNvCxnSpPr/>
          <p:nvPr/>
        </p:nvCxnSpPr>
        <p:spPr>
          <a:xfrm>
            <a:off x="4808413" y="4293096"/>
            <a:ext cx="2477306" cy="0"/>
          </a:xfrm>
          <a:prstGeom prst="line">
            <a:avLst/>
          </a:prstGeom>
          <a:ln>
            <a:solidFill>
              <a:srgbClr val="2C3637"/>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市场拓展计划</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未来发展预测</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sp>
        <p:nvSpPr>
          <p:cNvPr id="77" name="KSO_Shape"/>
          <p:cNvSpPr/>
          <p:nvPr/>
        </p:nvSpPr>
        <p:spPr bwMode="auto">
          <a:xfrm>
            <a:off x="5496161" y="1484784"/>
            <a:ext cx="1346868" cy="1144835"/>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78" name="圆角矩形 77"/>
          <p:cNvSpPr/>
          <p:nvPr/>
        </p:nvSpPr>
        <p:spPr>
          <a:xfrm>
            <a:off x="-383132" y="1665978"/>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标题 4"/>
          <p:cNvSpPr txBox="1"/>
          <p:nvPr/>
        </p:nvSpPr>
        <p:spPr>
          <a:xfrm>
            <a:off x="48916" y="1665978"/>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80" name="圆角矩形 79"/>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82" name="圆角矩形 81"/>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84" name="圆角矩形 83"/>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88" name="圆角矩形 87"/>
          <p:cNvSpPr/>
          <p:nvPr/>
        </p:nvSpPr>
        <p:spPr>
          <a:xfrm>
            <a:off x="-383133" y="1355969"/>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标题 4"/>
          <p:cNvSpPr txBox="1"/>
          <p:nvPr/>
        </p:nvSpPr>
        <p:spPr>
          <a:xfrm>
            <a:off x="48915" y="1355969"/>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90" name="圆角矩形 89"/>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25</a:t>
            </a:r>
          </a:p>
        </p:txBody>
      </p:sp>
      <p:sp>
        <p:nvSpPr>
          <p:cNvPr id="92" name="Rectangle 5"/>
          <p:cNvSpPr>
            <a:spLocks noChangeArrowheads="1"/>
          </p:cNvSpPr>
          <p:nvPr/>
        </p:nvSpPr>
        <p:spPr bwMode="auto">
          <a:xfrm>
            <a:off x="1" y="6781711"/>
            <a:ext cx="12218266" cy="81520"/>
          </a:xfrm>
          <a:prstGeom prst="rect">
            <a:avLst/>
          </a:pr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158510015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50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Effect filter="fade" transition="in">
                                      <p:cBhvr>
                                        <p:cTn dur="500" id="9"/>
                                        <p:tgtEl>
                                          <p:spTgt spid="20"/>
                                        </p:tgtEl>
                                      </p:cBhvr>
                                    </p:animEffect>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65"/>
                                        </p:tgtEl>
                                        <p:attrNameLst>
                                          <p:attrName>style.visibility</p:attrName>
                                        </p:attrNameLst>
                                      </p:cBhvr>
                                      <p:to>
                                        <p:strVal val="visible"/>
                                      </p:to>
                                    </p:set>
                                    <p:anim calcmode="lin" valueType="num">
                                      <p:cBhvr>
                                        <p:cTn dur="500" fill="hold" id="13"/>
                                        <p:tgtEl>
                                          <p:spTgt spid="65"/>
                                        </p:tgtEl>
                                        <p:attrNameLst>
                                          <p:attrName>ppt_w</p:attrName>
                                        </p:attrNameLst>
                                      </p:cBhvr>
                                      <p:tavLst>
                                        <p:tav tm="0">
                                          <p:val>
                                            <p:fltVal val="0"/>
                                          </p:val>
                                        </p:tav>
                                        <p:tav tm="100000">
                                          <p:val>
                                            <p:strVal val="#ppt_w"/>
                                          </p:val>
                                        </p:tav>
                                      </p:tavLst>
                                    </p:anim>
                                    <p:anim calcmode="lin" valueType="num">
                                      <p:cBhvr>
                                        <p:cTn dur="500" fill="hold" id="14"/>
                                        <p:tgtEl>
                                          <p:spTgt spid="65"/>
                                        </p:tgtEl>
                                        <p:attrNameLst>
                                          <p:attrName>ppt_h</p:attrName>
                                        </p:attrNameLst>
                                      </p:cBhvr>
                                      <p:tavLst>
                                        <p:tav tm="0">
                                          <p:val>
                                            <p:fltVal val="0"/>
                                          </p:val>
                                        </p:tav>
                                        <p:tav tm="100000">
                                          <p:val>
                                            <p:strVal val="#ppt_h"/>
                                          </p:val>
                                        </p:tav>
                                      </p:tavLst>
                                    </p:anim>
                                    <p:animEffect filter="fade" transition="in">
                                      <p:cBhvr>
                                        <p:cTn dur="500" id="15"/>
                                        <p:tgtEl>
                                          <p:spTgt spid="65"/>
                                        </p:tgtEl>
                                      </p:cBhvr>
                                    </p:animEffect>
                                  </p:childTnLst>
                                </p:cTn>
                              </p:par>
                              <p:par>
                                <p:cTn fill="hold" grpId="0" id="16" nodeType="withEffect" presetClass="entr" presetID="53" presetSubtype="0">
                                  <p:stCondLst>
                                    <p:cond delay="1000"/>
                                  </p:stCondLst>
                                  <p:iterate type="lt">
                                    <p:tmPct val="0"/>
                                  </p:iterate>
                                  <p:childTnLst>
                                    <p:set>
                                      <p:cBhvr>
                                        <p:cTn dur="1" fill="hold" id="17">
                                          <p:stCondLst>
                                            <p:cond delay="0"/>
                                          </p:stCondLst>
                                        </p:cTn>
                                        <p:tgtEl>
                                          <p:spTgt spid="64"/>
                                        </p:tgtEl>
                                        <p:attrNameLst>
                                          <p:attrName>style.visibility</p:attrName>
                                        </p:attrNameLst>
                                      </p:cBhvr>
                                      <p:to>
                                        <p:strVal val="visible"/>
                                      </p:to>
                                    </p:set>
                                    <p:anim calcmode="lin" valueType="num">
                                      <p:cBhvr>
                                        <p:cTn dur="500" fill="hold" id="18"/>
                                        <p:tgtEl>
                                          <p:spTgt spid="64"/>
                                        </p:tgtEl>
                                        <p:attrNameLst>
                                          <p:attrName>ppt_w</p:attrName>
                                        </p:attrNameLst>
                                      </p:cBhvr>
                                      <p:tavLst>
                                        <p:tav tm="0">
                                          <p:val>
                                            <p:fltVal val="0"/>
                                          </p:val>
                                        </p:tav>
                                        <p:tav tm="100000">
                                          <p:val>
                                            <p:strVal val="#ppt_w"/>
                                          </p:val>
                                        </p:tav>
                                      </p:tavLst>
                                    </p:anim>
                                    <p:anim calcmode="lin" valueType="num">
                                      <p:cBhvr>
                                        <p:cTn dur="500" fill="hold" id="19"/>
                                        <p:tgtEl>
                                          <p:spTgt spid="64"/>
                                        </p:tgtEl>
                                        <p:attrNameLst>
                                          <p:attrName>ppt_h</p:attrName>
                                        </p:attrNameLst>
                                      </p:cBhvr>
                                      <p:tavLst>
                                        <p:tav tm="0">
                                          <p:val>
                                            <p:fltVal val="0"/>
                                          </p:val>
                                        </p:tav>
                                        <p:tav tm="100000">
                                          <p:val>
                                            <p:strVal val="#ppt_h"/>
                                          </p:val>
                                        </p:tav>
                                      </p:tavLst>
                                    </p:anim>
                                    <p:animEffect filter="fade" transition="in">
                                      <p:cBhvr>
                                        <p:cTn dur="500" id="20"/>
                                        <p:tgtEl>
                                          <p:spTgt spid="64"/>
                                        </p:tgtEl>
                                      </p:cBhvr>
                                    </p:animEffect>
                                  </p:childTnLst>
                                </p:cTn>
                              </p:par>
                              <p:par>
                                <p:cTn fill="hold" grpId="0" id="21" nodeType="withEffect" presetClass="entr" presetID="53" presetSubtype="0">
                                  <p:stCondLst>
                                    <p:cond delay="1000"/>
                                  </p:stCondLst>
                                  <p:childTnLst>
                                    <p:set>
                                      <p:cBhvr>
                                        <p:cTn dur="1" fill="hold" id="22">
                                          <p:stCondLst>
                                            <p:cond delay="0"/>
                                          </p:stCondLst>
                                        </p:cTn>
                                        <p:tgtEl>
                                          <p:spTgt spid="77"/>
                                        </p:tgtEl>
                                        <p:attrNameLst>
                                          <p:attrName>style.visibility</p:attrName>
                                        </p:attrNameLst>
                                      </p:cBhvr>
                                      <p:to>
                                        <p:strVal val="visible"/>
                                      </p:to>
                                    </p:set>
                                    <p:anim calcmode="lin" valueType="num">
                                      <p:cBhvr>
                                        <p:cTn dur="500" fill="hold" id="23"/>
                                        <p:tgtEl>
                                          <p:spTgt spid="77"/>
                                        </p:tgtEl>
                                        <p:attrNameLst>
                                          <p:attrName>ppt_w</p:attrName>
                                        </p:attrNameLst>
                                      </p:cBhvr>
                                      <p:tavLst>
                                        <p:tav tm="0">
                                          <p:val>
                                            <p:fltVal val="0"/>
                                          </p:val>
                                        </p:tav>
                                        <p:tav tm="100000">
                                          <p:val>
                                            <p:strVal val="#ppt_w"/>
                                          </p:val>
                                        </p:tav>
                                      </p:tavLst>
                                    </p:anim>
                                    <p:anim calcmode="lin" valueType="num">
                                      <p:cBhvr>
                                        <p:cTn dur="500" fill="hold" id="24"/>
                                        <p:tgtEl>
                                          <p:spTgt spid="77"/>
                                        </p:tgtEl>
                                        <p:attrNameLst>
                                          <p:attrName>ppt_h</p:attrName>
                                        </p:attrNameLst>
                                      </p:cBhvr>
                                      <p:tavLst>
                                        <p:tav tm="0">
                                          <p:val>
                                            <p:fltVal val="0"/>
                                          </p:val>
                                        </p:tav>
                                        <p:tav tm="100000">
                                          <p:val>
                                            <p:strVal val="#ppt_h"/>
                                          </p:val>
                                        </p:tav>
                                      </p:tavLst>
                                    </p:anim>
                                    <p:animEffect filter="fade" transition="in">
                                      <p:cBhvr>
                                        <p:cTn dur="500" id="25"/>
                                        <p:tgtEl>
                                          <p:spTgt spid="77"/>
                                        </p:tgtEl>
                                      </p:cBhvr>
                                    </p:animEffect>
                                    <p:anim calcmode="lin" valueType="num">
                                      <p:cBhvr>
                                        <p:cTn dur="500" fill="hold" id="26"/>
                                        <p:tgtEl>
                                          <p:spTgt spid="77"/>
                                        </p:tgtEl>
                                        <p:attrNameLst>
                                          <p:attrName>ppt_x</p:attrName>
                                        </p:attrNameLst>
                                      </p:cBhvr>
                                      <p:tavLst>
                                        <p:tav tm="0">
                                          <p:val>
                                            <p:fltVal val="0.5"/>
                                          </p:val>
                                        </p:tav>
                                        <p:tav tm="100000">
                                          <p:val>
                                            <p:strVal val="#ppt_x"/>
                                          </p:val>
                                        </p:tav>
                                      </p:tavLst>
                                    </p:anim>
                                    <p:anim calcmode="lin" valueType="num">
                                      <p:cBhvr>
                                        <p:cTn dur="500" fill="hold" id="27"/>
                                        <p:tgtEl>
                                          <p:spTgt spid="77"/>
                                        </p:tgtEl>
                                        <p:attrNameLst>
                                          <p:attrName>ppt_y</p:attrName>
                                        </p:attrNameLst>
                                      </p:cBhvr>
                                      <p:tavLst>
                                        <p:tav tm="0">
                                          <p:val>
                                            <p:fltVal val="0.5"/>
                                          </p:val>
                                        </p:tav>
                                        <p:tav tm="100000">
                                          <p:val>
                                            <p:strVal val="#ppt_y"/>
                                          </p:val>
                                        </p:tav>
                                      </p:tavLst>
                                    </p:anim>
                                  </p:childTnLst>
                                </p:cTn>
                              </p:par>
                              <p:par>
                                <p:cTn fill="hold" grpId="0" id="28" nodeType="withEffect" presetClass="entr" presetID="53" presetSubtype="0">
                                  <p:stCondLst>
                                    <p:cond delay="2000"/>
                                  </p:stCondLst>
                                  <p:iterate type="lt">
                                    <p:tmPct val="0"/>
                                  </p:iterate>
                                  <p:childTnLst>
                                    <p:set>
                                      <p:cBhvr>
                                        <p:cTn dur="1" fill="hold" id="29">
                                          <p:stCondLst>
                                            <p:cond delay="0"/>
                                          </p:stCondLst>
                                        </p:cTn>
                                        <p:tgtEl>
                                          <p:spTgt spid="53"/>
                                        </p:tgtEl>
                                        <p:attrNameLst>
                                          <p:attrName>style.visibility</p:attrName>
                                        </p:attrNameLst>
                                      </p:cBhvr>
                                      <p:to>
                                        <p:strVal val="visible"/>
                                      </p:to>
                                    </p:set>
                                    <p:anim calcmode="lin" valueType="num">
                                      <p:cBhvr>
                                        <p:cTn dur="500" fill="hold" id="30"/>
                                        <p:tgtEl>
                                          <p:spTgt spid="53"/>
                                        </p:tgtEl>
                                        <p:attrNameLst>
                                          <p:attrName>ppt_w</p:attrName>
                                        </p:attrNameLst>
                                      </p:cBhvr>
                                      <p:tavLst>
                                        <p:tav tm="0">
                                          <p:val>
                                            <p:fltVal val="0"/>
                                          </p:val>
                                        </p:tav>
                                        <p:tav tm="100000">
                                          <p:val>
                                            <p:strVal val="#ppt_w"/>
                                          </p:val>
                                        </p:tav>
                                      </p:tavLst>
                                    </p:anim>
                                    <p:anim calcmode="lin" valueType="num">
                                      <p:cBhvr>
                                        <p:cTn dur="500" fill="hold" id="31"/>
                                        <p:tgtEl>
                                          <p:spTgt spid="53"/>
                                        </p:tgtEl>
                                        <p:attrNameLst>
                                          <p:attrName>ppt_h</p:attrName>
                                        </p:attrNameLst>
                                      </p:cBhvr>
                                      <p:tavLst>
                                        <p:tav tm="0">
                                          <p:val>
                                            <p:fltVal val="0"/>
                                          </p:val>
                                        </p:tav>
                                        <p:tav tm="100000">
                                          <p:val>
                                            <p:strVal val="#ppt_h"/>
                                          </p:val>
                                        </p:tav>
                                      </p:tavLst>
                                    </p:anim>
                                    <p:animEffect filter="fade" transition="in">
                                      <p:cBhvr>
                                        <p:cTn dur="500" id="32"/>
                                        <p:tgtEl>
                                          <p:spTgt spid="53"/>
                                        </p:tgtEl>
                                      </p:cBhvr>
                                    </p:animEffect>
                                  </p:childTnLst>
                                </p:cTn>
                              </p:par>
                              <p:par>
                                <p:cTn fill="hold" id="33" nodeType="withEffect" presetClass="entr" presetID="16" presetSubtype="21">
                                  <p:stCondLst>
                                    <p:cond delay="2000"/>
                                  </p:stCondLst>
                                  <p:childTnLst>
                                    <p:set>
                                      <p:cBhvr>
                                        <p:cTn dur="1" fill="hold" id="34">
                                          <p:stCondLst>
                                            <p:cond delay="0"/>
                                          </p:stCondLst>
                                        </p:cTn>
                                        <p:tgtEl>
                                          <p:spTgt spid="66"/>
                                        </p:tgtEl>
                                        <p:attrNameLst>
                                          <p:attrName>style.visibility</p:attrName>
                                        </p:attrNameLst>
                                      </p:cBhvr>
                                      <p:to>
                                        <p:strVal val="visible"/>
                                      </p:to>
                                    </p:set>
                                    <p:animEffect filter="barn(inVertical)" transition="in">
                                      <p:cBhvr>
                                        <p:cTn dur="500" id="35"/>
                                        <p:tgtEl>
                                          <p:spTgt spid="66"/>
                                        </p:tgtEl>
                                      </p:cBhvr>
                                    </p:animEffect>
                                  </p:childTnLst>
                                </p:cTn>
                              </p:par>
                              <p:par>
                                <p:cTn fill="hold" id="36" nodeType="withEffect" presetClass="entr" presetID="53" presetSubtype="0">
                                  <p:stCondLst>
                                    <p:cond delay="2500"/>
                                  </p:stCondLst>
                                  <p:childTnLst>
                                    <p:set>
                                      <p:cBhvr>
                                        <p:cTn dur="1" fill="hold" id="37">
                                          <p:stCondLst>
                                            <p:cond delay="0"/>
                                          </p:stCondLst>
                                        </p:cTn>
                                        <p:tgtEl>
                                          <p:spTgt spid="21"/>
                                        </p:tgtEl>
                                        <p:attrNameLst>
                                          <p:attrName>style.visibility</p:attrName>
                                        </p:attrNameLst>
                                      </p:cBhvr>
                                      <p:to>
                                        <p:strVal val="visible"/>
                                      </p:to>
                                    </p:set>
                                    <p:anim calcmode="lin" valueType="num">
                                      <p:cBhvr>
                                        <p:cTn dur="500" fill="hold" id="38"/>
                                        <p:tgtEl>
                                          <p:spTgt spid="21"/>
                                        </p:tgtEl>
                                        <p:attrNameLst>
                                          <p:attrName>ppt_w</p:attrName>
                                        </p:attrNameLst>
                                      </p:cBhvr>
                                      <p:tavLst>
                                        <p:tav tm="0">
                                          <p:val>
                                            <p:fltVal val="0"/>
                                          </p:val>
                                        </p:tav>
                                        <p:tav tm="100000">
                                          <p:val>
                                            <p:strVal val="#ppt_w"/>
                                          </p:val>
                                        </p:tav>
                                      </p:tavLst>
                                    </p:anim>
                                    <p:anim calcmode="lin" valueType="num">
                                      <p:cBhvr>
                                        <p:cTn dur="500" fill="hold" id="39"/>
                                        <p:tgtEl>
                                          <p:spTgt spid="21"/>
                                        </p:tgtEl>
                                        <p:attrNameLst>
                                          <p:attrName>ppt_h</p:attrName>
                                        </p:attrNameLst>
                                      </p:cBhvr>
                                      <p:tavLst>
                                        <p:tav tm="0">
                                          <p:val>
                                            <p:fltVal val="0"/>
                                          </p:val>
                                        </p:tav>
                                        <p:tav tm="100000">
                                          <p:val>
                                            <p:strVal val="#ppt_h"/>
                                          </p:val>
                                        </p:tav>
                                      </p:tavLst>
                                    </p:anim>
                                    <p:animEffect filter="fade" transition="in">
                                      <p:cBhvr>
                                        <p:cTn dur="500" id="40"/>
                                        <p:tgtEl>
                                          <p:spTgt spid="21"/>
                                        </p:tgtEl>
                                      </p:cBhvr>
                                    </p:animEffect>
                                  </p:childTnLst>
                                </p:cTn>
                              </p:par>
                              <p:par>
                                <p:cTn fill="hold" id="41" nodeType="withEffect" presetClass="entr" presetID="53" presetSubtype="0">
                                  <p:stCondLst>
                                    <p:cond delay="2500"/>
                                  </p:stCondLst>
                                  <p:childTnLst>
                                    <p:set>
                                      <p:cBhvr>
                                        <p:cTn dur="1" fill="hold" id="42">
                                          <p:stCondLst>
                                            <p:cond delay="0"/>
                                          </p:stCondLst>
                                        </p:cTn>
                                        <p:tgtEl>
                                          <p:spTgt spid="26"/>
                                        </p:tgtEl>
                                        <p:attrNameLst>
                                          <p:attrName>style.visibility</p:attrName>
                                        </p:attrNameLst>
                                      </p:cBhvr>
                                      <p:to>
                                        <p:strVal val="visible"/>
                                      </p:to>
                                    </p:set>
                                    <p:anim calcmode="lin" valueType="num">
                                      <p:cBhvr>
                                        <p:cTn dur="500" fill="hold" id="43"/>
                                        <p:tgtEl>
                                          <p:spTgt spid="26"/>
                                        </p:tgtEl>
                                        <p:attrNameLst>
                                          <p:attrName>ppt_w</p:attrName>
                                        </p:attrNameLst>
                                      </p:cBhvr>
                                      <p:tavLst>
                                        <p:tav tm="0">
                                          <p:val>
                                            <p:fltVal val="0"/>
                                          </p:val>
                                        </p:tav>
                                        <p:tav tm="100000">
                                          <p:val>
                                            <p:strVal val="#ppt_w"/>
                                          </p:val>
                                        </p:tav>
                                      </p:tavLst>
                                    </p:anim>
                                    <p:anim calcmode="lin" valueType="num">
                                      <p:cBhvr>
                                        <p:cTn dur="500" fill="hold" id="44"/>
                                        <p:tgtEl>
                                          <p:spTgt spid="26"/>
                                        </p:tgtEl>
                                        <p:attrNameLst>
                                          <p:attrName>ppt_h</p:attrName>
                                        </p:attrNameLst>
                                      </p:cBhvr>
                                      <p:tavLst>
                                        <p:tav tm="0">
                                          <p:val>
                                            <p:fltVal val="0"/>
                                          </p:val>
                                        </p:tav>
                                        <p:tav tm="100000">
                                          <p:val>
                                            <p:strVal val="#ppt_h"/>
                                          </p:val>
                                        </p:tav>
                                      </p:tavLst>
                                    </p:anim>
                                    <p:animEffect filter="fade" transition="in">
                                      <p:cBhvr>
                                        <p:cTn dur="500" id="45"/>
                                        <p:tgtEl>
                                          <p:spTgt spid="26"/>
                                        </p:tgtEl>
                                      </p:cBhvr>
                                    </p:animEffect>
                                  </p:childTnLst>
                                </p:cTn>
                              </p:par>
                              <p:par>
                                <p:cTn fill="hold" id="46" nodeType="withEffect" presetClass="entr" presetID="53" presetSubtype="0">
                                  <p:stCondLst>
                                    <p:cond delay="2500"/>
                                  </p:stCondLst>
                                  <p:childTnLst>
                                    <p:set>
                                      <p:cBhvr>
                                        <p:cTn dur="1" fill="hold" id="47">
                                          <p:stCondLst>
                                            <p:cond delay="0"/>
                                          </p:stCondLst>
                                        </p:cTn>
                                        <p:tgtEl>
                                          <p:spTgt spid="41"/>
                                        </p:tgtEl>
                                        <p:attrNameLst>
                                          <p:attrName>style.visibility</p:attrName>
                                        </p:attrNameLst>
                                      </p:cBhvr>
                                      <p:to>
                                        <p:strVal val="visible"/>
                                      </p:to>
                                    </p:set>
                                    <p:anim calcmode="lin" valueType="num">
                                      <p:cBhvr>
                                        <p:cTn dur="500" fill="hold" id="48"/>
                                        <p:tgtEl>
                                          <p:spTgt spid="41"/>
                                        </p:tgtEl>
                                        <p:attrNameLst>
                                          <p:attrName>ppt_w</p:attrName>
                                        </p:attrNameLst>
                                      </p:cBhvr>
                                      <p:tavLst>
                                        <p:tav tm="0">
                                          <p:val>
                                            <p:fltVal val="0"/>
                                          </p:val>
                                        </p:tav>
                                        <p:tav tm="100000">
                                          <p:val>
                                            <p:strVal val="#ppt_w"/>
                                          </p:val>
                                        </p:tav>
                                      </p:tavLst>
                                    </p:anim>
                                    <p:anim calcmode="lin" valueType="num">
                                      <p:cBhvr>
                                        <p:cTn dur="500" fill="hold" id="49"/>
                                        <p:tgtEl>
                                          <p:spTgt spid="41"/>
                                        </p:tgtEl>
                                        <p:attrNameLst>
                                          <p:attrName>ppt_h</p:attrName>
                                        </p:attrNameLst>
                                      </p:cBhvr>
                                      <p:tavLst>
                                        <p:tav tm="0">
                                          <p:val>
                                            <p:fltVal val="0"/>
                                          </p:val>
                                        </p:tav>
                                        <p:tav tm="100000">
                                          <p:val>
                                            <p:strVal val="#ppt_h"/>
                                          </p:val>
                                        </p:tav>
                                      </p:tavLst>
                                    </p:anim>
                                    <p:animEffect filter="fade" transition="in">
                                      <p:cBhvr>
                                        <p:cTn dur="500" id="50"/>
                                        <p:tgtEl>
                                          <p:spTgt spid="41"/>
                                        </p:tgtEl>
                                      </p:cBhvr>
                                    </p:animEffect>
                                  </p:childTnLst>
                                </p:cTn>
                              </p:par>
                              <p:par>
                                <p:cTn fill="hold" id="51" nodeType="withEffect" presetClass="entr" presetID="53" presetSubtype="0">
                                  <p:stCondLst>
                                    <p:cond delay="2500"/>
                                  </p:stCondLst>
                                  <p:childTnLst>
                                    <p:set>
                                      <p:cBhvr>
                                        <p:cTn dur="1" fill="hold" id="52">
                                          <p:stCondLst>
                                            <p:cond delay="0"/>
                                          </p:stCondLst>
                                        </p:cTn>
                                        <p:tgtEl>
                                          <p:spTgt spid="48"/>
                                        </p:tgtEl>
                                        <p:attrNameLst>
                                          <p:attrName>style.visibility</p:attrName>
                                        </p:attrNameLst>
                                      </p:cBhvr>
                                      <p:to>
                                        <p:strVal val="visible"/>
                                      </p:to>
                                    </p:set>
                                    <p:anim calcmode="lin" valueType="num">
                                      <p:cBhvr>
                                        <p:cTn dur="500" fill="hold" id="53"/>
                                        <p:tgtEl>
                                          <p:spTgt spid="48"/>
                                        </p:tgtEl>
                                        <p:attrNameLst>
                                          <p:attrName>ppt_w</p:attrName>
                                        </p:attrNameLst>
                                      </p:cBhvr>
                                      <p:tavLst>
                                        <p:tav tm="0">
                                          <p:val>
                                            <p:fltVal val="0"/>
                                          </p:val>
                                        </p:tav>
                                        <p:tav tm="100000">
                                          <p:val>
                                            <p:strVal val="#ppt_w"/>
                                          </p:val>
                                        </p:tav>
                                      </p:tavLst>
                                    </p:anim>
                                    <p:anim calcmode="lin" valueType="num">
                                      <p:cBhvr>
                                        <p:cTn dur="500" fill="hold" id="54"/>
                                        <p:tgtEl>
                                          <p:spTgt spid="48"/>
                                        </p:tgtEl>
                                        <p:attrNameLst>
                                          <p:attrName>ppt_h</p:attrName>
                                        </p:attrNameLst>
                                      </p:cBhvr>
                                      <p:tavLst>
                                        <p:tav tm="0">
                                          <p:val>
                                            <p:fltVal val="0"/>
                                          </p:val>
                                        </p:tav>
                                        <p:tav tm="100000">
                                          <p:val>
                                            <p:strVal val="#ppt_h"/>
                                          </p:val>
                                        </p:tav>
                                      </p:tavLst>
                                    </p:anim>
                                    <p:animEffect filter="fade" transition="in">
                                      <p:cBhvr>
                                        <p:cTn dur="500" id="55"/>
                                        <p:tgtEl>
                                          <p:spTgt spid="48"/>
                                        </p:tgtEl>
                                      </p:cBhvr>
                                    </p:animEffect>
                                  </p:childTnLst>
                                </p:cTn>
                              </p:par>
                              <p:par>
                                <p:cTn fill="hold" id="56" nodeType="withEffect" presetClass="entr" presetID="53" presetSubtype="0">
                                  <p:stCondLst>
                                    <p:cond delay="2500"/>
                                  </p:stCondLst>
                                  <p:childTnLst>
                                    <p:set>
                                      <p:cBhvr>
                                        <p:cTn dur="1" fill="hold" id="57">
                                          <p:stCondLst>
                                            <p:cond delay="0"/>
                                          </p:stCondLst>
                                        </p:cTn>
                                        <p:tgtEl>
                                          <p:spTgt spid="67"/>
                                        </p:tgtEl>
                                        <p:attrNameLst>
                                          <p:attrName>style.visibility</p:attrName>
                                        </p:attrNameLst>
                                      </p:cBhvr>
                                      <p:to>
                                        <p:strVal val="visible"/>
                                      </p:to>
                                    </p:set>
                                    <p:anim calcmode="lin" valueType="num">
                                      <p:cBhvr>
                                        <p:cTn dur="500" fill="hold" id="58"/>
                                        <p:tgtEl>
                                          <p:spTgt spid="67"/>
                                        </p:tgtEl>
                                        <p:attrNameLst>
                                          <p:attrName>ppt_w</p:attrName>
                                        </p:attrNameLst>
                                      </p:cBhvr>
                                      <p:tavLst>
                                        <p:tav tm="0">
                                          <p:val>
                                            <p:fltVal val="0"/>
                                          </p:val>
                                        </p:tav>
                                        <p:tav tm="100000">
                                          <p:val>
                                            <p:strVal val="#ppt_w"/>
                                          </p:val>
                                        </p:tav>
                                      </p:tavLst>
                                    </p:anim>
                                    <p:anim calcmode="lin" valueType="num">
                                      <p:cBhvr>
                                        <p:cTn dur="500" fill="hold" id="59"/>
                                        <p:tgtEl>
                                          <p:spTgt spid="67"/>
                                        </p:tgtEl>
                                        <p:attrNameLst>
                                          <p:attrName>ppt_h</p:attrName>
                                        </p:attrNameLst>
                                      </p:cBhvr>
                                      <p:tavLst>
                                        <p:tav tm="0">
                                          <p:val>
                                            <p:fltVal val="0"/>
                                          </p:val>
                                        </p:tav>
                                        <p:tav tm="100000">
                                          <p:val>
                                            <p:strVal val="#ppt_h"/>
                                          </p:val>
                                        </p:tav>
                                      </p:tavLst>
                                    </p:anim>
                                    <p:animEffect filter="fade" transition="in">
                                      <p:cBhvr>
                                        <p:cTn dur="500" id="60"/>
                                        <p:tgtEl>
                                          <p:spTgt spid="67"/>
                                        </p:tgtEl>
                                      </p:cBhvr>
                                    </p:animEffect>
                                  </p:childTnLst>
                                </p:cTn>
                              </p:par>
                              <p:par>
                                <p:cTn fill="hold" id="61" nodeType="withEffect" presetClass="entr" presetID="53" presetSubtype="0">
                                  <p:stCondLst>
                                    <p:cond delay="2500"/>
                                  </p:stCondLst>
                                  <p:childTnLst>
                                    <p:set>
                                      <p:cBhvr>
                                        <p:cTn dur="1" fill="hold" id="62">
                                          <p:stCondLst>
                                            <p:cond delay="0"/>
                                          </p:stCondLst>
                                        </p:cTn>
                                        <p:tgtEl>
                                          <p:spTgt spid="72"/>
                                        </p:tgtEl>
                                        <p:attrNameLst>
                                          <p:attrName>style.visibility</p:attrName>
                                        </p:attrNameLst>
                                      </p:cBhvr>
                                      <p:to>
                                        <p:strVal val="visible"/>
                                      </p:to>
                                    </p:set>
                                    <p:anim calcmode="lin" valueType="num">
                                      <p:cBhvr>
                                        <p:cTn dur="500" fill="hold" id="63"/>
                                        <p:tgtEl>
                                          <p:spTgt spid="72"/>
                                        </p:tgtEl>
                                        <p:attrNameLst>
                                          <p:attrName>ppt_w</p:attrName>
                                        </p:attrNameLst>
                                      </p:cBhvr>
                                      <p:tavLst>
                                        <p:tav tm="0">
                                          <p:val>
                                            <p:fltVal val="0"/>
                                          </p:val>
                                        </p:tav>
                                        <p:tav tm="100000">
                                          <p:val>
                                            <p:strVal val="#ppt_w"/>
                                          </p:val>
                                        </p:tav>
                                      </p:tavLst>
                                    </p:anim>
                                    <p:anim calcmode="lin" valueType="num">
                                      <p:cBhvr>
                                        <p:cTn dur="500" fill="hold" id="64"/>
                                        <p:tgtEl>
                                          <p:spTgt spid="72"/>
                                        </p:tgtEl>
                                        <p:attrNameLst>
                                          <p:attrName>ppt_h</p:attrName>
                                        </p:attrNameLst>
                                      </p:cBhvr>
                                      <p:tavLst>
                                        <p:tav tm="0">
                                          <p:val>
                                            <p:fltVal val="0"/>
                                          </p:val>
                                        </p:tav>
                                        <p:tav tm="100000">
                                          <p:val>
                                            <p:strVal val="#ppt_h"/>
                                          </p:val>
                                        </p:tav>
                                      </p:tavLst>
                                    </p:anim>
                                    <p:animEffect filter="fade" transition="in">
                                      <p:cBhvr>
                                        <p:cTn dur="500" id="65"/>
                                        <p:tgtEl>
                                          <p:spTgt spid="72"/>
                                        </p:tgtEl>
                                      </p:cBhvr>
                                    </p:animEffect>
                                  </p:childTnLst>
                                </p:cTn>
                              </p:par>
                              <p:par>
                                <p:cTn fill="hold" id="66" nodeType="withEffect" presetClass="emph" presetID="32" presetSubtype="0">
                                  <p:stCondLst>
                                    <p:cond delay="3000"/>
                                  </p:stCondLst>
                                  <p:childTnLst>
                                    <p:animRot by="120000">
                                      <p:cBhvr>
                                        <p:cTn dur="100" fill="hold" id="67">
                                          <p:stCondLst>
                                            <p:cond delay="0"/>
                                          </p:stCondLst>
                                        </p:cTn>
                                        <p:tgtEl>
                                          <p:spTgt spid="21"/>
                                        </p:tgtEl>
                                        <p:attrNameLst>
                                          <p:attrName>r</p:attrName>
                                        </p:attrNameLst>
                                      </p:cBhvr>
                                    </p:animRot>
                                    <p:animRot by="-240000">
                                      <p:cBhvr>
                                        <p:cTn dur="200" fill="hold" id="68">
                                          <p:stCondLst>
                                            <p:cond delay="200"/>
                                          </p:stCondLst>
                                        </p:cTn>
                                        <p:tgtEl>
                                          <p:spTgt spid="21"/>
                                        </p:tgtEl>
                                        <p:attrNameLst>
                                          <p:attrName>r</p:attrName>
                                        </p:attrNameLst>
                                      </p:cBhvr>
                                    </p:animRot>
                                    <p:animRot by="240000">
                                      <p:cBhvr>
                                        <p:cTn dur="200" fill="hold" id="69">
                                          <p:stCondLst>
                                            <p:cond delay="400"/>
                                          </p:stCondLst>
                                        </p:cTn>
                                        <p:tgtEl>
                                          <p:spTgt spid="21"/>
                                        </p:tgtEl>
                                        <p:attrNameLst>
                                          <p:attrName>r</p:attrName>
                                        </p:attrNameLst>
                                      </p:cBhvr>
                                    </p:animRot>
                                    <p:animRot by="-240000">
                                      <p:cBhvr>
                                        <p:cTn dur="200" fill="hold" id="70">
                                          <p:stCondLst>
                                            <p:cond delay="600"/>
                                          </p:stCondLst>
                                        </p:cTn>
                                        <p:tgtEl>
                                          <p:spTgt spid="21"/>
                                        </p:tgtEl>
                                        <p:attrNameLst>
                                          <p:attrName>r</p:attrName>
                                        </p:attrNameLst>
                                      </p:cBhvr>
                                    </p:animRot>
                                    <p:animRot by="120000">
                                      <p:cBhvr>
                                        <p:cTn dur="200" fill="hold" id="71">
                                          <p:stCondLst>
                                            <p:cond delay="800"/>
                                          </p:stCondLst>
                                        </p:cTn>
                                        <p:tgtEl>
                                          <p:spTgt spid="21"/>
                                        </p:tgtEl>
                                        <p:attrNameLst>
                                          <p:attrName>r</p:attrName>
                                        </p:attrNameLst>
                                      </p:cBhvr>
                                    </p:animRot>
                                  </p:childTnLst>
                                </p:cTn>
                              </p:par>
                              <p:par>
                                <p:cTn fill="hold" id="72" nodeType="withEffect" presetClass="emph" presetID="32" presetSubtype="0">
                                  <p:stCondLst>
                                    <p:cond delay="3000"/>
                                  </p:stCondLst>
                                  <p:childTnLst>
                                    <p:animRot by="120000">
                                      <p:cBhvr>
                                        <p:cTn dur="100" fill="hold" id="73">
                                          <p:stCondLst>
                                            <p:cond delay="0"/>
                                          </p:stCondLst>
                                        </p:cTn>
                                        <p:tgtEl>
                                          <p:spTgt spid="26"/>
                                        </p:tgtEl>
                                        <p:attrNameLst>
                                          <p:attrName>r</p:attrName>
                                        </p:attrNameLst>
                                      </p:cBhvr>
                                    </p:animRot>
                                    <p:animRot by="-240000">
                                      <p:cBhvr>
                                        <p:cTn dur="200" fill="hold" id="74">
                                          <p:stCondLst>
                                            <p:cond delay="200"/>
                                          </p:stCondLst>
                                        </p:cTn>
                                        <p:tgtEl>
                                          <p:spTgt spid="26"/>
                                        </p:tgtEl>
                                        <p:attrNameLst>
                                          <p:attrName>r</p:attrName>
                                        </p:attrNameLst>
                                      </p:cBhvr>
                                    </p:animRot>
                                    <p:animRot by="240000">
                                      <p:cBhvr>
                                        <p:cTn dur="200" fill="hold" id="75">
                                          <p:stCondLst>
                                            <p:cond delay="400"/>
                                          </p:stCondLst>
                                        </p:cTn>
                                        <p:tgtEl>
                                          <p:spTgt spid="26"/>
                                        </p:tgtEl>
                                        <p:attrNameLst>
                                          <p:attrName>r</p:attrName>
                                        </p:attrNameLst>
                                      </p:cBhvr>
                                    </p:animRot>
                                    <p:animRot by="-240000">
                                      <p:cBhvr>
                                        <p:cTn dur="200" fill="hold" id="76">
                                          <p:stCondLst>
                                            <p:cond delay="600"/>
                                          </p:stCondLst>
                                        </p:cTn>
                                        <p:tgtEl>
                                          <p:spTgt spid="26"/>
                                        </p:tgtEl>
                                        <p:attrNameLst>
                                          <p:attrName>r</p:attrName>
                                        </p:attrNameLst>
                                      </p:cBhvr>
                                    </p:animRot>
                                    <p:animRot by="120000">
                                      <p:cBhvr>
                                        <p:cTn dur="200" fill="hold" id="77">
                                          <p:stCondLst>
                                            <p:cond delay="800"/>
                                          </p:stCondLst>
                                        </p:cTn>
                                        <p:tgtEl>
                                          <p:spTgt spid="26"/>
                                        </p:tgtEl>
                                        <p:attrNameLst>
                                          <p:attrName>r</p:attrName>
                                        </p:attrNameLst>
                                      </p:cBhvr>
                                    </p:animRot>
                                  </p:childTnLst>
                                </p:cTn>
                              </p:par>
                              <p:par>
                                <p:cTn fill="hold" id="78" nodeType="withEffect" presetClass="emph" presetID="32" presetSubtype="0">
                                  <p:stCondLst>
                                    <p:cond delay="3000"/>
                                  </p:stCondLst>
                                  <p:childTnLst>
                                    <p:animRot by="120000">
                                      <p:cBhvr>
                                        <p:cTn dur="100" fill="hold" id="79">
                                          <p:stCondLst>
                                            <p:cond delay="0"/>
                                          </p:stCondLst>
                                        </p:cTn>
                                        <p:tgtEl>
                                          <p:spTgt spid="41"/>
                                        </p:tgtEl>
                                        <p:attrNameLst>
                                          <p:attrName>r</p:attrName>
                                        </p:attrNameLst>
                                      </p:cBhvr>
                                    </p:animRot>
                                    <p:animRot by="-240000">
                                      <p:cBhvr>
                                        <p:cTn dur="200" fill="hold" id="80">
                                          <p:stCondLst>
                                            <p:cond delay="200"/>
                                          </p:stCondLst>
                                        </p:cTn>
                                        <p:tgtEl>
                                          <p:spTgt spid="41"/>
                                        </p:tgtEl>
                                        <p:attrNameLst>
                                          <p:attrName>r</p:attrName>
                                        </p:attrNameLst>
                                      </p:cBhvr>
                                    </p:animRot>
                                    <p:animRot by="240000">
                                      <p:cBhvr>
                                        <p:cTn dur="200" fill="hold" id="81">
                                          <p:stCondLst>
                                            <p:cond delay="400"/>
                                          </p:stCondLst>
                                        </p:cTn>
                                        <p:tgtEl>
                                          <p:spTgt spid="41"/>
                                        </p:tgtEl>
                                        <p:attrNameLst>
                                          <p:attrName>r</p:attrName>
                                        </p:attrNameLst>
                                      </p:cBhvr>
                                    </p:animRot>
                                    <p:animRot by="-240000">
                                      <p:cBhvr>
                                        <p:cTn dur="200" fill="hold" id="82">
                                          <p:stCondLst>
                                            <p:cond delay="600"/>
                                          </p:stCondLst>
                                        </p:cTn>
                                        <p:tgtEl>
                                          <p:spTgt spid="41"/>
                                        </p:tgtEl>
                                        <p:attrNameLst>
                                          <p:attrName>r</p:attrName>
                                        </p:attrNameLst>
                                      </p:cBhvr>
                                    </p:animRot>
                                    <p:animRot by="120000">
                                      <p:cBhvr>
                                        <p:cTn dur="200" fill="hold" id="83">
                                          <p:stCondLst>
                                            <p:cond delay="800"/>
                                          </p:stCondLst>
                                        </p:cTn>
                                        <p:tgtEl>
                                          <p:spTgt spid="41"/>
                                        </p:tgtEl>
                                        <p:attrNameLst>
                                          <p:attrName>r</p:attrName>
                                        </p:attrNameLst>
                                      </p:cBhvr>
                                    </p:animRot>
                                  </p:childTnLst>
                                </p:cTn>
                              </p:par>
                              <p:par>
                                <p:cTn fill="hold" id="84" nodeType="withEffect" presetClass="emph" presetID="32" presetSubtype="0">
                                  <p:stCondLst>
                                    <p:cond delay="3000"/>
                                  </p:stCondLst>
                                  <p:childTnLst>
                                    <p:animRot by="120000">
                                      <p:cBhvr>
                                        <p:cTn dur="100" fill="hold" id="85">
                                          <p:stCondLst>
                                            <p:cond delay="0"/>
                                          </p:stCondLst>
                                        </p:cTn>
                                        <p:tgtEl>
                                          <p:spTgt spid="48"/>
                                        </p:tgtEl>
                                        <p:attrNameLst>
                                          <p:attrName>r</p:attrName>
                                        </p:attrNameLst>
                                      </p:cBhvr>
                                    </p:animRot>
                                    <p:animRot by="-240000">
                                      <p:cBhvr>
                                        <p:cTn dur="200" fill="hold" id="86">
                                          <p:stCondLst>
                                            <p:cond delay="200"/>
                                          </p:stCondLst>
                                        </p:cTn>
                                        <p:tgtEl>
                                          <p:spTgt spid="48"/>
                                        </p:tgtEl>
                                        <p:attrNameLst>
                                          <p:attrName>r</p:attrName>
                                        </p:attrNameLst>
                                      </p:cBhvr>
                                    </p:animRot>
                                    <p:animRot by="240000">
                                      <p:cBhvr>
                                        <p:cTn dur="200" fill="hold" id="87">
                                          <p:stCondLst>
                                            <p:cond delay="400"/>
                                          </p:stCondLst>
                                        </p:cTn>
                                        <p:tgtEl>
                                          <p:spTgt spid="48"/>
                                        </p:tgtEl>
                                        <p:attrNameLst>
                                          <p:attrName>r</p:attrName>
                                        </p:attrNameLst>
                                      </p:cBhvr>
                                    </p:animRot>
                                    <p:animRot by="-240000">
                                      <p:cBhvr>
                                        <p:cTn dur="200" fill="hold" id="88">
                                          <p:stCondLst>
                                            <p:cond delay="600"/>
                                          </p:stCondLst>
                                        </p:cTn>
                                        <p:tgtEl>
                                          <p:spTgt spid="48"/>
                                        </p:tgtEl>
                                        <p:attrNameLst>
                                          <p:attrName>r</p:attrName>
                                        </p:attrNameLst>
                                      </p:cBhvr>
                                    </p:animRot>
                                    <p:animRot by="120000">
                                      <p:cBhvr>
                                        <p:cTn dur="200" fill="hold" id="89">
                                          <p:stCondLst>
                                            <p:cond delay="800"/>
                                          </p:stCondLst>
                                        </p:cTn>
                                        <p:tgtEl>
                                          <p:spTgt spid="48"/>
                                        </p:tgtEl>
                                        <p:attrNameLst>
                                          <p:attrName>r</p:attrName>
                                        </p:attrNameLst>
                                      </p:cBhvr>
                                    </p:animRot>
                                  </p:childTnLst>
                                </p:cTn>
                              </p:par>
                              <p:par>
                                <p:cTn fill="hold" id="90" nodeType="withEffect" presetClass="emph" presetID="32" presetSubtype="0">
                                  <p:stCondLst>
                                    <p:cond delay="3000"/>
                                  </p:stCondLst>
                                  <p:childTnLst>
                                    <p:animRot by="120000">
                                      <p:cBhvr>
                                        <p:cTn dur="100" fill="hold" id="91">
                                          <p:stCondLst>
                                            <p:cond delay="0"/>
                                          </p:stCondLst>
                                        </p:cTn>
                                        <p:tgtEl>
                                          <p:spTgt spid="67"/>
                                        </p:tgtEl>
                                        <p:attrNameLst>
                                          <p:attrName>r</p:attrName>
                                        </p:attrNameLst>
                                      </p:cBhvr>
                                    </p:animRot>
                                    <p:animRot by="-240000">
                                      <p:cBhvr>
                                        <p:cTn dur="200" fill="hold" id="92">
                                          <p:stCondLst>
                                            <p:cond delay="200"/>
                                          </p:stCondLst>
                                        </p:cTn>
                                        <p:tgtEl>
                                          <p:spTgt spid="67"/>
                                        </p:tgtEl>
                                        <p:attrNameLst>
                                          <p:attrName>r</p:attrName>
                                        </p:attrNameLst>
                                      </p:cBhvr>
                                    </p:animRot>
                                    <p:animRot by="240000">
                                      <p:cBhvr>
                                        <p:cTn dur="200" fill="hold" id="93">
                                          <p:stCondLst>
                                            <p:cond delay="400"/>
                                          </p:stCondLst>
                                        </p:cTn>
                                        <p:tgtEl>
                                          <p:spTgt spid="67"/>
                                        </p:tgtEl>
                                        <p:attrNameLst>
                                          <p:attrName>r</p:attrName>
                                        </p:attrNameLst>
                                      </p:cBhvr>
                                    </p:animRot>
                                    <p:animRot by="-240000">
                                      <p:cBhvr>
                                        <p:cTn dur="200" fill="hold" id="94">
                                          <p:stCondLst>
                                            <p:cond delay="600"/>
                                          </p:stCondLst>
                                        </p:cTn>
                                        <p:tgtEl>
                                          <p:spTgt spid="67"/>
                                        </p:tgtEl>
                                        <p:attrNameLst>
                                          <p:attrName>r</p:attrName>
                                        </p:attrNameLst>
                                      </p:cBhvr>
                                    </p:animRot>
                                    <p:animRot by="120000">
                                      <p:cBhvr>
                                        <p:cTn dur="200" fill="hold" id="95">
                                          <p:stCondLst>
                                            <p:cond delay="800"/>
                                          </p:stCondLst>
                                        </p:cTn>
                                        <p:tgtEl>
                                          <p:spTgt spid="67"/>
                                        </p:tgtEl>
                                        <p:attrNameLst>
                                          <p:attrName>r</p:attrName>
                                        </p:attrNameLst>
                                      </p:cBhvr>
                                    </p:animRot>
                                  </p:childTnLst>
                                </p:cTn>
                              </p:par>
                              <p:par>
                                <p:cTn fill="hold" id="96" nodeType="withEffect" presetClass="emph" presetID="32" presetSubtype="0">
                                  <p:stCondLst>
                                    <p:cond delay="3500"/>
                                  </p:stCondLst>
                                  <p:childTnLst>
                                    <p:animRot by="120000">
                                      <p:cBhvr>
                                        <p:cTn dur="100" fill="hold" id="97">
                                          <p:stCondLst>
                                            <p:cond delay="0"/>
                                          </p:stCondLst>
                                        </p:cTn>
                                        <p:tgtEl>
                                          <p:spTgt spid="72"/>
                                        </p:tgtEl>
                                        <p:attrNameLst>
                                          <p:attrName>r</p:attrName>
                                        </p:attrNameLst>
                                      </p:cBhvr>
                                    </p:animRot>
                                    <p:animRot by="-240000">
                                      <p:cBhvr>
                                        <p:cTn dur="200" fill="hold" id="98">
                                          <p:stCondLst>
                                            <p:cond delay="200"/>
                                          </p:stCondLst>
                                        </p:cTn>
                                        <p:tgtEl>
                                          <p:spTgt spid="72"/>
                                        </p:tgtEl>
                                        <p:attrNameLst>
                                          <p:attrName>r</p:attrName>
                                        </p:attrNameLst>
                                      </p:cBhvr>
                                    </p:animRot>
                                    <p:animRot by="240000">
                                      <p:cBhvr>
                                        <p:cTn dur="200" fill="hold" id="99">
                                          <p:stCondLst>
                                            <p:cond delay="400"/>
                                          </p:stCondLst>
                                        </p:cTn>
                                        <p:tgtEl>
                                          <p:spTgt spid="72"/>
                                        </p:tgtEl>
                                        <p:attrNameLst>
                                          <p:attrName>r</p:attrName>
                                        </p:attrNameLst>
                                      </p:cBhvr>
                                    </p:animRot>
                                    <p:animRot by="-240000">
                                      <p:cBhvr>
                                        <p:cTn dur="200" fill="hold" id="100">
                                          <p:stCondLst>
                                            <p:cond delay="600"/>
                                          </p:stCondLst>
                                        </p:cTn>
                                        <p:tgtEl>
                                          <p:spTgt spid="72"/>
                                        </p:tgtEl>
                                        <p:attrNameLst>
                                          <p:attrName>r</p:attrName>
                                        </p:attrNameLst>
                                      </p:cBhvr>
                                    </p:animRot>
                                    <p:animRot by="120000">
                                      <p:cBhvr>
                                        <p:cTn dur="200" fill="hold" id="101">
                                          <p:stCondLst>
                                            <p:cond delay="800"/>
                                          </p:stCondLst>
                                        </p:cTn>
                                        <p:tgtEl>
                                          <p:spTgt spid="72"/>
                                        </p:tgtEl>
                                        <p:attrNameLst>
                                          <p:attrName>r</p:attrName>
                                        </p:attrNameLst>
                                      </p:cBhvr>
                                    </p:animRot>
                                  </p:childTnLst>
                                </p:cTn>
                              </p:par>
                            </p:childTnLst>
                          </p:cTn>
                        </p:par>
                        <p:par>
                          <p:cTn fill="hold" id="102" nodeType="afterGroup">
                            <p:stCondLst>
                              <p:cond delay="5500"/>
                            </p:stCondLst>
                            <p:childTnLst>
                              <p:par>
                                <p:cTn fill="hold" grpId="1" id="103" nodeType="afterEffect" presetClass="entr" presetID="10" presetSubtype="0">
                                  <p:stCondLst>
                                    <p:cond delay="0"/>
                                  </p:stCondLst>
                                  <p:childTnLst>
                                    <p:set>
                                      <p:cBhvr>
                                        <p:cTn dur="1" fill="hold" id="104">
                                          <p:stCondLst>
                                            <p:cond delay="0"/>
                                          </p:stCondLst>
                                        </p:cTn>
                                        <p:tgtEl>
                                          <p:spTgt spid="54"/>
                                        </p:tgtEl>
                                        <p:attrNameLst>
                                          <p:attrName>style.visibility</p:attrName>
                                        </p:attrNameLst>
                                      </p:cBhvr>
                                      <p:to>
                                        <p:strVal val="visible"/>
                                      </p:to>
                                    </p:set>
                                    <p:animEffect filter="fade" transition="in">
                                      <p:cBhvr>
                                        <p:cTn dur="500" id="105"/>
                                        <p:tgtEl>
                                          <p:spTgt spid="54"/>
                                        </p:tgtEl>
                                      </p:cBhvr>
                                    </p:animEffect>
                                  </p:childTnLst>
                                </p:cTn>
                              </p:par>
                              <p:par>
                                <p:cTn fill="hold" grpId="1" id="106" nodeType="withEffect" presetClass="entr" presetID="10" presetSubtype="0">
                                  <p:stCondLst>
                                    <p:cond delay="0"/>
                                  </p:stCondLst>
                                  <p:childTnLst>
                                    <p:set>
                                      <p:cBhvr>
                                        <p:cTn dur="1" fill="hold" id="107">
                                          <p:stCondLst>
                                            <p:cond delay="0"/>
                                          </p:stCondLst>
                                        </p:cTn>
                                        <p:tgtEl>
                                          <p:spTgt spid="55"/>
                                        </p:tgtEl>
                                        <p:attrNameLst>
                                          <p:attrName>style.visibility</p:attrName>
                                        </p:attrNameLst>
                                      </p:cBhvr>
                                      <p:to>
                                        <p:strVal val="visible"/>
                                      </p:to>
                                    </p:set>
                                    <p:animEffect filter="fade" transition="in">
                                      <p:cBhvr>
                                        <p:cTn dur="500" id="108"/>
                                        <p:tgtEl>
                                          <p:spTgt spid="55"/>
                                        </p:tgtEl>
                                      </p:cBhvr>
                                    </p:animEffect>
                                  </p:childTnLst>
                                </p:cTn>
                              </p:par>
                              <p:par>
                                <p:cTn fill="hold" grpId="1" id="109" nodeType="withEffect" presetClass="entr" presetID="10" presetSubtype="0">
                                  <p:stCondLst>
                                    <p:cond delay="0"/>
                                  </p:stCondLst>
                                  <p:childTnLst>
                                    <p:set>
                                      <p:cBhvr>
                                        <p:cTn dur="1" fill="hold" id="110">
                                          <p:stCondLst>
                                            <p:cond delay="0"/>
                                          </p:stCondLst>
                                        </p:cTn>
                                        <p:tgtEl>
                                          <p:spTgt spid="56"/>
                                        </p:tgtEl>
                                        <p:attrNameLst>
                                          <p:attrName>style.visibility</p:attrName>
                                        </p:attrNameLst>
                                      </p:cBhvr>
                                      <p:to>
                                        <p:strVal val="visible"/>
                                      </p:to>
                                    </p:set>
                                    <p:animEffect filter="fade" transition="in">
                                      <p:cBhvr>
                                        <p:cTn dur="500" id="111"/>
                                        <p:tgtEl>
                                          <p:spTgt spid="56"/>
                                        </p:tgtEl>
                                      </p:cBhvr>
                                    </p:animEffect>
                                  </p:childTnLst>
                                </p:cTn>
                              </p:par>
                              <p:par>
                                <p:cTn fill="hold" grpId="1" id="112" nodeType="withEffect" presetClass="entr" presetID="10" presetSubtype="0">
                                  <p:stCondLst>
                                    <p:cond delay="0"/>
                                  </p:stCondLst>
                                  <p:childTnLst>
                                    <p:set>
                                      <p:cBhvr>
                                        <p:cTn dur="1" fill="hold" id="113">
                                          <p:stCondLst>
                                            <p:cond delay="0"/>
                                          </p:stCondLst>
                                        </p:cTn>
                                        <p:tgtEl>
                                          <p:spTgt spid="57"/>
                                        </p:tgtEl>
                                        <p:attrNameLst>
                                          <p:attrName>style.visibility</p:attrName>
                                        </p:attrNameLst>
                                      </p:cBhvr>
                                      <p:to>
                                        <p:strVal val="visible"/>
                                      </p:to>
                                    </p:set>
                                    <p:animEffect filter="fade" transition="in">
                                      <p:cBhvr>
                                        <p:cTn dur="500" id="114"/>
                                        <p:tgtEl>
                                          <p:spTgt spid="57"/>
                                        </p:tgtEl>
                                      </p:cBhvr>
                                    </p:animEffect>
                                  </p:childTnLst>
                                </p:cTn>
                              </p:par>
                              <p:par>
                                <p:cTn fill="hold" grpId="1" id="115" nodeType="withEffect" presetClass="entr" presetID="10" presetSubtype="0">
                                  <p:stCondLst>
                                    <p:cond delay="0"/>
                                  </p:stCondLst>
                                  <p:childTnLst>
                                    <p:set>
                                      <p:cBhvr>
                                        <p:cTn dur="1" fill="hold" id="116">
                                          <p:stCondLst>
                                            <p:cond delay="0"/>
                                          </p:stCondLst>
                                        </p:cTn>
                                        <p:tgtEl>
                                          <p:spTgt spid="58"/>
                                        </p:tgtEl>
                                        <p:attrNameLst>
                                          <p:attrName>style.visibility</p:attrName>
                                        </p:attrNameLst>
                                      </p:cBhvr>
                                      <p:to>
                                        <p:strVal val="visible"/>
                                      </p:to>
                                    </p:set>
                                    <p:animEffect filter="fade" transition="in">
                                      <p:cBhvr>
                                        <p:cTn dur="500" id="117"/>
                                        <p:tgtEl>
                                          <p:spTgt spid="58"/>
                                        </p:tgtEl>
                                      </p:cBhvr>
                                    </p:animEffect>
                                  </p:childTnLst>
                                </p:cTn>
                              </p:par>
                              <p:par>
                                <p:cTn fill="hold" grpId="1" id="118" nodeType="withEffect" presetClass="entr" presetID="10" presetSubtype="0">
                                  <p:stCondLst>
                                    <p:cond delay="0"/>
                                  </p:stCondLst>
                                  <p:childTnLst>
                                    <p:set>
                                      <p:cBhvr>
                                        <p:cTn dur="1" fill="hold" id="119">
                                          <p:stCondLst>
                                            <p:cond delay="0"/>
                                          </p:stCondLst>
                                        </p:cTn>
                                        <p:tgtEl>
                                          <p:spTgt spid="59"/>
                                        </p:tgtEl>
                                        <p:attrNameLst>
                                          <p:attrName>style.visibility</p:attrName>
                                        </p:attrNameLst>
                                      </p:cBhvr>
                                      <p:to>
                                        <p:strVal val="visible"/>
                                      </p:to>
                                    </p:set>
                                    <p:animEffect filter="fade" transition="in">
                                      <p:cBhvr>
                                        <p:cTn dur="500" id="120"/>
                                        <p:tgtEl>
                                          <p:spTgt spid="59"/>
                                        </p:tgtEl>
                                      </p:cBhvr>
                                    </p:animEffect>
                                  </p:childTnLst>
                                </p:cTn>
                              </p:par>
                              <p:par>
                                <p:cTn fill="hold" grpId="1" id="121" nodeType="withEffect" presetClass="entr" presetID="10" presetSubtype="0">
                                  <p:stCondLst>
                                    <p:cond delay="0"/>
                                  </p:stCondLst>
                                  <p:childTnLst>
                                    <p:set>
                                      <p:cBhvr>
                                        <p:cTn dur="1" fill="hold" id="122">
                                          <p:stCondLst>
                                            <p:cond delay="0"/>
                                          </p:stCondLst>
                                        </p:cTn>
                                        <p:tgtEl>
                                          <p:spTgt spid="60"/>
                                        </p:tgtEl>
                                        <p:attrNameLst>
                                          <p:attrName>style.visibility</p:attrName>
                                        </p:attrNameLst>
                                      </p:cBhvr>
                                      <p:to>
                                        <p:strVal val="visible"/>
                                      </p:to>
                                    </p:set>
                                    <p:animEffect filter="fade" transition="in">
                                      <p:cBhvr>
                                        <p:cTn dur="500" id="123"/>
                                        <p:tgtEl>
                                          <p:spTgt spid="60"/>
                                        </p:tgtEl>
                                      </p:cBhvr>
                                    </p:animEffect>
                                  </p:childTnLst>
                                </p:cTn>
                              </p:par>
                              <p:par>
                                <p:cTn fill="hold" grpId="1" id="124" nodeType="withEffect" presetClass="entr" presetID="10" presetSubtype="0">
                                  <p:stCondLst>
                                    <p:cond delay="0"/>
                                  </p:stCondLst>
                                  <p:childTnLst>
                                    <p:set>
                                      <p:cBhvr>
                                        <p:cTn dur="1" fill="hold" id="125">
                                          <p:stCondLst>
                                            <p:cond delay="0"/>
                                          </p:stCondLst>
                                        </p:cTn>
                                        <p:tgtEl>
                                          <p:spTgt spid="61"/>
                                        </p:tgtEl>
                                        <p:attrNameLst>
                                          <p:attrName>style.visibility</p:attrName>
                                        </p:attrNameLst>
                                      </p:cBhvr>
                                      <p:to>
                                        <p:strVal val="visible"/>
                                      </p:to>
                                    </p:set>
                                    <p:animEffect filter="fade" transition="in">
                                      <p:cBhvr>
                                        <p:cTn dur="500" id="126"/>
                                        <p:tgtEl>
                                          <p:spTgt spid="61"/>
                                        </p:tgtEl>
                                      </p:cBhvr>
                                    </p:animEffect>
                                  </p:childTnLst>
                                </p:cTn>
                              </p:par>
                              <p:par>
                                <p:cTn fill="hold" grpId="1" id="127" nodeType="withEffect" presetClass="entr" presetID="10" presetSubtype="0">
                                  <p:stCondLst>
                                    <p:cond delay="0"/>
                                  </p:stCondLst>
                                  <p:childTnLst>
                                    <p:set>
                                      <p:cBhvr>
                                        <p:cTn dur="1" fill="hold" id="128">
                                          <p:stCondLst>
                                            <p:cond delay="0"/>
                                          </p:stCondLst>
                                        </p:cTn>
                                        <p:tgtEl>
                                          <p:spTgt spid="62"/>
                                        </p:tgtEl>
                                        <p:attrNameLst>
                                          <p:attrName>style.visibility</p:attrName>
                                        </p:attrNameLst>
                                      </p:cBhvr>
                                      <p:to>
                                        <p:strVal val="visible"/>
                                      </p:to>
                                    </p:set>
                                    <p:animEffect filter="fade" transition="in">
                                      <p:cBhvr>
                                        <p:cTn dur="500" id="129"/>
                                        <p:tgtEl>
                                          <p:spTgt spid="62"/>
                                        </p:tgtEl>
                                      </p:cBhvr>
                                    </p:animEffect>
                                  </p:childTnLst>
                                </p:cTn>
                              </p:par>
                              <p:par>
                                <p:cTn fill="hold" grpId="1" id="130" nodeType="withEffect" presetClass="entr" presetID="10" presetSubtype="0">
                                  <p:stCondLst>
                                    <p:cond delay="0"/>
                                  </p:stCondLst>
                                  <p:childTnLst>
                                    <p:set>
                                      <p:cBhvr>
                                        <p:cTn dur="1" fill="hold" id="131">
                                          <p:stCondLst>
                                            <p:cond delay="0"/>
                                          </p:stCondLst>
                                        </p:cTn>
                                        <p:tgtEl>
                                          <p:spTgt spid="63"/>
                                        </p:tgtEl>
                                        <p:attrNameLst>
                                          <p:attrName>style.visibility</p:attrName>
                                        </p:attrNameLst>
                                      </p:cBhvr>
                                      <p:to>
                                        <p:strVal val="visible"/>
                                      </p:to>
                                    </p:set>
                                    <p:animEffect filter="fade" transition="in">
                                      <p:cBhvr>
                                        <p:cTn dur="500" id="132"/>
                                        <p:tgtEl>
                                          <p:spTgt spid="63"/>
                                        </p:tgtEl>
                                      </p:cBhvr>
                                    </p:animEffect>
                                  </p:childTnLst>
                                </p:cTn>
                              </p:par>
                            </p:childTnLst>
                          </p:cTn>
                        </p:par>
                        <p:par>
                          <p:cTn fill="hold" id="133" nodeType="afterGroup">
                            <p:stCondLst>
                              <p:cond delay="6000"/>
                            </p:stCondLst>
                            <p:childTnLst>
                              <p:par>
                                <p:cTn accel="50000" decel="50000" fill="remove" grpId="0" id="134" nodeType="afterEffect" presetClass="path" presetID="1" presetSubtype="0" repeatCount="3000">
                                  <p:stCondLst>
                                    <p:cond delay="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5"/>
                                        <p:tgtEl>
                                          <p:spTgt spid="54"/>
                                        </p:tgtEl>
                                        <p:attrNameLst>
                                          <p:attrName>ppt_x</p:attrName>
                                          <p:attrName>ppt_y</p:attrName>
                                        </p:attrNameLst>
                                      </p:cBhvr>
                                      <p:rCtr x="17" y="18981"/>
                                    </p:animMotion>
                                  </p:childTnLst>
                                </p:cTn>
                              </p:par>
                              <p:par>
                                <p:cTn accel="50000" decel="50000" fill="remove" grpId="0" id="136" nodeType="withEffect" presetClass="path" presetID="1" presetSubtype="0" repeatCount="3000">
                                  <p:stCondLst>
                                    <p:cond delay="1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7"/>
                                        <p:tgtEl>
                                          <p:spTgt spid="55"/>
                                        </p:tgtEl>
                                        <p:attrNameLst>
                                          <p:attrName>ppt_x</p:attrName>
                                          <p:attrName>ppt_y</p:attrName>
                                        </p:attrNameLst>
                                      </p:cBhvr>
                                      <p:rCtr x="17" y="18981"/>
                                    </p:animMotion>
                                  </p:childTnLst>
                                </p:cTn>
                              </p:par>
                              <p:par>
                                <p:cTn accel="50000" decel="50000" fill="remove" grpId="0" id="138" nodeType="withEffect" presetClass="path" presetID="1" presetSubtype="0" repeatCount="3000">
                                  <p:stCondLst>
                                    <p:cond delay="2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9"/>
                                        <p:tgtEl>
                                          <p:spTgt spid="56"/>
                                        </p:tgtEl>
                                        <p:attrNameLst>
                                          <p:attrName>ppt_x</p:attrName>
                                          <p:attrName>ppt_y</p:attrName>
                                        </p:attrNameLst>
                                      </p:cBhvr>
                                      <p:rCtr x="17" y="18981"/>
                                    </p:animMotion>
                                  </p:childTnLst>
                                </p:cTn>
                              </p:par>
                              <p:par>
                                <p:cTn accel="50000" decel="50000" fill="remove" grpId="0" id="140" nodeType="withEffect" presetClass="path" presetID="1" presetSubtype="0" repeatCount="3000">
                                  <p:stCondLst>
                                    <p:cond delay="3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1"/>
                                        <p:tgtEl>
                                          <p:spTgt spid="57"/>
                                        </p:tgtEl>
                                        <p:attrNameLst>
                                          <p:attrName>ppt_x</p:attrName>
                                          <p:attrName>ppt_y</p:attrName>
                                        </p:attrNameLst>
                                      </p:cBhvr>
                                      <p:rCtr x="17" y="18981"/>
                                    </p:animMotion>
                                  </p:childTnLst>
                                </p:cTn>
                              </p:par>
                              <p:par>
                                <p:cTn accel="50000" decel="50000" fill="remove" grpId="0" id="142" nodeType="withEffect" presetClass="path" presetID="1" presetSubtype="0" repeatCount="3000">
                                  <p:stCondLst>
                                    <p:cond delay="4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3"/>
                                        <p:tgtEl>
                                          <p:spTgt spid="58"/>
                                        </p:tgtEl>
                                        <p:attrNameLst>
                                          <p:attrName>ppt_x</p:attrName>
                                          <p:attrName>ppt_y</p:attrName>
                                        </p:attrNameLst>
                                      </p:cBhvr>
                                      <p:rCtr x="17" y="18981"/>
                                    </p:animMotion>
                                  </p:childTnLst>
                                </p:cTn>
                              </p:par>
                              <p:par>
                                <p:cTn accel="50000" decel="50000" fill="remove" grpId="0" id="144" nodeType="withEffect" presetClass="path" presetID="1" presetSubtype="0" repeatCount="3000">
                                  <p:stCondLst>
                                    <p:cond delay="5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5"/>
                                        <p:tgtEl>
                                          <p:spTgt spid="59"/>
                                        </p:tgtEl>
                                        <p:attrNameLst>
                                          <p:attrName>ppt_x</p:attrName>
                                          <p:attrName>ppt_y</p:attrName>
                                        </p:attrNameLst>
                                      </p:cBhvr>
                                      <p:rCtr x="17" y="18981"/>
                                    </p:animMotion>
                                  </p:childTnLst>
                                </p:cTn>
                              </p:par>
                              <p:par>
                                <p:cTn accel="50000" decel="50000" fill="remove" grpId="0" id="146" nodeType="withEffect" presetClass="path" presetID="1" presetSubtype="0" repeatCount="3000">
                                  <p:stCondLst>
                                    <p:cond delay="6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7"/>
                                        <p:tgtEl>
                                          <p:spTgt spid="60"/>
                                        </p:tgtEl>
                                        <p:attrNameLst>
                                          <p:attrName>ppt_x</p:attrName>
                                          <p:attrName>ppt_y</p:attrName>
                                        </p:attrNameLst>
                                      </p:cBhvr>
                                      <p:rCtr x="17" y="18981"/>
                                    </p:animMotion>
                                  </p:childTnLst>
                                </p:cTn>
                              </p:par>
                              <p:par>
                                <p:cTn accel="50000" decel="50000" fill="remove" grpId="0" id="148" nodeType="withEffect" presetClass="path" presetID="1" presetSubtype="0" repeatCount="3000">
                                  <p:stCondLst>
                                    <p:cond delay="7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9"/>
                                        <p:tgtEl>
                                          <p:spTgt spid="61"/>
                                        </p:tgtEl>
                                        <p:attrNameLst>
                                          <p:attrName>ppt_x</p:attrName>
                                          <p:attrName>ppt_y</p:attrName>
                                        </p:attrNameLst>
                                      </p:cBhvr>
                                      <p:rCtr x="17" y="18981"/>
                                    </p:animMotion>
                                  </p:childTnLst>
                                </p:cTn>
                              </p:par>
                              <p:par>
                                <p:cTn accel="50000" decel="50000" fill="remove" grpId="0" id="150" nodeType="withEffect" presetClass="path" presetID="1" presetSubtype="0" repeatCount="3000">
                                  <p:stCondLst>
                                    <p:cond delay="8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51"/>
                                        <p:tgtEl>
                                          <p:spTgt spid="62"/>
                                        </p:tgtEl>
                                        <p:attrNameLst>
                                          <p:attrName>ppt_x</p:attrName>
                                          <p:attrName>ppt_y</p:attrName>
                                        </p:attrNameLst>
                                      </p:cBhvr>
                                      <p:rCtr x="17" y="18981"/>
                                    </p:animMotion>
                                  </p:childTnLst>
                                </p:cTn>
                              </p:par>
                              <p:par>
                                <p:cTn accel="50000" decel="50000" fill="remove" grpId="0" id="152" nodeType="withEffect" presetClass="path" presetID="1" presetSubtype="0" repeatCount="3000">
                                  <p:stCondLst>
                                    <p:cond delay="9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53"/>
                                        <p:tgtEl>
                                          <p:spTgt spid="63"/>
                                        </p:tgtEl>
                                        <p:attrNameLst>
                                          <p:attrName>ppt_x</p:attrName>
                                          <p:attrName>ppt_y</p:attrName>
                                        </p:attrNameLst>
                                      </p:cBhvr>
                                      <p:rCtr x="17" y="1898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53"/>
      <p:bldP grpId="0" spid="54"/>
      <p:bldP grpId="1" spid="54"/>
      <p:bldP grpId="0" spid="55"/>
      <p:bldP grpId="1" spid="55"/>
      <p:bldP grpId="0" spid="56"/>
      <p:bldP grpId="1" spid="56"/>
      <p:bldP grpId="0" spid="57"/>
      <p:bldP grpId="1" spid="57"/>
      <p:bldP grpId="0" spid="58"/>
      <p:bldP grpId="1" spid="58"/>
      <p:bldP grpId="0" spid="59"/>
      <p:bldP grpId="1" spid="59"/>
      <p:bldP grpId="0" spid="60"/>
      <p:bldP grpId="1" spid="60"/>
      <p:bldP grpId="0" spid="61"/>
      <p:bldP grpId="1" spid="61"/>
      <p:bldP grpId="0" spid="62"/>
      <p:bldP grpId="1" spid="62"/>
      <p:bldP grpId="0" spid="63"/>
      <p:bldP grpId="1" spid="63"/>
      <p:bldP grpId="0" spid="64"/>
      <p:bldP grpId="0" spid="65"/>
      <p:bldP grpId="0" spid="7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35332"/>
            <a:ext cx="7992889"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公司战略目标  |  COMPANY STRATEGIC OBJECTIVES</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841003" y="1834699"/>
            <a:ext cx="6120680" cy="3682533"/>
            <a:chOff x="3022028" y="1587732"/>
            <a:chExt cx="6120680" cy="3682533"/>
          </a:xfrm>
        </p:grpSpPr>
        <p:pic>
          <p:nvPicPr>
            <p:cNvPr descr="C:\Users\Administrator\Desktop\ppt展示模板-8.png" id="41" name="Picture 2"/>
            <p:cNvPicPr>
              <a:picLocks noChangeArrowheads="1" noChangeAspect="1"/>
            </p:cNvPicPr>
            <p:nvPr/>
          </p:nvPicPr>
          <p:blipFill>
            <a:blip r:embed="rId3">
              <a:extLst>
                <a:ext uri="{28A0092B-C50C-407E-A947-70E740481C1C}">
                  <a14:useLocalDpi val="0"/>
                </a:ext>
              </a:extLst>
            </a:blip>
            <a:stretch>
              <a:fillRect/>
            </a:stretch>
          </p:blipFill>
          <p:spPr bwMode="auto">
            <a:xfrm>
              <a:off x="3022028" y="1587732"/>
              <a:ext cx="6120680" cy="3682533"/>
            </a:xfrm>
            <a:prstGeom prst="rect">
              <a:avLst/>
            </a:prstGeom>
            <a:noFill/>
            <a:extLst>
              <a:ext uri="{909E8E84-426E-40DD-AFC4-6F175D3DCCD1}">
                <a14:hiddenFill>
                  <a:solidFill>
                    <a:srgbClr val="FFFFFF"/>
                  </a:solidFill>
                </a14:hiddenFill>
              </a:ext>
            </a:extLst>
          </p:spPr>
        </p:pic>
        <p:sp>
          <p:nvSpPr>
            <p:cNvPr id="44" name="矩形 43"/>
            <p:cNvSpPr/>
            <p:nvPr/>
          </p:nvSpPr>
          <p:spPr>
            <a:xfrm>
              <a:off x="3937348" y="2060861"/>
              <a:ext cx="4320480" cy="2376251"/>
            </a:xfrm>
            <a:prstGeom prst="rect">
              <a:avLst/>
            </a:prstGeom>
            <a:blipFill>
              <a:blip r:embed="rId4">
                <a:extLst>
                  <a:ext uri="{BEBA8EAE-BF5A-486C-A8C5-ECC9F3942E4B}">
                    <a14:imgProps>
                      <a14:imgLayer xmlns:d3p1="http://schemas.openxmlformats.org/officeDocument/2006/relationships" d3p1:embed="">
                        <a14:imgEffect>
                          <a14:brightnessContrast bright="22000"/>
                        </a14:imgEffect>
                      </a14:imgLayer>
                    </a14:imgProps>
                  </a:ext>
                </a:extLst>
              </a:blip>
              <a:stretch>
                <a:fillRect b="-6812" l="-2911" r="-2911" t="-6812"/>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5" name="燕尾形 44"/>
          <p:cNvSpPr/>
          <p:nvPr/>
        </p:nvSpPr>
        <p:spPr>
          <a:xfrm rot="5400000">
            <a:off x="7033691" y="2064036"/>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46" name="直接连接符 45"/>
          <p:cNvCxnSpPr/>
          <p:nvPr/>
        </p:nvCxnSpPr>
        <p:spPr>
          <a:xfrm>
            <a:off x="7213711" y="2640100"/>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7550710" y="1543964"/>
            <a:ext cx="13004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48" name="矩形 47"/>
          <p:cNvSpPr>
            <a:spLocks noChangeArrowheads="1"/>
          </p:cNvSpPr>
          <p:nvPr/>
        </p:nvSpPr>
        <p:spPr bwMode="auto">
          <a:xfrm>
            <a:off x="7537748" y="1958702"/>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49" name="燕尾形 48"/>
          <p:cNvSpPr/>
          <p:nvPr/>
        </p:nvSpPr>
        <p:spPr>
          <a:xfrm rot="5400000">
            <a:off x="7033691" y="343218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50" name="直接连接符 49"/>
          <p:cNvCxnSpPr/>
          <p:nvPr/>
        </p:nvCxnSpPr>
        <p:spPr>
          <a:xfrm>
            <a:off x="7213711" y="4008252"/>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7550710" y="2912116"/>
            <a:ext cx="13004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52" name="矩形 47"/>
          <p:cNvSpPr>
            <a:spLocks noChangeArrowheads="1"/>
          </p:cNvSpPr>
          <p:nvPr/>
        </p:nvSpPr>
        <p:spPr bwMode="auto">
          <a:xfrm>
            <a:off x="7537748" y="3326854"/>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53" name="燕尾形 52"/>
          <p:cNvSpPr/>
          <p:nvPr/>
        </p:nvSpPr>
        <p:spPr>
          <a:xfrm rot="5400000">
            <a:off x="7033691" y="4872348"/>
            <a:ext cx="360040" cy="576064"/>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54" name="直接连接符 53"/>
          <p:cNvCxnSpPr/>
          <p:nvPr/>
        </p:nvCxnSpPr>
        <p:spPr>
          <a:xfrm>
            <a:off x="7213711" y="5448412"/>
            <a:ext cx="3636404" cy="0"/>
          </a:xfrm>
          <a:prstGeom prst="line">
            <a:avLst/>
          </a:prstGeom>
          <a:ln>
            <a:solidFill>
              <a:schemeClr val="bg1">
                <a:lumMod val="50000"/>
              </a:schemeClr>
            </a:solidFill>
            <a:prstDash val="sys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7550710" y="4352276"/>
            <a:ext cx="1300462" cy="426712"/>
          </a:xfrm>
          <a:prstGeom prst="rect">
            <a:avLst/>
          </a:prstGeom>
        </p:spPr>
        <p:txBody>
          <a:bodyPr bIns="45716" lIns="91431" rIns="91431" tIns="45716" wrap="none">
            <a:spAutoFit/>
          </a:bodyPr>
          <a:lstStyle/>
          <a:p>
            <a:r>
              <a:rPr altLang="en-US" b="1" lang="zh-CN" sz="22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56" name="矩形 47"/>
          <p:cNvSpPr>
            <a:spLocks noChangeArrowheads="1"/>
          </p:cNvSpPr>
          <p:nvPr/>
        </p:nvSpPr>
        <p:spPr bwMode="auto">
          <a:xfrm>
            <a:off x="7537748" y="4767014"/>
            <a:ext cx="3312368"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333333"/>
                </a:solidFill>
                <a:sym charset="-122" panose="020b0503020204020204" pitchFamily="34" typeface="微软雅黑"/>
              </a:rPr>
              <a:t>在此录入上述图表的综合描述说明，在此录入上述图表的综合描述说明。</a:t>
            </a:r>
          </a:p>
        </p:txBody>
      </p:sp>
      <p:sp>
        <p:nvSpPr>
          <p:cNvPr id="74" name="圆角矩形 73"/>
          <p:cNvSpPr/>
          <p:nvPr/>
        </p:nvSpPr>
        <p:spPr>
          <a:xfrm>
            <a:off x="-239117" y="220849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圆角矩形 74"/>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标题 4"/>
          <p:cNvSpPr txBox="1"/>
          <p:nvPr/>
        </p:nvSpPr>
        <p:spPr>
          <a:xfrm>
            <a:off x="48915" y="222972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未来计划</a:t>
            </a:r>
          </a:p>
        </p:txBody>
      </p:sp>
      <p:sp>
        <p:nvSpPr>
          <p:cNvPr id="77"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78" name="圆角矩形 77"/>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84" name="圆角矩形 83"/>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86" name="圆角矩形 85"/>
          <p:cNvSpPr/>
          <p:nvPr/>
        </p:nvSpPr>
        <p:spPr>
          <a:xfrm>
            <a:off x="-383133" y="2599295"/>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标题 4"/>
          <p:cNvSpPr txBox="1"/>
          <p:nvPr/>
        </p:nvSpPr>
        <p:spPr>
          <a:xfrm>
            <a:off x="48915" y="2599295"/>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88" name="圆角矩形 87"/>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26</a:t>
            </a:r>
          </a:p>
        </p:txBody>
      </p:sp>
    </p:spTree>
    <p:extLst>
      <p:ext uri="{BB962C8B-B14F-4D97-AF65-F5344CB8AC3E}">
        <p14:creationId val="288299715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0"/>
                                        </p:tgtEl>
                                        <p:attrNameLst>
                                          <p:attrName>style.visibility</p:attrName>
                                        </p:attrNameLst>
                                      </p:cBhvr>
                                      <p:to>
                                        <p:strVal val="visible"/>
                                      </p:to>
                                    </p:set>
                                    <p:animEffect filter="fade" transition="in">
                                      <p:cBhvr>
                                        <p:cTn dur="1000" id="7"/>
                                        <p:tgtEl>
                                          <p:spTgt spid="40"/>
                                        </p:tgtEl>
                                      </p:cBhvr>
                                    </p:animEffect>
                                    <p:anim calcmode="lin" valueType="num">
                                      <p:cBhvr>
                                        <p:cTn dur="1000" fill="hold" id="8"/>
                                        <p:tgtEl>
                                          <p:spTgt spid="40"/>
                                        </p:tgtEl>
                                        <p:attrNameLst>
                                          <p:attrName>ppt_x</p:attrName>
                                        </p:attrNameLst>
                                      </p:cBhvr>
                                      <p:tavLst>
                                        <p:tav tm="0">
                                          <p:val>
                                            <p:strVal val="#ppt_x"/>
                                          </p:val>
                                        </p:tav>
                                        <p:tav tm="100000">
                                          <p:val>
                                            <p:strVal val="#ppt_x"/>
                                          </p:val>
                                        </p:tav>
                                      </p:tavLst>
                                    </p:anim>
                                    <p:anim calcmode="lin" valueType="num">
                                      <p:cBhvr>
                                        <p:cTn dur="1000" fill="hold" id="9"/>
                                        <p:tgtEl>
                                          <p:spTgt spid="4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7" presetSubtype="0">
                                  <p:stCondLst>
                                    <p:cond delay="0"/>
                                  </p:stCondLst>
                                  <p:childTnLst>
                                    <p:set>
                                      <p:cBhvr>
                                        <p:cTn dur="1" fill="hold" id="12">
                                          <p:stCondLst>
                                            <p:cond delay="0"/>
                                          </p:stCondLst>
                                        </p:cTn>
                                        <p:tgtEl>
                                          <p:spTgt spid="45"/>
                                        </p:tgtEl>
                                        <p:attrNameLst>
                                          <p:attrName>style.visibility</p:attrName>
                                        </p:attrNameLst>
                                      </p:cBhvr>
                                      <p:to>
                                        <p:strVal val="visible"/>
                                      </p:to>
                                    </p:set>
                                    <p:animEffect filter="fade" transition="in">
                                      <p:cBhvr>
                                        <p:cTn dur="1000" id="13"/>
                                        <p:tgtEl>
                                          <p:spTgt spid="45"/>
                                        </p:tgtEl>
                                      </p:cBhvr>
                                    </p:animEffect>
                                    <p:anim calcmode="lin" valueType="num">
                                      <p:cBhvr>
                                        <p:cTn dur="1000" fill="hold" id="14"/>
                                        <p:tgtEl>
                                          <p:spTgt spid="45"/>
                                        </p:tgtEl>
                                        <p:attrNameLst>
                                          <p:attrName>ppt_x</p:attrName>
                                        </p:attrNameLst>
                                      </p:cBhvr>
                                      <p:tavLst>
                                        <p:tav tm="0">
                                          <p:val>
                                            <p:strVal val="#ppt_x"/>
                                          </p:val>
                                        </p:tav>
                                        <p:tav tm="100000">
                                          <p:val>
                                            <p:strVal val="#ppt_x"/>
                                          </p:val>
                                        </p:tav>
                                      </p:tavLst>
                                    </p:anim>
                                    <p:anim calcmode="lin" valueType="num">
                                      <p:cBhvr>
                                        <p:cTn dur="1000" fill="hold" id="15"/>
                                        <p:tgtEl>
                                          <p:spTgt spid="4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22" presetSubtype="8">
                                  <p:stCondLst>
                                    <p:cond delay="0"/>
                                  </p:stCondLst>
                                  <p:childTnLst>
                                    <p:set>
                                      <p:cBhvr>
                                        <p:cTn dur="1" fill="hold" id="18">
                                          <p:stCondLst>
                                            <p:cond delay="0"/>
                                          </p:stCondLst>
                                        </p:cTn>
                                        <p:tgtEl>
                                          <p:spTgt spid="46"/>
                                        </p:tgtEl>
                                        <p:attrNameLst>
                                          <p:attrName>style.visibility</p:attrName>
                                        </p:attrNameLst>
                                      </p:cBhvr>
                                      <p:to>
                                        <p:strVal val="visible"/>
                                      </p:to>
                                    </p:set>
                                    <p:animEffect filter="wipe(left)" transition="in">
                                      <p:cBhvr>
                                        <p:cTn dur="500" id="19"/>
                                        <p:tgtEl>
                                          <p:spTgt spid="46"/>
                                        </p:tgtEl>
                                      </p:cBhvr>
                                    </p:animEffect>
                                  </p:childTnLst>
                                </p:cTn>
                              </p:par>
                            </p:childTnLst>
                          </p:cTn>
                        </p:par>
                        <p:par>
                          <p:cTn fill="hold" id="20" nodeType="afterGroup">
                            <p:stCondLst>
                              <p:cond delay="2500"/>
                            </p:stCondLst>
                            <p:childTnLst>
                              <p:par>
                                <p:cTn fill="hold" grpId="0" id="21" nodeType="afterEffect" presetClass="entr" presetID="22" presetSubtype="8">
                                  <p:stCondLst>
                                    <p:cond delay="0"/>
                                  </p:stCondLst>
                                  <p:childTnLst>
                                    <p:set>
                                      <p:cBhvr>
                                        <p:cTn dur="1" fill="hold" id="22">
                                          <p:stCondLst>
                                            <p:cond delay="0"/>
                                          </p:stCondLst>
                                        </p:cTn>
                                        <p:tgtEl>
                                          <p:spTgt spid="47"/>
                                        </p:tgtEl>
                                        <p:attrNameLst>
                                          <p:attrName>style.visibility</p:attrName>
                                        </p:attrNameLst>
                                      </p:cBhvr>
                                      <p:to>
                                        <p:strVal val="visible"/>
                                      </p:to>
                                    </p:set>
                                    <p:animEffect filter="wipe(left)" transition="in">
                                      <p:cBhvr>
                                        <p:cTn dur="500" id="23"/>
                                        <p:tgtEl>
                                          <p:spTgt spid="47"/>
                                        </p:tgtEl>
                                      </p:cBhvr>
                                    </p:animEffect>
                                  </p:childTnLst>
                                </p:cTn>
                              </p:par>
                              <p:par>
                                <p:cTn fill="hold" grpId="0" id="24" nodeType="withEffect" presetClass="entr" presetID="22" presetSubtype="8">
                                  <p:stCondLst>
                                    <p:cond delay="0"/>
                                  </p:stCondLst>
                                  <p:childTnLst>
                                    <p:set>
                                      <p:cBhvr>
                                        <p:cTn dur="1" fill="hold" id="25">
                                          <p:stCondLst>
                                            <p:cond delay="0"/>
                                          </p:stCondLst>
                                        </p:cTn>
                                        <p:tgtEl>
                                          <p:spTgt spid="48"/>
                                        </p:tgtEl>
                                        <p:attrNameLst>
                                          <p:attrName>style.visibility</p:attrName>
                                        </p:attrNameLst>
                                      </p:cBhvr>
                                      <p:to>
                                        <p:strVal val="visible"/>
                                      </p:to>
                                    </p:set>
                                    <p:animEffect filter="wipe(left)" transition="in">
                                      <p:cBhvr>
                                        <p:cTn dur="500" id="26"/>
                                        <p:tgtEl>
                                          <p:spTgt spid="48"/>
                                        </p:tgtEl>
                                      </p:cBhvr>
                                    </p:animEffect>
                                  </p:childTnLst>
                                </p:cTn>
                              </p:par>
                            </p:childTnLst>
                          </p:cTn>
                        </p:par>
                        <p:par>
                          <p:cTn fill="hold" id="27" nodeType="afterGroup">
                            <p:stCondLst>
                              <p:cond delay="3000"/>
                            </p:stCondLst>
                            <p:childTnLst>
                              <p:par>
                                <p:cTn fill="hold" grpId="0" id="28" nodeType="afterEffect" presetClass="entr" presetID="47" presetSubtype="0">
                                  <p:stCondLst>
                                    <p:cond delay="0"/>
                                  </p:stCondLst>
                                  <p:childTnLst>
                                    <p:set>
                                      <p:cBhvr>
                                        <p:cTn dur="1" fill="hold" id="29">
                                          <p:stCondLst>
                                            <p:cond delay="0"/>
                                          </p:stCondLst>
                                        </p:cTn>
                                        <p:tgtEl>
                                          <p:spTgt spid="49"/>
                                        </p:tgtEl>
                                        <p:attrNameLst>
                                          <p:attrName>style.visibility</p:attrName>
                                        </p:attrNameLst>
                                      </p:cBhvr>
                                      <p:to>
                                        <p:strVal val="visible"/>
                                      </p:to>
                                    </p:set>
                                    <p:animEffect filter="fade" transition="in">
                                      <p:cBhvr>
                                        <p:cTn dur="1000" id="30"/>
                                        <p:tgtEl>
                                          <p:spTgt spid="49"/>
                                        </p:tgtEl>
                                      </p:cBhvr>
                                    </p:animEffect>
                                    <p:anim calcmode="lin" valueType="num">
                                      <p:cBhvr>
                                        <p:cTn dur="1000" fill="hold" id="31"/>
                                        <p:tgtEl>
                                          <p:spTgt spid="49"/>
                                        </p:tgtEl>
                                        <p:attrNameLst>
                                          <p:attrName>ppt_x</p:attrName>
                                        </p:attrNameLst>
                                      </p:cBhvr>
                                      <p:tavLst>
                                        <p:tav tm="0">
                                          <p:val>
                                            <p:strVal val="#ppt_x"/>
                                          </p:val>
                                        </p:tav>
                                        <p:tav tm="100000">
                                          <p:val>
                                            <p:strVal val="#ppt_x"/>
                                          </p:val>
                                        </p:tav>
                                      </p:tavLst>
                                    </p:anim>
                                    <p:anim calcmode="lin" valueType="num">
                                      <p:cBhvr>
                                        <p:cTn dur="1000" fill="hold" id="32"/>
                                        <p:tgtEl>
                                          <p:spTgt spid="49"/>
                                        </p:tgtEl>
                                        <p:attrNameLst>
                                          <p:attrName>ppt_y</p:attrName>
                                        </p:attrNameLst>
                                      </p:cBhvr>
                                      <p:tavLst>
                                        <p:tav tm="0">
                                          <p:val>
                                            <p:strVal val="#ppt_y-.1"/>
                                          </p:val>
                                        </p:tav>
                                        <p:tav tm="100000">
                                          <p:val>
                                            <p:strVal val="#ppt_y"/>
                                          </p:val>
                                        </p:tav>
                                      </p:tavLst>
                                    </p:anim>
                                  </p:childTnLst>
                                </p:cTn>
                              </p:par>
                            </p:childTnLst>
                          </p:cTn>
                        </p:par>
                        <p:par>
                          <p:cTn fill="hold" id="33" nodeType="afterGroup">
                            <p:stCondLst>
                              <p:cond delay="4000"/>
                            </p:stCondLst>
                            <p:childTnLst>
                              <p:par>
                                <p:cTn fill="hold" id="34" nodeType="afterEffect" presetClass="entr" presetID="22" presetSubtype="8">
                                  <p:stCondLst>
                                    <p:cond delay="0"/>
                                  </p:stCondLst>
                                  <p:childTnLst>
                                    <p:set>
                                      <p:cBhvr>
                                        <p:cTn dur="1" fill="hold" id="35">
                                          <p:stCondLst>
                                            <p:cond delay="0"/>
                                          </p:stCondLst>
                                        </p:cTn>
                                        <p:tgtEl>
                                          <p:spTgt spid="50"/>
                                        </p:tgtEl>
                                        <p:attrNameLst>
                                          <p:attrName>style.visibility</p:attrName>
                                        </p:attrNameLst>
                                      </p:cBhvr>
                                      <p:to>
                                        <p:strVal val="visible"/>
                                      </p:to>
                                    </p:set>
                                    <p:animEffect filter="wipe(left)" transition="in">
                                      <p:cBhvr>
                                        <p:cTn dur="500" id="36"/>
                                        <p:tgtEl>
                                          <p:spTgt spid="50"/>
                                        </p:tgtEl>
                                      </p:cBhvr>
                                    </p:animEffect>
                                  </p:childTnLst>
                                </p:cTn>
                              </p:par>
                            </p:childTnLst>
                          </p:cTn>
                        </p:par>
                        <p:par>
                          <p:cTn fill="hold" id="37" nodeType="afterGroup">
                            <p:stCondLst>
                              <p:cond delay="4500"/>
                            </p:stCondLst>
                            <p:childTnLst>
                              <p:par>
                                <p:cTn fill="hold" grpId="0" id="38" nodeType="afterEffect" presetClass="entr" presetID="22" presetSubtype="8">
                                  <p:stCondLst>
                                    <p:cond delay="0"/>
                                  </p:stCondLst>
                                  <p:childTnLst>
                                    <p:set>
                                      <p:cBhvr>
                                        <p:cTn dur="1" fill="hold" id="39">
                                          <p:stCondLst>
                                            <p:cond delay="0"/>
                                          </p:stCondLst>
                                        </p:cTn>
                                        <p:tgtEl>
                                          <p:spTgt spid="51"/>
                                        </p:tgtEl>
                                        <p:attrNameLst>
                                          <p:attrName>style.visibility</p:attrName>
                                        </p:attrNameLst>
                                      </p:cBhvr>
                                      <p:to>
                                        <p:strVal val="visible"/>
                                      </p:to>
                                    </p:set>
                                    <p:animEffect filter="wipe(left)" transition="in">
                                      <p:cBhvr>
                                        <p:cTn dur="500" id="40"/>
                                        <p:tgtEl>
                                          <p:spTgt spid="51"/>
                                        </p:tgtEl>
                                      </p:cBhvr>
                                    </p:animEffect>
                                  </p:childTnLst>
                                </p:cTn>
                              </p:par>
                              <p:par>
                                <p:cTn fill="hold" grpId="0" id="41" nodeType="withEffect" presetClass="entr" presetID="22" presetSubtype="8">
                                  <p:stCondLst>
                                    <p:cond delay="0"/>
                                  </p:stCondLst>
                                  <p:childTnLst>
                                    <p:set>
                                      <p:cBhvr>
                                        <p:cTn dur="1" fill="hold" id="42">
                                          <p:stCondLst>
                                            <p:cond delay="0"/>
                                          </p:stCondLst>
                                        </p:cTn>
                                        <p:tgtEl>
                                          <p:spTgt spid="52"/>
                                        </p:tgtEl>
                                        <p:attrNameLst>
                                          <p:attrName>style.visibility</p:attrName>
                                        </p:attrNameLst>
                                      </p:cBhvr>
                                      <p:to>
                                        <p:strVal val="visible"/>
                                      </p:to>
                                    </p:set>
                                    <p:animEffect filter="wipe(left)" transition="in">
                                      <p:cBhvr>
                                        <p:cTn dur="500" id="43"/>
                                        <p:tgtEl>
                                          <p:spTgt spid="52"/>
                                        </p:tgtEl>
                                      </p:cBhvr>
                                    </p:animEffect>
                                  </p:childTnLst>
                                </p:cTn>
                              </p:par>
                            </p:childTnLst>
                          </p:cTn>
                        </p:par>
                        <p:par>
                          <p:cTn fill="hold" id="44" nodeType="afterGroup">
                            <p:stCondLst>
                              <p:cond delay="5000"/>
                            </p:stCondLst>
                            <p:childTnLst>
                              <p:par>
                                <p:cTn fill="hold" grpId="0" id="45" nodeType="afterEffect" presetClass="entr" presetID="47" presetSubtype="0">
                                  <p:stCondLst>
                                    <p:cond delay="0"/>
                                  </p:stCondLst>
                                  <p:childTnLst>
                                    <p:set>
                                      <p:cBhvr>
                                        <p:cTn dur="1" fill="hold" id="46">
                                          <p:stCondLst>
                                            <p:cond delay="0"/>
                                          </p:stCondLst>
                                        </p:cTn>
                                        <p:tgtEl>
                                          <p:spTgt spid="53"/>
                                        </p:tgtEl>
                                        <p:attrNameLst>
                                          <p:attrName>style.visibility</p:attrName>
                                        </p:attrNameLst>
                                      </p:cBhvr>
                                      <p:to>
                                        <p:strVal val="visible"/>
                                      </p:to>
                                    </p:set>
                                    <p:animEffect filter="fade" transition="in">
                                      <p:cBhvr>
                                        <p:cTn dur="1000" id="47"/>
                                        <p:tgtEl>
                                          <p:spTgt spid="53"/>
                                        </p:tgtEl>
                                      </p:cBhvr>
                                    </p:animEffect>
                                    <p:anim calcmode="lin" valueType="num">
                                      <p:cBhvr>
                                        <p:cTn dur="1000" fill="hold" id="48"/>
                                        <p:tgtEl>
                                          <p:spTgt spid="53"/>
                                        </p:tgtEl>
                                        <p:attrNameLst>
                                          <p:attrName>ppt_x</p:attrName>
                                        </p:attrNameLst>
                                      </p:cBhvr>
                                      <p:tavLst>
                                        <p:tav tm="0">
                                          <p:val>
                                            <p:strVal val="#ppt_x"/>
                                          </p:val>
                                        </p:tav>
                                        <p:tav tm="100000">
                                          <p:val>
                                            <p:strVal val="#ppt_x"/>
                                          </p:val>
                                        </p:tav>
                                      </p:tavLst>
                                    </p:anim>
                                    <p:anim calcmode="lin" valueType="num">
                                      <p:cBhvr>
                                        <p:cTn dur="1000" fill="hold" id="49"/>
                                        <p:tgtEl>
                                          <p:spTgt spid="53"/>
                                        </p:tgtEl>
                                        <p:attrNameLst>
                                          <p:attrName>ppt_y</p:attrName>
                                        </p:attrNameLst>
                                      </p:cBhvr>
                                      <p:tavLst>
                                        <p:tav tm="0">
                                          <p:val>
                                            <p:strVal val="#ppt_y-.1"/>
                                          </p:val>
                                        </p:tav>
                                        <p:tav tm="100000">
                                          <p:val>
                                            <p:strVal val="#ppt_y"/>
                                          </p:val>
                                        </p:tav>
                                      </p:tavLst>
                                    </p:anim>
                                  </p:childTnLst>
                                </p:cTn>
                              </p:par>
                            </p:childTnLst>
                          </p:cTn>
                        </p:par>
                        <p:par>
                          <p:cTn fill="hold" id="50" nodeType="afterGroup">
                            <p:stCondLst>
                              <p:cond delay="6000"/>
                            </p:stCondLst>
                            <p:childTnLst>
                              <p:par>
                                <p:cTn fill="hold" id="51" nodeType="afterEffect" presetClass="entr" presetID="22" presetSubtype="8">
                                  <p:stCondLst>
                                    <p:cond delay="0"/>
                                  </p:stCondLst>
                                  <p:childTnLst>
                                    <p:set>
                                      <p:cBhvr>
                                        <p:cTn dur="1" fill="hold" id="52">
                                          <p:stCondLst>
                                            <p:cond delay="0"/>
                                          </p:stCondLst>
                                        </p:cTn>
                                        <p:tgtEl>
                                          <p:spTgt spid="54"/>
                                        </p:tgtEl>
                                        <p:attrNameLst>
                                          <p:attrName>style.visibility</p:attrName>
                                        </p:attrNameLst>
                                      </p:cBhvr>
                                      <p:to>
                                        <p:strVal val="visible"/>
                                      </p:to>
                                    </p:set>
                                    <p:animEffect filter="wipe(left)" transition="in">
                                      <p:cBhvr>
                                        <p:cTn dur="500" id="53"/>
                                        <p:tgtEl>
                                          <p:spTgt spid="54"/>
                                        </p:tgtEl>
                                      </p:cBhvr>
                                    </p:animEffect>
                                  </p:childTnLst>
                                </p:cTn>
                              </p:par>
                            </p:childTnLst>
                          </p:cTn>
                        </p:par>
                        <p:par>
                          <p:cTn fill="hold" id="54" nodeType="afterGroup">
                            <p:stCondLst>
                              <p:cond delay="6500"/>
                            </p:stCondLst>
                            <p:childTnLst>
                              <p:par>
                                <p:cTn fill="hold" grpId="0" id="55" nodeType="afterEffect" presetClass="entr" presetID="22" presetSubtype="8">
                                  <p:stCondLst>
                                    <p:cond delay="0"/>
                                  </p:stCondLst>
                                  <p:childTnLst>
                                    <p:set>
                                      <p:cBhvr>
                                        <p:cTn dur="1" fill="hold" id="56">
                                          <p:stCondLst>
                                            <p:cond delay="0"/>
                                          </p:stCondLst>
                                        </p:cTn>
                                        <p:tgtEl>
                                          <p:spTgt spid="55"/>
                                        </p:tgtEl>
                                        <p:attrNameLst>
                                          <p:attrName>style.visibility</p:attrName>
                                        </p:attrNameLst>
                                      </p:cBhvr>
                                      <p:to>
                                        <p:strVal val="visible"/>
                                      </p:to>
                                    </p:set>
                                    <p:animEffect filter="wipe(left)" transition="in">
                                      <p:cBhvr>
                                        <p:cTn dur="500" id="57"/>
                                        <p:tgtEl>
                                          <p:spTgt spid="55"/>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56"/>
                                        </p:tgtEl>
                                        <p:attrNameLst>
                                          <p:attrName>style.visibility</p:attrName>
                                        </p:attrNameLst>
                                      </p:cBhvr>
                                      <p:to>
                                        <p:strVal val="visible"/>
                                      </p:to>
                                    </p:set>
                                    <p:animEffect filter="wipe(left)" transition="in">
                                      <p:cBhvr>
                                        <p:cTn dur="500" id="60"/>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47"/>
      <p:bldP grpId="0" spid="48"/>
      <p:bldP grpId="0" spid="49"/>
      <p:bldP grpId="0" spid="51"/>
      <p:bldP grpId="0" spid="52"/>
      <p:bldP grpId="0" spid="53"/>
      <p:bldP grpId="0" spid="55"/>
      <p:bldP grpId="0" spid="56"/>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35332"/>
            <a:ext cx="7992889"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短期盈利计划  |  SHORT-TERM PROFIT PLAN</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14"/>
          <p:cNvSpPr/>
          <p:nvPr/>
        </p:nvSpPr>
        <p:spPr bwMode="auto">
          <a:xfrm>
            <a:off x="2995091" y="2382501"/>
            <a:ext cx="298450" cy="344488"/>
          </a:xfrm>
          <a:custGeom>
            <a:gdLst>
              <a:gd fmla="*/ 0 w 336" name="T0"/>
              <a:gd fmla="*/ 194 h 388" name="T1"/>
              <a:gd fmla="*/ 168 w 336" name="T2"/>
              <a:gd fmla="*/ 97 h 388" name="T3"/>
              <a:gd fmla="*/ 336 w 336" name="T4"/>
              <a:gd fmla="*/ 0 h 388" name="T5"/>
              <a:gd fmla="*/ 336 w 336" name="T6"/>
              <a:gd fmla="*/ 194 h 388" name="T7"/>
              <a:gd fmla="*/ 336 w 336" name="T8"/>
              <a:gd fmla="*/ 388 h 388" name="T9"/>
              <a:gd fmla="*/ 168 w 336" name="T10"/>
              <a:gd fmla="*/ 291 h 388" name="T11"/>
              <a:gd fmla="*/ 0 w 336" name="T12"/>
              <a:gd fmla="*/ 194 h 388" name="T13"/>
            </a:gdLst>
            <a:cxnLst>
              <a:cxn ang="0">
                <a:pos x="T0" y="T1"/>
              </a:cxn>
              <a:cxn ang="0">
                <a:pos x="T2" y="T3"/>
              </a:cxn>
              <a:cxn ang="0">
                <a:pos x="T4" y="T5"/>
              </a:cxn>
              <a:cxn ang="0">
                <a:pos x="T6" y="T7"/>
              </a:cxn>
              <a:cxn ang="0">
                <a:pos x="T8" y="T9"/>
              </a:cxn>
              <a:cxn ang="0">
                <a:pos x="T10" y="T11"/>
              </a:cxn>
              <a:cxn ang="0">
                <a:pos x="T12" y="T13"/>
              </a:cxn>
            </a:cxnLst>
            <a:rect b="b" l="0" r="r" t="0"/>
            <a:pathLst>
              <a:path h="388" w="336">
                <a:moveTo>
                  <a:pt x="0" y="194"/>
                </a:moveTo>
                <a:lnTo>
                  <a:pt x="168" y="97"/>
                </a:lnTo>
                <a:lnTo>
                  <a:pt x="336" y="0"/>
                </a:lnTo>
                <a:lnTo>
                  <a:pt x="336" y="194"/>
                </a:lnTo>
                <a:lnTo>
                  <a:pt x="336" y="388"/>
                </a:lnTo>
                <a:lnTo>
                  <a:pt x="168" y="291"/>
                </a:lnTo>
                <a:lnTo>
                  <a:pt x="0" y="194"/>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1" name="Freeform 15"/>
          <p:cNvSpPr/>
          <p:nvPr/>
        </p:nvSpPr>
        <p:spPr bwMode="auto">
          <a:xfrm>
            <a:off x="3204641" y="3044489"/>
            <a:ext cx="344488" cy="298450"/>
          </a:xfrm>
          <a:custGeom>
            <a:gdLst>
              <a:gd fmla="*/ 0 w 388" name="T0"/>
              <a:gd fmla="*/ 336 h 336" name="T1"/>
              <a:gd fmla="*/ 97 w 388" name="T2"/>
              <a:gd fmla="*/ 168 h 336" name="T3"/>
              <a:gd fmla="*/ 194 w 388" name="T4"/>
              <a:gd fmla="*/ 0 h 336" name="T5"/>
              <a:gd fmla="*/ 291 w 388" name="T6"/>
              <a:gd fmla="*/ 168 h 336" name="T7"/>
              <a:gd fmla="*/ 388 w 388" name="T8"/>
              <a:gd fmla="*/ 336 h 336" name="T9"/>
              <a:gd fmla="*/ 194 w 388" name="T10"/>
              <a:gd fmla="*/ 336 h 336" name="T11"/>
              <a:gd fmla="*/ 0 w 388" name="T12"/>
              <a:gd fmla="*/ 336 h 336" name="T13"/>
            </a:gdLst>
            <a:cxnLst>
              <a:cxn ang="0">
                <a:pos x="T0" y="T1"/>
              </a:cxn>
              <a:cxn ang="0">
                <a:pos x="T2" y="T3"/>
              </a:cxn>
              <a:cxn ang="0">
                <a:pos x="T4" y="T5"/>
              </a:cxn>
              <a:cxn ang="0">
                <a:pos x="T6" y="T7"/>
              </a:cxn>
              <a:cxn ang="0">
                <a:pos x="T8" y="T9"/>
              </a:cxn>
              <a:cxn ang="0">
                <a:pos x="T10" y="T11"/>
              </a:cxn>
              <a:cxn ang="0">
                <a:pos x="T12" y="T13"/>
              </a:cxn>
            </a:cxnLst>
            <a:rect b="b" l="0" r="r" t="0"/>
            <a:pathLst>
              <a:path h="336" w="388">
                <a:moveTo>
                  <a:pt x="0" y="336"/>
                </a:moveTo>
                <a:lnTo>
                  <a:pt x="97" y="168"/>
                </a:lnTo>
                <a:lnTo>
                  <a:pt x="194" y="0"/>
                </a:lnTo>
                <a:lnTo>
                  <a:pt x="291" y="168"/>
                </a:lnTo>
                <a:lnTo>
                  <a:pt x="388" y="336"/>
                </a:lnTo>
                <a:lnTo>
                  <a:pt x="194" y="336"/>
                </a:lnTo>
                <a:lnTo>
                  <a:pt x="0" y="336"/>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2" name="Freeform 16"/>
          <p:cNvSpPr/>
          <p:nvPr/>
        </p:nvSpPr>
        <p:spPr bwMode="auto">
          <a:xfrm>
            <a:off x="3690416" y="3525501"/>
            <a:ext cx="298450" cy="344488"/>
          </a:xfrm>
          <a:custGeom>
            <a:gdLst>
              <a:gd fmla="*/ 0 w 336" name="T0"/>
              <a:gd fmla="*/ 388 h 388" name="T1"/>
              <a:gd fmla="*/ 0 w 336" name="T2"/>
              <a:gd fmla="*/ 194 h 388" name="T3"/>
              <a:gd fmla="*/ 0 w 336" name="T4"/>
              <a:gd fmla="*/ 0 h 388" name="T5"/>
              <a:gd fmla="*/ 168 w 336" name="T6"/>
              <a:gd fmla="*/ 97 h 388" name="T7"/>
              <a:gd fmla="*/ 336 w 336" name="T8"/>
              <a:gd fmla="*/ 194 h 388" name="T9"/>
              <a:gd fmla="*/ 168 w 336" name="T10"/>
              <a:gd fmla="*/ 291 h 388" name="T11"/>
              <a:gd fmla="*/ 0 w 336" name="T12"/>
              <a:gd fmla="*/ 388 h 388" name="T13"/>
            </a:gdLst>
            <a:cxnLst>
              <a:cxn ang="0">
                <a:pos x="T0" y="T1"/>
              </a:cxn>
              <a:cxn ang="0">
                <a:pos x="T2" y="T3"/>
              </a:cxn>
              <a:cxn ang="0">
                <a:pos x="T4" y="T5"/>
              </a:cxn>
              <a:cxn ang="0">
                <a:pos x="T6" y="T7"/>
              </a:cxn>
              <a:cxn ang="0">
                <a:pos x="T8" y="T9"/>
              </a:cxn>
              <a:cxn ang="0">
                <a:pos x="T10" y="T11"/>
              </a:cxn>
              <a:cxn ang="0">
                <a:pos x="T12" y="T13"/>
              </a:cxn>
            </a:cxnLst>
            <a:rect b="b" l="0" r="r" t="0"/>
            <a:pathLst>
              <a:path h="388" w="336">
                <a:moveTo>
                  <a:pt x="0" y="388"/>
                </a:moveTo>
                <a:lnTo>
                  <a:pt x="0" y="194"/>
                </a:lnTo>
                <a:lnTo>
                  <a:pt x="0" y="0"/>
                </a:lnTo>
                <a:lnTo>
                  <a:pt x="168" y="97"/>
                </a:lnTo>
                <a:lnTo>
                  <a:pt x="336" y="194"/>
                </a:lnTo>
                <a:lnTo>
                  <a:pt x="168" y="291"/>
                </a:lnTo>
                <a:lnTo>
                  <a:pt x="0" y="388"/>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3" name="Freeform 17"/>
          <p:cNvSpPr/>
          <p:nvPr/>
        </p:nvSpPr>
        <p:spPr bwMode="auto">
          <a:xfrm>
            <a:off x="4288904" y="3781089"/>
            <a:ext cx="344488" cy="298450"/>
          </a:xfrm>
          <a:custGeom>
            <a:gdLst>
              <a:gd fmla="*/ 194 w 388" name="T0"/>
              <a:gd fmla="*/ 336 h 336" name="T1"/>
              <a:gd fmla="*/ 97 w 388" name="T2"/>
              <a:gd fmla="*/ 168 h 336" name="T3"/>
              <a:gd fmla="*/ 0 w 388" name="T4"/>
              <a:gd fmla="*/ 0 h 336" name="T5"/>
              <a:gd fmla="*/ 194 w 388" name="T6"/>
              <a:gd fmla="*/ 0 h 336" name="T7"/>
              <a:gd fmla="*/ 388 w 388" name="T8"/>
              <a:gd fmla="*/ 0 h 336" name="T9"/>
              <a:gd fmla="*/ 291 w 388" name="T10"/>
              <a:gd fmla="*/ 168 h 336" name="T11"/>
              <a:gd fmla="*/ 194 w 388" name="T12"/>
              <a:gd fmla="*/ 336 h 336" name="T13"/>
            </a:gdLst>
            <a:cxnLst>
              <a:cxn ang="0">
                <a:pos x="T0" y="T1"/>
              </a:cxn>
              <a:cxn ang="0">
                <a:pos x="T2" y="T3"/>
              </a:cxn>
              <a:cxn ang="0">
                <a:pos x="T4" y="T5"/>
              </a:cxn>
              <a:cxn ang="0">
                <a:pos x="T6" y="T7"/>
              </a:cxn>
              <a:cxn ang="0">
                <a:pos x="T8" y="T9"/>
              </a:cxn>
              <a:cxn ang="0">
                <a:pos x="T10" y="T11"/>
              </a:cxn>
              <a:cxn ang="0">
                <a:pos x="T12" y="T13"/>
              </a:cxn>
            </a:cxnLst>
            <a:rect b="b" l="0" r="r" t="0"/>
            <a:pathLst>
              <a:path h="336" w="388">
                <a:moveTo>
                  <a:pt x="194" y="336"/>
                </a:moveTo>
                <a:lnTo>
                  <a:pt x="97" y="168"/>
                </a:lnTo>
                <a:lnTo>
                  <a:pt x="0" y="0"/>
                </a:lnTo>
                <a:lnTo>
                  <a:pt x="194" y="0"/>
                </a:lnTo>
                <a:lnTo>
                  <a:pt x="388" y="0"/>
                </a:lnTo>
                <a:lnTo>
                  <a:pt x="291" y="168"/>
                </a:lnTo>
                <a:lnTo>
                  <a:pt x="194" y="336"/>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0" pitchFamily="34" typeface="Lucida Sans Unicode"/>
              <a:ea charset="-122" panose="020b0503020204020204" pitchFamily="34" typeface="微软雅黑"/>
            </a:endParaRPr>
          </a:p>
        </p:txBody>
      </p:sp>
      <p:sp>
        <p:nvSpPr>
          <p:cNvPr id="34" name="Freeform 18"/>
          <p:cNvSpPr/>
          <p:nvPr/>
        </p:nvSpPr>
        <p:spPr bwMode="auto">
          <a:xfrm>
            <a:off x="4963591" y="3539789"/>
            <a:ext cx="298450" cy="344488"/>
          </a:xfrm>
          <a:custGeom>
            <a:gdLst>
              <a:gd fmla="*/ 336 w 336" name="T0"/>
              <a:gd fmla="*/ 388 h 388" name="T1"/>
              <a:gd fmla="*/ 168 w 336" name="T2"/>
              <a:gd fmla="*/ 291 h 388" name="T3"/>
              <a:gd fmla="*/ 0 w 336" name="T4"/>
              <a:gd fmla="*/ 194 h 388" name="T5"/>
              <a:gd fmla="*/ 168 w 336" name="T6"/>
              <a:gd fmla="*/ 97 h 388" name="T7"/>
              <a:gd fmla="*/ 336 w 336" name="T8"/>
              <a:gd fmla="*/ 0 h 388" name="T9"/>
              <a:gd fmla="*/ 336 w 336" name="T10"/>
              <a:gd fmla="*/ 194 h 388" name="T11"/>
              <a:gd fmla="*/ 336 w 336" name="T12"/>
              <a:gd fmla="*/ 388 h 388" name="T13"/>
            </a:gdLst>
            <a:cxnLst>
              <a:cxn ang="0">
                <a:pos x="T0" y="T1"/>
              </a:cxn>
              <a:cxn ang="0">
                <a:pos x="T2" y="T3"/>
              </a:cxn>
              <a:cxn ang="0">
                <a:pos x="T4" y="T5"/>
              </a:cxn>
              <a:cxn ang="0">
                <a:pos x="T6" y="T7"/>
              </a:cxn>
              <a:cxn ang="0">
                <a:pos x="T8" y="T9"/>
              </a:cxn>
              <a:cxn ang="0">
                <a:pos x="T10" y="T11"/>
              </a:cxn>
              <a:cxn ang="0">
                <a:pos x="T12" y="T13"/>
              </a:cxn>
            </a:cxnLst>
            <a:rect b="b" l="0" r="r" t="0"/>
            <a:pathLst>
              <a:path h="388" w="336">
                <a:moveTo>
                  <a:pt x="336" y="388"/>
                </a:moveTo>
                <a:lnTo>
                  <a:pt x="168" y="291"/>
                </a:lnTo>
                <a:lnTo>
                  <a:pt x="0" y="194"/>
                </a:lnTo>
                <a:lnTo>
                  <a:pt x="168" y="97"/>
                </a:lnTo>
                <a:lnTo>
                  <a:pt x="336" y="0"/>
                </a:lnTo>
                <a:lnTo>
                  <a:pt x="336" y="194"/>
                </a:lnTo>
                <a:lnTo>
                  <a:pt x="336" y="388"/>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5" name="Freeform 19"/>
          <p:cNvSpPr/>
          <p:nvPr/>
        </p:nvSpPr>
        <p:spPr bwMode="auto">
          <a:xfrm>
            <a:off x="5449366" y="3036551"/>
            <a:ext cx="344488" cy="298450"/>
          </a:xfrm>
          <a:custGeom>
            <a:gdLst>
              <a:gd fmla="*/ 388 w 388" name="T0"/>
              <a:gd fmla="*/ 336 h 336" name="T1"/>
              <a:gd fmla="*/ 194 w 388" name="T2"/>
              <a:gd fmla="*/ 336 h 336" name="T3"/>
              <a:gd fmla="*/ 0 w 388" name="T4"/>
              <a:gd fmla="*/ 336 h 336" name="T5"/>
              <a:gd fmla="*/ 97 w 388" name="T6"/>
              <a:gd fmla="*/ 168 h 336" name="T7"/>
              <a:gd fmla="*/ 194 w 388" name="T8"/>
              <a:gd fmla="*/ 0 h 336" name="T9"/>
              <a:gd fmla="*/ 291 w 388" name="T10"/>
              <a:gd fmla="*/ 168 h 336" name="T11"/>
              <a:gd fmla="*/ 388 w 388" name="T12"/>
              <a:gd fmla="*/ 336 h 336" name="T13"/>
            </a:gdLst>
            <a:cxnLst>
              <a:cxn ang="0">
                <a:pos x="T0" y="T1"/>
              </a:cxn>
              <a:cxn ang="0">
                <a:pos x="T2" y="T3"/>
              </a:cxn>
              <a:cxn ang="0">
                <a:pos x="T4" y="T5"/>
              </a:cxn>
              <a:cxn ang="0">
                <a:pos x="T6" y="T7"/>
              </a:cxn>
              <a:cxn ang="0">
                <a:pos x="T8" y="T9"/>
              </a:cxn>
              <a:cxn ang="0">
                <a:pos x="T10" y="T11"/>
              </a:cxn>
              <a:cxn ang="0">
                <a:pos x="T12" y="T13"/>
              </a:cxn>
            </a:cxnLst>
            <a:rect b="b" l="0" r="r" t="0"/>
            <a:pathLst>
              <a:path h="336" w="388">
                <a:moveTo>
                  <a:pt x="388" y="336"/>
                </a:moveTo>
                <a:lnTo>
                  <a:pt x="194" y="336"/>
                </a:lnTo>
                <a:lnTo>
                  <a:pt x="0" y="336"/>
                </a:lnTo>
                <a:lnTo>
                  <a:pt x="97" y="168"/>
                </a:lnTo>
                <a:lnTo>
                  <a:pt x="194" y="0"/>
                </a:lnTo>
                <a:lnTo>
                  <a:pt x="291" y="168"/>
                </a:lnTo>
                <a:lnTo>
                  <a:pt x="388" y="336"/>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6" name="Freeform 20"/>
          <p:cNvSpPr/>
          <p:nvPr/>
        </p:nvSpPr>
        <p:spPr bwMode="auto">
          <a:xfrm>
            <a:off x="5698604" y="2379326"/>
            <a:ext cx="298450" cy="344488"/>
          </a:xfrm>
          <a:custGeom>
            <a:gdLst>
              <a:gd fmla="*/ 336 w 336" name="T0"/>
              <a:gd fmla="*/ 194 h 388" name="T1"/>
              <a:gd fmla="*/ 168 w 336" name="T2"/>
              <a:gd fmla="*/ 291 h 388" name="T3"/>
              <a:gd fmla="*/ 0 w 336" name="T4"/>
              <a:gd fmla="*/ 388 h 388" name="T5"/>
              <a:gd fmla="*/ 0 w 336" name="T6"/>
              <a:gd fmla="*/ 194 h 388" name="T7"/>
              <a:gd fmla="*/ 0 w 336" name="T8"/>
              <a:gd fmla="*/ 0 h 388" name="T9"/>
              <a:gd fmla="*/ 168 w 336" name="T10"/>
              <a:gd fmla="*/ 97 h 388" name="T11"/>
              <a:gd fmla="*/ 336 w 336" name="T12"/>
              <a:gd fmla="*/ 194 h 388" name="T13"/>
            </a:gdLst>
            <a:cxnLst>
              <a:cxn ang="0">
                <a:pos x="T0" y="T1"/>
              </a:cxn>
              <a:cxn ang="0">
                <a:pos x="T2" y="T3"/>
              </a:cxn>
              <a:cxn ang="0">
                <a:pos x="T4" y="T5"/>
              </a:cxn>
              <a:cxn ang="0">
                <a:pos x="T6" y="T7"/>
              </a:cxn>
              <a:cxn ang="0">
                <a:pos x="T8" y="T9"/>
              </a:cxn>
              <a:cxn ang="0">
                <a:pos x="T10" y="T11"/>
              </a:cxn>
              <a:cxn ang="0">
                <a:pos x="T12" y="T13"/>
              </a:cxn>
            </a:cxnLst>
            <a:rect b="b" l="0" r="r" t="0"/>
            <a:pathLst>
              <a:path h="388" w="336">
                <a:moveTo>
                  <a:pt x="336" y="194"/>
                </a:moveTo>
                <a:lnTo>
                  <a:pt x="168" y="291"/>
                </a:lnTo>
                <a:lnTo>
                  <a:pt x="0" y="388"/>
                </a:lnTo>
                <a:lnTo>
                  <a:pt x="0" y="194"/>
                </a:lnTo>
                <a:lnTo>
                  <a:pt x="0" y="0"/>
                </a:lnTo>
                <a:lnTo>
                  <a:pt x="168" y="97"/>
                </a:lnTo>
                <a:lnTo>
                  <a:pt x="336" y="194"/>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nvGrpSpPr>
          <p:cNvPr id="37" name="组合 36"/>
          <p:cNvGrpSpPr/>
          <p:nvPr/>
        </p:nvGrpSpPr>
        <p:grpSpPr>
          <a:xfrm>
            <a:off x="3442766" y="1534776"/>
            <a:ext cx="2058988" cy="2060575"/>
            <a:chOff x="1990725" y="836613"/>
            <a:chExt cx="2058988" cy="2060575"/>
          </a:xfrm>
          <a:solidFill>
            <a:srgbClr val="C00000"/>
          </a:solidFill>
        </p:grpSpPr>
        <p:sp>
          <p:nvSpPr>
            <p:cNvPr id="38" name="Oval 6"/>
            <p:cNvSpPr>
              <a:spLocks noChangeArrowheads="1"/>
            </p:cNvSpPr>
            <p:nvPr/>
          </p:nvSpPr>
          <p:spPr bwMode="auto">
            <a:xfrm>
              <a:off x="1990725" y="836613"/>
              <a:ext cx="2058988" cy="2060575"/>
            </a:xfrm>
            <a:prstGeom prst="ellipse">
              <a:avLst/>
            </a:prstGeom>
            <a:grpFill/>
            <a:ln cap="flat" w="10">
              <a:noFill/>
              <a:prstDash val="solid"/>
              <a:miter lim="800000"/>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9" name="TextBox 38"/>
            <p:cNvSpPr txBox="1"/>
            <p:nvPr/>
          </p:nvSpPr>
          <p:spPr>
            <a:xfrm>
              <a:off x="2262958" y="1625541"/>
              <a:ext cx="1492298" cy="396240"/>
            </a:xfrm>
            <a:prstGeom prst="rect">
              <a:avLst/>
            </a:prstGeom>
            <a:grpFill/>
          </p:spPr>
          <p:txBody>
            <a:bodyPr rtlCol="0" wrap="square">
              <a:spAutoFit/>
            </a:bodyPr>
            <a:lstStyle/>
            <a:p>
              <a:pPr algn="ctr"/>
              <a:r>
                <a:rPr altLang="en-US" b="1" lang="zh-CN" smtClean="0" sz="2000">
                  <a:solidFill>
                    <a:schemeClr val="bg1"/>
                  </a:solidFill>
                  <a:latin charset="-122" panose="020b0503020204020204" pitchFamily="34" typeface="微软雅黑"/>
                  <a:ea charset="-122" panose="020b0503020204020204" pitchFamily="34" typeface="微软雅黑"/>
                </a:rPr>
                <a:t>输入标题</a:t>
              </a:r>
            </a:p>
          </p:txBody>
        </p:sp>
      </p:grpSp>
      <p:grpSp>
        <p:nvGrpSpPr>
          <p:cNvPr id="40" name="组合 39"/>
          <p:cNvGrpSpPr/>
          <p:nvPr/>
        </p:nvGrpSpPr>
        <p:grpSpPr>
          <a:xfrm>
            <a:off x="6052616" y="2122151"/>
            <a:ext cx="981075" cy="979488"/>
            <a:chOff x="4600575" y="1423988"/>
            <a:chExt cx="981075" cy="979488"/>
          </a:xfrm>
        </p:grpSpPr>
        <p:sp>
          <p:nvSpPr>
            <p:cNvPr id="41" name="Freeform 7"/>
            <p:cNvSpPr/>
            <p:nvPr/>
          </p:nvSpPr>
          <p:spPr bwMode="auto">
            <a:xfrm>
              <a:off x="4600575" y="1423988"/>
              <a:ext cx="981075" cy="979488"/>
            </a:xfrm>
            <a:custGeom>
              <a:gdLst>
                <a:gd fmla="*/ 429 w 1106" name="T0"/>
                <a:gd fmla="*/ 68 h 1105" name="T1"/>
                <a:gd fmla="*/ 1038 w 1106" name="T2"/>
                <a:gd fmla="*/ 429 h 1105" name="T3"/>
                <a:gd fmla="*/ 677 w 1106" name="T4"/>
                <a:gd fmla="*/ 1037 h 1105" name="T5"/>
                <a:gd fmla="*/ 69 w 1106" name="T6"/>
                <a:gd fmla="*/ 677 h 1105" name="T7"/>
                <a:gd fmla="*/ 429 w 1106" name="T8"/>
                <a:gd fmla="*/ 68 h 1105" name="T9"/>
              </a:gdLst>
              <a:cxnLst>
                <a:cxn ang="0">
                  <a:pos x="T0" y="T1"/>
                </a:cxn>
                <a:cxn ang="0">
                  <a:pos x="T2" y="T3"/>
                </a:cxn>
                <a:cxn ang="0">
                  <a:pos x="T4" y="T5"/>
                </a:cxn>
                <a:cxn ang="0">
                  <a:pos x="T6" y="T7"/>
                </a:cxn>
                <a:cxn ang="0">
                  <a:pos x="T8" y="T9"/>
                </a:cxn>
              </a:cxnLst>
              <a:rect b="b" l="0" r="r" t="0"/>
              <a:pathLst>
                <a:path h="1105" w="1106">
                  <a:moveTo>
                    <a:pt x="429" y="68"/>
                  </a:moveTo>
                  <a:cubicBezTo>
                    <a:pt x="697" y="0"/>
                    <a:pt x="969" y="161"/>
                    <a:pt x="1038" y="429"/>
                  </a:cubicBezTo>
                  <a:cubicBezTo>
                    <a:pt x="1106" y="696"/>
                    <a:pt x="945" y="968"/>
                    <a:pt x="677" y="1037"/>
                  </a:cubicBezTo>
                  <a:cubicBezTo>
                    <a:pt x="410" y="1105"/>
                    <a:pt x="137" y="944"/>
                    <a:pt x="69" y="677"/>
                  </a:cubicBezTo>
                  <a:cubicBezTo>
                    <a:pt x="0" y="409"/>
                    <a:pt x="162" y="137"/>
                    <a:pt x="429" y="68"/>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4" name="TextBox 43"/>
            <p:cNvSpPr txBox="1"/>
            <p:nvPr/>
          </p:nvSpPr>
          <p:spPr>
            <a:xfrm>
              <a:off x="4680227" y="1570552"/>
              <a:ext cx="773141"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标题文字</a:t>
              </a:r>
            </a:p>
          </p:txBody>
        </p:sp>
      </p:grpSp>
      <p:grpSp>
        <p:nvGrpSpPr>
          <p:cNvPr id="45" name="组合 44"/>
          <p:cNvGrpSpPr/>
          <p:nvPr/>
        </p:nvGrpSpPr>
        <p:grpSpPr>
          <a:xfrm>
            <a:off x="5760516" y="3150851"/>
            <a:ext cx="987425" cy="987425"/>
            <a:chOff x="4308475" y="2452688"/>
            <a:chExt cx="987425" cy="987425"/>
          </a:xfrm>
        </p:grpSpPr>
        <p:sp>
          <p:nvSpPr>
            <p:cNvPr id="46" name="Freeform 8"/>
            <p:cNvSpPr/>
            <p:nvPr/>
          </p:nvSpPr>
          <p:spPr bwMode="auto">
            <a:xfrm>
              <a:off x="4308475" y="2452688"/>
              <a:ext cx="987425" cy="987425"/>
            </a:xfrm>
            <a:custGeom>
              <a:gdLst>
                <a:gd fmla="*/ 691 w 1112" name="T0"/>
                <a:gd fmla="*/ 75 h 1112" name="T1"/>
                <a:gd fmla="*/ 1037 w 1112" name="T2"/>
                <a:gd fmla="*/ 691 h 1112" name="T3"/>
                <a:gd fmla="*/ 421 w 1112" name="T4"/>
                <a:gd fmla="*/ 1038 h 1112" name="T5"/>
                <a:gd fmla="*/ 74 w 1112" name="T6"/>
                <a:gd fmla="*/ 421 h 1112" name="T7"/>
                <a:gd fmla="*/ 691 w 1112" name="T8"/>
                <a:gd fmla="*/ 75 h 1112" name="T9"/>
              </a:gdLst>
              <a:cxnLst>
                <a:cxn ang="0">
                  <a:pos x="T0" y="T1"/>
                </a:cxn>
                <a:cxn ang="0">
                  <a:pos x="T2" y="T3"/>
                </a:cxn>
                <a:cxn ang="0">
                  <a:pos x="T4" y="T5"/>
                </a:cxn>
                <a:cxn ang="0">
                  <a:pos x="T6" y="T7"/>
                </a:cxn>
                <a:cxn ang="0">
                  <a:pos x="T8" y="T9"/>
                </a:cxn>
              </a:cxnLst>
              <a:rect b="b" l="0" r="r" t="0"/>
              <a:pathLst>
                <a:path h="1112" w="1112">
                  <a:moveTo>
                    <a:pt x="691" y="75"/>
                  </a:moveTo>
                  <a:cubicBezTo>
                    <a:pt x="956" y="149"/>
                    <a:pt x="1112" y="425"/>
                    <a:pt x="1037" y="691"/>
                  </a:cubicBezTo>
                  <a:cubicBezTo>
                    <a:pt x="963" y="957"/>
                    <a:pt x="687" y="1112"/>
                    <a:pt x="421" y="1038"/>
                  </a:cubicBezTo>
                  <a:cubicBezTo>
                    <a:pt x="155" y="963"/>
                    <a:pt x="0" y="687"/>
                    <a:pt x="74" y="421"/>
                  </a:cubicBezTo>
                  <a:cubicBezTo>
                    <a:pt x="149" y="156"/>
                    <a:pt x="425" y="0"/>
                    <a:pt x="691" y="75"/>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7" name="TextBox 46"/>
            <p:cNvSpPr txBox="1"/>
            <p:nvPr/>
          </p:nvSpPr>
          <p:spPr>
            <a:xfrm>
              <a:off x="4335135" y="2625971"/>
              <a:ext cx="941695"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标题</a:t>
              </a:r>
            </a:p>
            <a:p>
              <a:pPr algn="ctr"/>
              <a:r>
                <a:rPr altLang="en-US" lang="zh-CN" smtClean="0">
                  <a:solidFill>
                    <a:schemeClr val="bg1"/>
                  </a:solidFill>
                  <a:latin charset="-122" panose="020b0503020204020204" pitchFamily="34" typeface="微软雅黑"/>
                  <a:ea charset="-122" panose="020b0503020204020204" pitchFamily="34" typeface="微软雅黑"/>
                </a:rPr>
                <a:t>文字</a:t>
              </a:r>
            </a:p>
          </p:txBody>
        </p:sp>
      </p:grpSp>
      <p:grpSp>
        <p:nvGrpSpPr>
          <p:cNvPr id="48" name="组合 47"/>
          <p:cNvGrpSpPr/>
          <p:nvPr/>
        </p:nvGrpSpPr>
        <p:grpSpPr>
          <a:xfrm>
            <a:off x="4998516" y="3904914"/>
            <a:ext cx="976313" cy="977900"/>
            <a:chOff x="3546475" y="3206751"/>
            <a:chExt cx="976313" cy="977900"/>
          </a:xfrm>
        </p:grpSpPr>
        <p:sp>
          <p:nvSpPr>
            <p:cNvPr id="49" name="Freeform 9"/>
            <p:cNvSpPr/>
            <p:nvPr/>
          </p:nvSpPr>
          <p:spPr bwMode="auto">
            <a:xfrm>
              <a:off x="3546475" y="3206751"/>
              <a:ext cx="976313" cy="977900"/>
            </a:xfrm>
            <a:custGeom>
              <a:gdLst>
                <a:gd fmla="*/ 908 w 1101" name="T0"/>
                <a:gd fmla="*/ 201 h 1101" name="T1"/>
                <a:gd fmla="*/ 900 w 1101" name="T2"/>
                <a:gd fmla="*/ 908 h 1101" name="T3"/>
                <a:gd fmla="*/ 193 w 1101" name="T4"/>
                <a:gd fmla="*/ 900 h 1101" name="T5"/>
                <a:gd fmla="*/ 201 w 1101" name="T6"/>
                <a:gd fmla="*/ 193 h 1101" name="T7"/>
                <a:gd fmla="*/ 908 w 1101" name="T8"/>
                <a:gd fmla="*/ 201 h 1101" name="T9"/>
              </a:gdLst>
              <a:cxnLst>
                <a:cxn ang="0">
                  <a:pos x="T0" y="T1"/>
                </a:cxn>
                <a:cxn ang="0">
                  <a:pos x="T2" y="T3"/>
                </a:cxn>
                <a:cxn ang="0">
                  <a:pos x="T4" y="T5"/>
                </a:cxn>
                <a:cxn ang="0">
                  <a:pos x="T6" y="T7"/>
                </a:cxn>
                <a:cxn ang="0">
                  <a:pos x="T8" y="T9"/>
                </a:cxn>
              </a:cxnLst>
              <a:rect b="b" l="0" r="r" t="0"/>
              <a:pathLst>
                <a:path h="1101" w="1101">
                  <a:moveTo>
                    <a:pt x="908" y="201"/>
                  </a:moveTo>
                  <a:cubicBezTo>
                    <a:pt x="1101" y="398"/>
                    <a:pt x="1097" y="715"/>
                    <a:pt x="900" y="908"/>
                  </a:cubicBezTo>
                  <a:cubicBezTo>
                    <a:pt x="703" y="1101"/>
                    <a:pt x="386" y="1098"/>
                    <a:pt x="193" y="900"/>
                  </a:cubicBezTo>
                  <a:cubicBezTo>
                    <a:pt x="0" y="703"/>
                    <a:pt x="3" y="386"/>
                    <a:pt x="201" y="193"/>
                  </a:cubicBezTo>
                  <a:cubicBezTo>
                    <a:pt x="398" y="0"/>
                    <a:pt x="715" y="4"/>
                    <a:pt x="908" y="201"/>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0" name="TextBox 49"/>
            <p:cNvSpPr txBox="1"/>
            <p:nvPr/>
          </p:nvSpPr>
          <p:spPr>
            <a:xfrm>
              <a:off x="3594228" y="3396998"/>
              <a:ext cx="910969"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标题</a:t>
              </a:r>
            </a:p>
            <a:p>
              <a:pPr algn="ctr"/>
              <a:r>
                <a:rPr altLang="en-US" lang="zh-CN" smtClean="0">
                  <a:solidFill>
                    <a:schemeClr val="bg1"/>
                  </a:solidFill>
                  <a:latin charset="-122" panose="020b0503020204020204" pitchFamily="34" typeface="微软雅黑"/>
                  <a:ea charset="-122" panose="020b0503020204020204" pitchFamily="34" typeface="微软雅黑"/>
                </a:rPr>
                <a:t>文字</a:t>
              </a:r>
            </a:p>
          </p:txBody>
        </p:sp>
      </p:grpSp>
      <p:grpSp>
        <p:nvGrpSpPr>
          <p:cNvPr id="51" name="组合 50"/>
          <p:cNvGrpSpPr/>
          <p:nvPr/>
        </p:nvGrpSpPr>
        <p:grpSpPr>
          <a:xfrm>
            <a:off x="3957116" y="4168439"/>
            <a:ext cx="981075" cy="981075"/>
            <a:chOff x="2505075" y="3470276"/>
            <a:chExt cx="981075" cy="981075"/>
          </a:xfrm>
        </p:grpSpPr>
        <p:sp>
          <p:nvSpPr>
            <p:cNvPr id="52" name="Freeform 10"/>
            <p:cNvSpPr/>
            <p:nvPr/>
          </p:nvSpPr>
          <p:spPr bwMode="auto">
            <a:xfrm>
              <a:off x="2505075" y="3470276"/>
              <a:ext cx="981075" cy="981075"/>
            </a:xfrm>
            <a:custGeom>
              <a:gdLst>
                <a:gd fmla="*/ 1037 w 1105" name="T0"/>
                <a:gd fmla="*/ 429 h 1106" name="T1"/>
                <a:gd fmla="*/ 676 w 1105" name="T2"/>
                <a:gd fmla="*/ 1037 h 1106" name="T3"/>
                <a:gd fmla="*/ 68 w 1105" name="T4"/>
                <a:gd fmla="*/ 677 h 1106" name="T5"/>
                <a:gd fmla="*/ 428 w 1105" name="T6"/>
                <a:gd fmla="*/ 68 h 1106" name="T7"/>
                <a:gd fmla="*/ 1037 w 1105" name="T8"/>
                <a:gd fmla="*/ 429 h 1106" name="T9"/>
              </a:gdLst>
              <a:cxnLst>
                <a:cxn ang="0">
                  <a:pos x="T0" y="T1"/>
                </a:cxn>
                <a:cxn ang="0">
                  <a:pos x="T2" y="T3"/>
                </a:cxn>
                <a:cxn ang="0">
                  <a:pos x="T4" y="T5"/>
                </a:cxn>
                <a:cxn ang="0">
                  <a:pos x="T6" y="T7"/>
                </a:cxn>
                <a:cxn ang="0">
                  <a:pos x="T8" y="T9"/>
                </a:cxn>
              </a:cxnLst>
              <a:rect b="b" l="0" r="r" t="0"/>
              <a:pathLst>
                <a:path h="1106" w="1105">
                  <a:moveTo>
                    <a:pt x="1037" y="429"/>
                  </a:moveTo>
                  <a:cubicBezTo>
                    <a:pt x="1105" y="696"/>
                    <a:pt x="944" y="969"/>
                    <a:pt x="676" y="1037"/>
                  </a:cubicBezTo>
                  <a:cubicBezTo>
                    <a:pt x="409" y="1106"/>
                    <a:pt x="137" y="944"/>
                    <a:pt x="68" y="677"/>
                  </a:cubicBezTo>
                  <a:cubicBezTo>
                    <a:pt x="0" y="409"/>
                    <a:pt x="161" y="137"/>
                    <a:pt x="428" y="68"/>
                  </a:cubicBezTo>
                  <a:cubicBezTo>
                    <a:pt x="696" y="0"/>
                    <a:pt x="968" y="161"/>
                    <a:pt x="1037" y="429"/>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3" name="TextBox 52"/>
            <p:cNvSpPr txBox="1"/>
            <p:nvPr/>
          </p:nvSpPr>
          <p:spPr>
            <a:xfrm>
              <a:off x="2539069" y="3635581"/>
              <a:ext cx="886843"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标题文字</a:t>
              </a:r>
            </a:p>
          </p:txBody>
        </p:sp>
      </p:grpSp>
      <p:grpSp>
        <p:nvGrpSpPr>
          <p:cNvPr id="54" name="组合 53"/>
          <p:cNvGrpSpPr/>
          <p:nvPr/>
        </p:nvGrpSpPr>
        <p:grpSpPr>
          <a:xfrm>
            <a:off x="2922066" y="3876339"/>
            <a:ext cx="987425" cy="985838"/>
            <a:chOff x="1470025" y="3178176"/>
            <a:chExt cx="987425" cy="985838"/>
          </a:xfrm>
        </p:grpSpPr>
        <p:sp>
          <p:nvSpPr>
            <p:cNvPr id="55" name="Freeform 11"/>
            <p:cNvSpPr/>
            <p:nvPr/>
          </p:nvSpPr>
          <p:spPr bwMode="auto">
            <a:xfrm>
              <a:off x="1470025" y="3178176"/>
              <a:ext cx="987425" cy="985838"/>
            </a:xfrm>
            <a:custGeom>
              <a:gdLst>
                <a:gd fmla="*/ 1037 w 1112" name="T0"/>
                <a:gd fmla="*/ 691 h 1112" name="T1"/>
                <a:gd fmla="*/ 421 w 1112" name="T2"/>
                <a:gd fmla="*/ 1038 h 1112" name="T3"/>
                <a:gd fmla="*/ 74 w 1112" name="T4"/>
                <a:gd fmla="*/ 422 h 1112" name="T5"/>
                <a:gd fmla="*/ 691 w 1112" name="T6"/>
                <a:gd fmla="*/ 75 h 1112" name="T7"/>
                <a:gd fmla="*/ 1037 w 1112" name="T8"/>
                <a:gd fmla="*/ 691 h 1112" name="T9"/>
              </a:gdLst>
              <a:cxnLst>
                <a:cxn ang="0">
                  <a:pos x="T0" y="T1"/>
                </a:cxn>
                <a:cxn ang="0">
                  <a:pos x="T2" y="T3"/>
                </a:cxn>
                <a:cxn ang="0">
                  <a:pos x="T4" y="T5"/>
                </a:cxn>
                <a:cxn ang="0">
                  <a:pos x="T6" y="T7"/>
                </a:cxn>
                <a:cxn ang="0">
                  <a:pos x="T8" y="T9"/>
                </a:cxn>
              </a:cxnLst>
              <a:rect b="b" l="0" r="r" t="0"/>
              <a:pathLst>
                <a:path h="1112" w="1112">
                  <a:moveTo>
                    <a:pt x="1037" y="691"/>
                  </a:moveTo>
                  <a:cubicBezTo>
                    <a:pt x="963" y="957"/>
                    <a:pt x="687" y="1112"/>
                    <a:pt x="421" y="1038"/>
                  </a:cubicBezTo>
                  <a:cubicBezTo>
                    <a:pt x="155" y="964"/>
                    <a:pt x="0" y="688"/>
                    <a:pt x="74" y="422"/>
                  </a:cubicBezTo>
                  <a:cubicBezTo>
                    <a:pt x="149" y="156"/>
                    <a:pt x="425" y="0"/>
                    <a:pt x="691" y="75"/>
                  </a:cubicBezTo>
                  <a:cubicBezTo>
                    <a:pt x="956" y="149"/>
                    <a:pt x="1112" y="425"/>
                    <a:pt x="1037" y="691"/>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6" name="TextBox 55"/>
            <p:cNvSpPr txBox="1"/>
            <p:nvPr/>
          </p:nvSpPr>
          <p:spPr>
            <a:xfrm>
              <a:off x="1593182" y="3365467"/>
              <a:ext cx="741110"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标题文字</a:t>
              </a:r>
            </a:p>
          </p:txBody>
        </p:sp>
      </p:grpSp>
      <p:grpSp>
        <p:nvGrpSpPr>
          <p:cNvPr id="57" name="组合 56"/>
          <p:cNvGrpSpPr/>
          <p:nvPr/>
        </p:nvGrpSpPr>
        <p:grpSpPr>
          <a:xfrm>
            <a:off x="2177529" y="3114339"/>
            <a:ext cx="977900" cy="977900"/>
            <a:chOff x="725488" y="2416176"/>
            <a:chExt cx="977900" cy="977900"/>
          </a:xfrm>
        </p:grpSpPr>
        <p:sp>
          <p:nvSpPr>
            <p:cNvPr id="58" name="Freeform 12"/>
            <p:cNvSpPr/>
            <p:nvPr/>
          </p:nvSpPr>
          <p:spPr bwMode="auto">
            <a:xfrm>
              <a:off x="725488" y="2416176"/>
              <a:ext cx="977900" cy="977900"/>
            </a:xfrm>
            <a:custGeom>
              <a:gdLst>
                <a:gd fmla="*/ 900 w 1101" name="T0"/>
                <a:gd fmla="*/ 908 h 1102" name="T1"/>
                <a:gd fmla="*/ 193 w 1101" name="T2"/>
                <a:gd fmla="*/ 901 h 1102" name="T3"/>
                <a:gd fmla="*/ 201 w 1101" name="T4"/>
                <a:gd fmla="*/ 193 h 1102" name="T5"/>
                <a:gd fmla="*/ 908 w 1101" name="T6"/>
                <a:gd fmla="*/ 201 h 1102" name="T7"/>
                <a:gd fmla="*/ 900 w 1101" name="T8"/>
                <a:gd fmla="*/ 908 h 1102" name="T9"/>
              </a:gdLst>
              <a:cxnLst>
                <a:cxn ang="0">
                  <a:pos x="T0" y="T1"/>
                </a:cxn>
                <a:cxn ang="0">
                  <a:pos x="T2" y="T3"/>
                </a:cxn>
                <a:cxn ang="0">
                  <a:pos x="T4" y="T5"/>
                </a:cxn>
                <a:cxn ang="0">
                  <a:pos x="T6" y="T7"/>
                </a:cxn>
                <a:cxn ang="0">
                  <a:pos x="T8" y="T9"/>
                </a:cxn>
              </a:cxnLst>
              <a:rect b="b" l="0" r="r" t="0"/>
              <a:pathLst>
                <a:path h="1102" w="1101">
                  <a:moveTo>
                    <a:pt x="900" y="908"/>
                  </a:moveTo>
                  <a:cubicBezTo>
                    <a:pt x="702" y="1102"/>
                    <a:pt x="386" y="1098"/>
                    <a:pt x="193" y="901"/>
                  </a:cubicBezTo>
                  <a:cubicBezTo>
                    <a:pt x="0" y="703"/>
                    <a:pt x="3" y="387"/>
                    <a:pt x="201" y="193"/>
                  </a:cubicBezTo>
                  <a:cubicBezTo>
                    <a:pt x="398" y="0"/>
                    <a:pt x="715" y="4"/>
                    <a:pt x="908" y="201"/>
                  </a:cubicBezTo>
                  <a:cubicBezTo>
                    <a:pt x="1101" y="399"/>
                    <a:pt x="1097" y="715"/>
                    <a:pt x="900" y="908"/>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9" name="TextBox 58"/>
            <p:cNvSpPr txBox="1"/>
            <p:nvPr/>
          </p:nvSpPr>
          <p:spPr>
            <a:xfrm>
              <a:off x="828182" y="2623234"/>
              <a:ext cx="772511"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标题文字</a:t>
              </a:r>
            </a:p>
          </p:txBody>
        </p:sp>
      </p:grpSp>
      <p:grpSp>
        <p:nvGrpSpPr>
          <p:cNvPr id="60" name="组合 59"/>
          <p:cNvGrpSpPr/>
          <p:nvPr/>
        </p:nvGrpSpPr>
        <p:grpSpPr>
          <a:xfrm>
            <a:off x="1909241" y="2072939"/>
            <a:ext cx="982663" cy="981075"/>
            <a:chOff x="457200" y="1374776"/>
            <a:chExt cx="982663" cy="981075"/>
          </a:xfrm>
        </p:grpSpPr>
        <p:sp>
          <p:nvSpPr>
            <p:cNvPr id="61" name="Freeform 13"/>
            <p:cNvSpPr/>
            <p:nvPr/>
          </p:nvSpPr>
          <p:spPr bwMode="auto">
            <a:xfrm>
              <a:off x="457200" y="1374776"/>
              <a:ext cx="982663" cy="981075"/>
            </a:xfrm>
            <a:custGeom>
              <a:gdLst>
                <a:gd fmla="*/ 677 w 1106" name="T0"/>
                <a:gd fmla="*/ 1037 h 1106" name="T1"/>
                <a:gd fmla="*/ 69 w 1106" name="T2"/>
                <a:gd fmla="*/ 677 h 1106" name="T3"/>
                <a:gd fmla="*/ 429 w 1106" name="T4"/>
                <a:gd fmla="*/ 69 h 1106" name="T5"/>
                <a:gd fmla="*/ 1037 w 1106" name="T6"/>
                <a:gd fmla="*/ 429 h 1106" name="T7"/>
                <a:gd fmla="*/ 677 w 1106" name="T8"/>
                <a:gd fmla="*/ 1037 h 1106" name="T9"/>
              </a:gdLst>
              <a:cxnLst>
                <a:cxn ang="0">
                  <a:pos x="T0" y="T1"/>
                </a:cxn>
                <a:cxn ang="0">
                  <a:pos x="T2" y="T3"/>
                </a:cxn>
                <a:cxn ang="0">
                  <a:pos x="T4" y="T5"/>
                </a:cxn>
                <a:cxn ang="0">
                  <a:pos x="T6" y="T7"/>
                </a:cxn>
                <a:cxn ang="0">
                  <a:pos x="T8" y="T9"/>
                </a:cxn>
              </a:cxnLst>
              <a:rect b="b" l="0" r="r" t="0"/>
              <a:pathLst>
                <a:path h="1106" w="1106">
                  <a:moveTo>
                    <a:pt x="677" y="1037"/>
                  </a:moveTo>
                  <a:cubicBezTo>
                    <a:pt x="410" y="1106"/>
                    <a:pt x="137" y="945"/>
                    <a:pt x="69" y="677"/>
                  </a:cubicBezTo>
                  <a:cubicBezTo>
                    <a:pt x="0" y="410"/>
                    <a:pt x="162" y="137"/>
                    <a:pt x="429" y="69"/>
                  </a:cubicBezTo>
                  <a:cubicBezTo>
                    <a:pt x="697" y="0"/>
                    <a:pt x="969" y="162"/>
                    <a:pt x="1037" y="429"/>
                  </a:cubicBezTo>
                  <a:cubicBezTo>
                    <a:pt x="1106" y="696"/>
                    <a:pt x="945" y="969"/>
                    <a:pt x="677" y="1037"/>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62" name="TextBox 61"/>
            <p:cNvSpPr txBox="1"/>
            <p:nvPr/>
          </p:nvSpPr>
          <p:spPr>
            <a:xfrm>
              <a:off x="574090" y="1552431"/>
              <a:ext cx="748881" cy="64008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标题文字</a:t>
              </a:r>
            </a:p>
          </p:txBody>
        </p:sp>
      </p:grpSp>
      <p:sp>
        <p:nvSpPr>
          <p:cNvPr id="63" name="矩形 83"/>
          <p:cNvSpPr>
            <a:spLocks noChangeArrowheads="1"/>
          </p:cNvSpPr>
          <p:nvPr/>
        </p:nvSpPr>
        <p:spPr bwMode="auto">
          <a:xfrm>
            <a:off x="7393730" y="1510621"/>
            <a:ext cx="3932483" cy="4073899"/>
          </a:xfrm>
          <a:prstGeom prst="rect">
            <a:avLst/>
          </a:prstGeom>
          <a:solidFill>
            <a:srgbClr val="F2F2F2"/>
          </a:solidFill>
          <a:ln cmpd="sng" w="9525">
            <a:solidFill>
              <a:srgbClr val="55735B"/>
            </a:solidFill>
            <a:miter lim="800000"/>
          </a:ln>
        </p:spPr>
        <p:txBody>
          <a:bodyPr/>
          <a:lstStyle/>
          <a:p>
            <a:endParaRPr altLang="en-US" lang="zh-CN"/>
          </a:p>
        </p:txBody>
      </p:sp>
      <p:sp>
        <p:nvSpPr>
          <p:cNvPr id="64" name="TextBox 84"/>
          <p:cNvSpPr txBox="1">
            <a:spLocks noChangeArrowheads="1"/>
          </p:cNvSpPr>
          <p:nvPr/>
        </p:nvSpPr>
        <p:spPr bwMode="auto">
          <a:xfrm>
            <a:off x="7731296" y="1916832"/>
            <a:ext cx="3262835" cy="310896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b0604020202020204" pitchFamily="34" typeface="Arial"/>
                <a:ea charset="-122" panose="02010600030101010101" pitchFamily="2" typeface="宋体"/>
              </a:defRPr>
            </a:lvl9pPr>
          </a:lstStyle>
          <a:p>
            <a:pPr algn="just"/>
            <a:r>
              <a:rPr altLang="en-US" lang="zh-CN">
                <a:solidFill>
                  <a:srgbClr val="595959"/>
                </a:solidFill>
                <a:latin charset="-122" panose="020b0503020204020204" pitchFamily="34" typeface="微软雅黑"/>
                <a:ea charset="-122" panose="020b0503020204020204" pitchFamily="34" typeface="微软雅黑"/>
                <a:sym charset="-122" panose="020b0503020204020204" pitchFamily="34" typeface="微软雅黑"/>
              </a:rPr>
              <a:t>这里输入产品形式的简介，这里输入产品形式的简介，这里输入产品形式的简介，这里输入产品形式的简介，这里输入产品形式的简介，里输入产品形式的简介，这里输入产品形式的简介，这里输入产品形式的简介，这里输入产品形式的简介，这里输入产品形式的简介，这里输入产品形式的简介，里输入产品形式的简介。</a:t>
            </a:r>
          </a:p>
        </p:txBody>
      </p:sp>
      <p:sp>
        <p:nvSpPr>
          <p:cNvPr id="65" name="Freeform 12"/>
          <p:cNvSpPr/>
          <p:nvPr/>
        </p:nvSpPr>
        <p:spPr bwMode="auto">
          <a:xfrm>
            <a:off x="7297141" y="1340768"/>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p:spPr>
        <p:txBody>
          <a:bodyPr/>
          <a:lstStyle/>
          <a:p>
            <a:endParaRPr altLang="en-US" lang="zh-CN"/>
          </a:p>
        </p:txBody>
      </p:sp>
      <p:sp>
        <p:nvSpPr>
          <p:cNvPr id="66" name="Freeform 12"/>
          <p:cNvSpPr/>
          <p:nvPr/>
        </p:nvSpPr>
        <p:spPr bwMode="auto">
          <a:xfrm flipH="1" flipV="1">
            <a:off x="10895621" y="5157192"/>
            <a:ext cx="528638" cy="530225"/>
          </a:xfrm>
          <a:custGeom>
            <a:gdLst>
              <a:gd fmla="*/ 0 w 1446" name="T0"/>
              <a:gd fmla="*/ 0 h 1446" name="T1"/>
              <a:gd fmla="*/ 1446 w 1446" name="T2"/>
              <a:gd fmla="*/ 0 h 1446" name="T3"/>
              <a:gd fmla="*/ 1446 w 1446" name="T4"/>
              <a:gd fmla="*/ 458 h 1446" name="T5"/>
              <a:gd fmla="*/ 438 w 1446" name="T6"/>
              <a:gd fmla="*/ 458 h 1446" name="T7"/>
              <a:gd fmla="*/ 438 w 1446" name="T8"/>
              <a:gd fmla="*/ 1446 h 1446" name="T9"/>
              <a:gd fmla="*/ 0 w 1446" name="T10"/>
              <a:gd fmla="*/ 1446 h 1446" name="T11"/>
              <a:gd fmla="*/ 0 w 1446" name="T12"/>
              <a:gd fmla="*/ 0 h 1446" name="T13"/>
            </a:gdLst>
            <a:cxnLst>
              <a:cxn ang="0">
                <a:pos x="T0" y="T1"/>
              </a:cxn>
              <a:cxn ang="0">
                <a:pos x="T2" y="T3"/>
              </a:cxn>
              <a:cxn ang="0">
                <a:pos x="T4" y="T5"/>
              </a:cxn>
              <a:cxn ang="0">
                <a:pos x="T6" y="T7"/>
              </a:cxn>
              <a:cxn ang="0">
                <a:pos x="T8" y="T9"/>
              </a:cxn>
              <a:cxn ang="0">
                <a:pos x="T10" y="T11"/>
              </a:cxn>
              <a:cxn ang="0">
                <a:pos x="T12" y="T13"/>
              </a:cxn>
            </a:cxnLst>
            <a:rect b="b" l="0" r="r" t="0"/>
            <a:pathLst>
              <a:path h="1446" w="1446">
                <a:moveTo>
                  <a:pt x="0" y="0"/>
                </a:moveTo>
                <a:lnTo>
                  <a:pt x="1446" y="0"/>
                </a:lnTo>
                <a:lnTo>
                  <a:pt x="1446" y="458"/>
                </a:lnTo>
                <a:lnTo>
                  <a:pt x="438" y="458"/>
                </a:lnTo>
                <a:lnTo>
                  <a:pt x="438" y="1446"/>
                </a:lnTo>
                <a:lnTo>
                  <a:pt x="0" y="1446"/>
                </a:lnTo>
                <a:lnTo>
                  <a:pt x="0" y="0"/>
                </a:lnTo>
                <a:close/>
              </a:path>
            </a:pathLst>
          </a:custGeom>
          <a:solidFill>
            <a:srgbClr val="2C3637"/>
          </a:solidFill>
          <a:ln>
            <a:noFill/>
          </a:ln>
          <a:extLst/>
        </p:spPr>
        <p:txBody>
          <a:bodyPr/>
          <a:lstStyle/>
          <a:p>
            <a:endParaRPr altLang="en-US" lang="zh-CN"/>
          </a:p>
        </p:txBody>
      </p:sp>
      <p:sp>
        <p:nvSpPr>
          <p:cNvPr id="77" name="圆角矩形 76"/>
          <p:cNvSpPr/>
          <p:nvPr/>
        </p:nvSpPr>
        <p:spPr>
          <a:xfrm>
            <a:off x="-239117" y="220849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圆角矩形 77"/>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标题 4"/>
          <p:cNvSpPr txBox="1"/>
          <p:nvPr/>
        </p:nvSpPr>
        <p:spPr>
          <a:xfrm>
            <a:off x="48915" y="222972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未来计划</a:t>
            </a:r>
          </a:p>
        </p:txBody>
      </p:sp>
      <p:sp>
        <p:nvSpPr>
          <p:cNvPr id="84"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85" name="圆角矩形 84"/>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87" name="圆角矩形 86"/>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89" name="圆角矩形 88"/>
          <p:cNvSpPr/>
          <p:nvPr/>
        </p:nvSpPr>
        <p:spPr>
          <a:xfrm>
            <a:off x="-383133" y="2599295"/>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标题 4"/>
          <p:cNvSpPr txBox="1"/>
          <p:nvPr/>
        </p:nvSpPr>
        <p:spPr>
          <a:xfrm>
            <a:off x="48915" y="2599295"/>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91" name="圆角矩形 90"/>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27</a:t>
            </a:r>
          </a:p>
        </p:txBody>
      </p:sp>
    </p:spTree>
    <p:extLst>
      <p:ext uri="{BB962C8B-B14F-4D97-AF65-F5344CB8AC3E}">
        <p14:creationId val="411041631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37"/>
                                        </p:tgtEl>
                                        <p:attrNameLst>
                                          <p:attrName>style.visibility</p:attrName>
                                        </p:attrNameLst>
                                      </p:cBhvr>
                                      <p:to>
                                        <p:strVal val="visible"/>
                                      </p:to>
                                    </p:set>
                                    <p:animEffect filter="wheel(1)" transition="in">
                                      <p:cBhvr>
                                        <p:cTn dur="2000" id="7"/>
                                        <p:tgtEl>
                                          <p:spTgt spid="37"/>
                                        </p:tgtEl>
                                      </p:cBhvr>
                                    </p:animEffect>
                                  </p:childTnLst>
                                </p:cTn>
                              </p:par>
                            </p:childTnLst>
                          </p:cTn>
                        </p:par>
                        <p:par>
                          <p:cTn fill="hold" id="8" nodeType="afterGroup">
                            <p:stCondLst>
                              <p:cond delay="2000"/>
                            </p:stCondLst>
                            <p:childTnLst>
                              <p:par>
                                <p:cTn fill="hold" grpId="0" id="9" nodeType="afterEffect" presetClass="entr" presetID="1" presetSubtype="0">
                                  <p:stCondLst>
                                    <p:cond delay="0"/>
                                  </p:stCondLst>
                                  <p:childTnLst>
                                    <p:set>
                                      <p:cBhvr>
                                        <p:cTn dur="1" fill="hold" id="10">
                                          <p:stCondLst>
                                            <p:cond delay="0"/>
                                          </p:stCondLst>
                                        </p:cTn>
                                        <p:tgtEl>
                                          <p:spTgt spid="30"/>
                                        </p:tgtEl>
                                        <p:attrNameLst>
                                          <p:attrName>style.visibility</p:attrName>
                                        </p:attrNameLst>
                                      </p:cBhvr>
                                      <p:to>
                                        <p:strVal val="visible"/>
                                      </p:to>
                                    </p:set>
                                  </p:childTnLst>
                                </p:cTn>
                              </p:par>
                              <p:par>
                                <p:cTn accel="50000" decel="50000" fill="hold" grpId="1" id="11" nodeType="withEffect" presetClass="path" presetID="63" presetSubtype="0">
                                  <p:stCondLst>
                                    <p:cond delay="0"/>
                                  </p:stCondLst>
                                  <p:childTnLst>
                                    <p:animMotion origin="layout" path="M 4.31378E-06 -1.85185E-06 L 0.10732 -1.85185E-06" pathEditMode="relative" ptsTypes="AA" rAng="0">
                                      <p:cBhvr>
                                        <p:cTn dur="300" fill="hold" id="12" spd="-100000"/>
                                        <p:tgtEl>
                                          <p:spTgt spid="30"/>
                                        </p:tgtEl>
                                        <p:attrNameLst>
                                          <p:attrName>ppt_x</p:attrName>
                                          <p:attrName>ppt_y</p:attrName>
                                        </p:attrNameLst>
                                      </p:cBhvr>
                                      <p:rCtr x="5360" y="0"/>
                                    </p:animMotion>
                                  </p:childTnLst>
                                </p:cTn>
                              </p:par>
                              <p:par>
                                <p:cTn fill="hold" grpId="0" id="13" nodeType="withEffect" presetClass="entr" presetID="1" presetSubtype="0">
                                  <p:stCondLst>
                                    <p:cond delay="100"/>
                                  </p:stCondLst>
                                  <p:childTnLst>
                                    <p:set>
                                      <p:cBhvr>
                                        <p:cTn dur="1" fill="hold" id="14">
                                          <p:stCondLst>
                                            <p:cond delay="0"/>
                                          </p:stCondLst>
                                        </p:cTn>
                                        <p:tgtEl>
                                          <p:spTgt spid="31"/>
                                        </p:tgtEl>
                                        <p:attrNameLst>
                                          <p:attrName>style.visibility</p:attrName>
                                        </p:attrNameLst>
                                      </p:cBhvr>
                                      <p:to>
                                        <p:strVal val="visible"/>
                                      </p:to>
                                    </p:set>
                                  </p:childTnLst>
                                </p:cTn>
                              </p:par>
                              <p:par>
                                <p:cTn accel="50000" decel="50000" fill="hold" grpId="1" id="15" nodeType="withEffect" presetClass="path" presetID="63" presetSubtype="0">
                                  <p:stCondLst>
                                    <p:cond delay="100"/>
                                  </p:stCondLst>
                                  <p:childTnLst>
                                    <p:animMotion origin="layout" path="M 1.20853E-06 1.11111E-06 L 0.08833 -0.09329" pathEditMode="relative" ptsTypes="AA" rAng="0">
                                      <p:cBhvr>
                                        <p:cTn dur="300" fill="hold" id="16" spd="-100000"/>
                                        <p:tgtEl>
                                          <p:spTgt spid="31"/>
                                        </p:tgtEl>
                                        <p:attrNameLst>
                                          <p:attrName>ppt_x</p:attrName>
                                          <p:attrName>ppt_y</p:attrName>
                                        </p:attrNameLst>
                                      </p:cBhvr>
                                      <p:rCtr x="4410" y="-4676"/>
                                    </p:animMotion>
                                  </p:childTnLst>
                                </p:cTn>
                              </p:par>
                              <p:par>
                                <p:cTn fill="hold" grpId="0" id="17" nodeType="withEffect" presetClass="entr" presetID="1" presetSubtype="0">
                                  <p:stCondLst>
                                    <p:cond delay="200"/>
                                  </p:stCondLst>
                                  <p:childTnLst>
                                    <p:set>
                                      <p:cBhvr>
                                        <p:cTn dur="1" fill="hold" id="18">
                                          <p:stCondLst>
                                            <p:cond delay="0"/>
                                          </p:stCondLst>
                                        </p:cTn>
                                        <p:tgtEl>
                                          <p:spTgt spid="32"/>
                                        </p:tgtEl>
                                        <p:attrNameLst>
                                          <p:attrName>style.visibility</p:attrName>
                                        </p:attrNameLst>
                                      </p:cBhvr>
                                      <p:to>
                                        <p:strVal val="visible"/>
                                      </p:to>
                                    </p:set>
                                  </p:childTnLst>
                                </p:cTn>
                              </p:par>
                              <p:par>
                                <p:cTn accel="50000" decel="50000" fill="hold" grpId="1" id="19" nodeType="withEffect" presetClass="path" presetID="63" presetSubtype="0">
                                  <p:stCondLst>
                                    <p:cond delay="200"/>
                                  </p:stCondLst>
                                  <p:childTnLst>
                                    <p:animMotion origin="layout" path="M 4.99805E-06 1.48148E-06 L 0.05034 -0.16667" pathEditMode="relative" ptsTypes="AA" rAng="0">
                                      <p:cBhvr>
                                        <p:cTn dur="300" fill="hold" id="20" spd="-100000"/>
                                        <p:tgtEl>
                                          <p:spTgt spid="32"/>
                                        </p:tgtEl>
                                        <p:attrNameLst>
                                          <p:attrName>ppt_x</p:attrName>
                                          <p:attrName>ppt_y</p:attrName>
                                        </p:attrNameLst>
                                      </p:cBhvr>
                                      <p:rCtr x="2511" y="-8333"/>
                                    </p:animMotion>
                                  </p:childTnLst>
                                </p:cTn>
                              </p:par>
                              <p:par>
                                <p:cTn fill="hold" grpId="0" id="21" nodeType="withEffect" presetClass="entr" presetID="1" presetSubtype="0">
                                  <p:stCondLst>
                                    <p:cond delay="300"/>
                                  </p:stCondLst>
                                  <p:childTnLst>
                                    <p:set>
                                      <p:cBhvr>
                                        <p:cTn dur="1" fill="hold" id="22">
                                          <p:stCondLst>
                                            <p:cond delay="0"/>
                                          </p:stCondLst>
                                        </p:cTn>
                                        <p:tgtEl>
                                          <p:spTgt spid="33"/>
                                        </p:tgtEl>
                                        <p:attrNameLst>
                                          <p:attrName>style.visibility</p:attrName>
                                        </p:attrNameLst>
                                      </p:cBhvr>
                                      <p:to>
                                        <p:strVal val="visible"/>
                                      </p:to>
                                    </p:set>
                                  </p:childTnLst>
                                </p:cTn>
                              </p:par>
                              <p:par>
                                <p:cTn accel="50000" decel="50000" fill="hold" grpId="1" id="23" nodeType="withEffect" presetClass="path" presetID="63" presetSubtype="0">
                                  <p:stCondLst>
                                    <p:cond delay="300"/>
                                  </p:stCondLst>
                                  <p:childTnLst>
                                    <p:animMotion origin="layout" path="M -9.88682E-08 3.7037E-06 L -9.88682E-08 -0.2007" pathEditMode="relative" ptsTypes="AA" rAng="0">
                                      <p:cBhvr>
                                        <p:cTn dur="300" fill="hold" id="24" spd="-100000"/>
                                        <p:tgtEl>
                                          <p:spTgt spid="33"/>
                                        </p:tgtEl>
                                        <p:attrNameLst>
                                          <p:attrName>ppt_x</p:attrName>
                                          <p:attrName>ppt_y</p:attrName>
                                        </p:attrNameLst>
                                      </p:cBhvr>
                                      <p:rCtr x="0" y="-10046"/>
                                    </p:animMotion>
                                  </p:childTnLst>
                                </p:cTn>
                              </p:par>
                              <p:par>
                                <p:cTn fill="hold" grpId="0" id="25" nodeType="withEffect" presetClass="entr" presetID="1" presetSubtype="0">
                                  <p:stCondLst>
                                    <p:cond delay="400"/>
                                  </p:stCondLst>
                                  <p:childTnLst>
                                    <p:set>
                                      <p:cBhvr>
                                        <p:cTn dur="1" fill="hold" id="26">
                                          <p:stCondLst>
                                            <p:cond delay="0"/>
                                          </p:stCondLst>
                                        </p:cTn>
                                        <p:tgtEl>
                                          <p:spTgt spid="34"/>
                                        </p:tgtEl>
                                        <p:attrNameLst>
                                          <p:attrName>style.visibility</p:attrName>
                                        </p:attrNameLst>
                                      </p:cBhvr>
                                      <p:to>
                                        <p:strVal val="visible"/>
                                      </p:to>
                                    </p:set>
                                  </p:childTnLst>
                                </p:cTn>
                              </p:par>
                              <p:par>
                                <p:cTn accel="50000" decel="50000" fill="hold" grpId="1" id="27" nodeType="withEffect" presetClass="path" presetID="63" presetSubtype="0">
                                  <p:stCondLst>
                                    <p:cond delay="400"/>
                                  </p:stCondLst>
                                  <p:childTnLst>
                                    <p:animMotion origin="layout" path="M 3.00898E-06 -1.85185E-06 L -0.05347 -0.16875" pathEditMode="relative" ptsTypes="AA" rAng="0">
                                      <p:cBhvr>
                                        <p:cTn dur="300" fill="hold" id="28" spd="-100000"/>
                                        <p:tgtEl>
                                          <p:spTgt spid="34"/>
                                        </p:tgtEl>
                                        <p:attrNameLst>
                                          <p:attrName>ppt_x</p:attrName>
                                          <p:attrName>ppt_y</p:attrName>
                                        </p:attrNameLst>
                                      </p:cBhvr>
                                      <p:rCtr x="-2680" y="-8449"/>
                                    </p:animMotion>
                                  </p:childTnLst>
                                </p:cTn>
                              </p:par>
                              <p:par>
                                <p:cTn fill="hold" grpId="0" id="29" nodeType="withEffect" presetClass="entr" presetID="1" presetSubtype="0">
                                  <p:stCondLst>
                                    <p:cond delay="500"/>
                                  </p:stCondLst>
                                  <p:childTnLst>
                                    <p:set>
                                      <p:cBhvr>
                                        <p:cTn dur="1" fill="hold" id="30">
                                          <p:stCondLst>
                                            <p:cond delay="0"/>
                                          </p:stCondLst>
                                        </p:cTn>
                                        <p:tgtEl>
                                          <p:spTgt spid="35"/>
                                        </p:tgtEl>
                                        <p:attrNameLst>
                                          <p:attrName>style.visibility</p:attrName>
                                        </p:attrNameLst>
                                      </p:cBhvr>
                                      <p:to>
                                        <p:strVal val="visible"/>
                                      </p:to>
                                    </p:set>
                                  </p:childTnLst>
                                </p:cTn>
                              </p:par>
                              <p:par>
                                <p:cTn accel="50000" decel="50000" fill="hold" grpId="1" id="31" nodeType="withEffect" presetClass="path" presetID="63" presetSubtype="0">
                                  <p:stCondLst>
                                    <p:cond delay="500"/>
                                  </p:stCondLst>
                                  <p:childTnLst>
                                    <p:animMotion origin="layout" path="M 4.28516E-06 -1.48148E-06 L -0.09562 -0.09213" pathEditMode="relative" ptsTypes="AA" rAng="0">
                                      <p:cBhvr>
                                        <p:cTn dur="300" fill="hold" id="32" spd="-100000"/>
                                        <p:tgtEl>
                                          <p:spTgt spid="35"/>
                                        </p:tgtEl>
                                        <p:attrNameLst>
                                          <p:attrName>ppt_x</p:attrName>
                                          <p:attrName>ppt_y</p:attrName>
                                        </p:attrNameLst>
                                      </p:cBhvr>
                                      <p:rCtr x="-4787" y="-4606"/>
                                    </p:animMotion>
                                  </p:childTnLst>
                                </p:cTn>
                              </p:par>
                              <p:par>
                                <p:cTn fill="hold" grpId="0" id="33" nodeType="withEffect" presetClass="entr" presetID="1" presetSubtype="0">
                                  <p:stCondLst>
                                    <p:cond delay="600"/>
                                  </p:stCondLst>
                                  <p:childTnLst>
                                    <p:set>
                                      <p:cBhvr>
                                        <p:cTn dur="1" fill="hold" id="34">
                                          <p:stCondLst>
                                            <p:cond delay="0"/>
                                          </p:stCondLst>
                                        </p:cTn>
                                        <p:tgtEl>
                                          <p:spTgt spid="36"/>
                                        </p:tgtEl>
                                        <p:attrNameLst>
                                          <p:attrName>style.visibility</p:attrName>
                                        </p:attrNameLst>
                                      </p:cBhvr>
                                      <p:to>
                                        <p:strVal val="visible"/>
                                      </p:to>
                                    </p:set>
                                  </p:childTnLst>
                                </p:cTn>
                              </p:par>
                              <p:par>
                                <p:cTn accel="50000" decel="50000" fill="hold" grpId="1" id="35" nodeType="withEffect" presetClass="path" presetID="63" presetSubtype="0">
                                  <p:stCondLst>
                                    <p:cond delay="600"/>
                                  </p:stCondLst>
                                  <p:childTnLst>
                                    <p:animMotion origin="layout" path="M 1.4492E-06 1.11111E-06 L -0.1137 1.11111E-06" pathEditMode="relative" ptsTypes="AA" rAng="0">
                                      <p:cBhvr>
                                        <p:cTn dur="300" fill="hold" id="36" spd="-100000"/>
                                        <p:tgtEl>
                                          <p:spTgt spid="36"/>
                                        </p:tgtEl>
                                        <p:attrNameLst>
                                          <p:attrName>ppt_x</p:attrName>
                                          <p:attrName>ppt_y</p:attrName>
                                        </p:attrNameLst>
                                      </p:cBhvr>
                                      <p:rCtr x="-5685" y="0"/>
                                    </p:animMotion>
                                  </p:childTnLst>
                                </p:cTn>
                              </p:par>
                            </p:childTnLst>
                          </p:cTn>
                        </p:par>
                        <p:par>
                          <p:cTn fill="hold" id="37" nodeType="afterGroup">
                            <p:stCondLst>
                              <p:cond delay="2900"/>
                            </p:stCondLst>
                            <p:childTnLst>
                              <p:par>
                                <p:cTn fill="hold" id="38" nodeType="afterEffect" presetClass="entr" presetID="53" presetSubtype="0">
                                  <p:stCondLst>
                                    <p:cond delay="0"/>
                                  </p:stCondLst>
                                  <p:childTnLst>
                                    <p:set>
                                      <p:cBhvr>
                                        <p:cTn dur="1" fill="hold" id="39">
                                          <p:stCondLst>
                                            <p:cond delay="0"/>
                                          </p:stCondLst>
                                        </p:cTn>
                                        <p:tgtEl>
                                          <p:spTgt spid="60"/>
                                        </p:tgtEl>
                                        <p:attrNameLst>
                                          <p:attrName>style.visibility</p:attrName>
                                        </p:attrNameLst>
                                      </p:cBhvr>
                                      <p:to>
                                        <p:strVal val="visible"/>
                                      </p:to>
                                    </p:set>
                                    <p:anim calcmode="lin" valueType="num">
                                      <p:cBhvr>
                                        <p:cTn dur="500" fill="hold" id="40"/>
                                        <p:tgtEl>
                                          <p:spTgt spid="60"/>
                                        </p:tgtEl>
                                        <p:attrNameLst>
                                          <p:attrName>ppt_w</p:attrName>
                                        </p:attrNameLst>
                                      </p:cBhvr>
                                      <p:tavLst>
                                        <p:tav tm="0">
                                          <p:val>
                                            <p:fltVal val="0"/>
                                          </p:val>
                                        </p:tav>
                                        <p:tav tm="100000">
                                          <p:val>
                                            <p:strVal val="#ppt_w"/>
                                          </p:val>
                                        </p:tav>
                                      </p:tavLst>
                                    </p:anim>
                                    <p:anim calcmode="lin" valueType="num">
                                      <p:cBhvr>
                                        <p:cTn dur="500" fill="hold" id="41"/>
                                        <p:tgtEl>
                                          <p:spTgt spid="60"/>
                                        </p:tgtEl>
                                        <p:attrNameLst>
                                          <p:attrName>ppt_h</p:attrName>
                                        </p:attrNameLst>
                                      </p:cBhvr>
                                      <p:tavLst>
                                        <p:tav tm="0">
                                          <p:val>
                                            <p:fltVal val="0"/>
                                          </p:val>
                                        </p:tav>
                                        <p:tav tm="100000">
                                          <p:val>
                                            <p:strVal val="#ppt_h"/>
                                          </p:val>
                                        </p:tav>
                                      </p:tavLst>
                                    </p:anim>
                                    <p:animEffect filter="fade" transition="in">
                                      <p:cBhvr>
                                        <p:cTn dur="500" id="42"/>
                                        <p:tgtEl>
                                          <p:spTgt spid="60"/>
                                        </p:tgtEl>
                                      </p:cBhvr>
                                    </p:animEffect>
                                  </p:childTnLst>
                                </p:cTn>
                              </p:par>
                              <p:par>
                                <p:cTn fill="hold" id="43" nodeType="withEffect" presetClass="entr" presetID="53" presetSubtype="0">
                                  <p:stCondLst>
                                    <p:cond delay="100"/>
                                  </p:stCondLst>
                                  <p:childTnLst>
                                    <p:set>
                                      <p:cBhvr>
                                        <p:cTn dur="1" fill="hold" id="44">
                                          <p:stCondLst>
                                            <p:cond delay="0"/>
                                          </p:stCondLst>
                                        </p:cTn>
                                        <p:tgtEl>
                                          <p:spTgt spid="57"/>
                                        </p:tgtEl>
                                        <p:attrNameLst>
                                          <p:attrName>style.visibility</p:attrName>
                                        </p:attrNameLst>
                                      </p:cBhvr>
                                      <p:to>
                                        <p:strVal val="visible"/>
                                      </p:to>
                                    </p:set>
                                    <p:anim calcmode="lin" valueType="num">
                                      <p:cBhvr>
                                        <p:cTn dur="500" fill="hold" id="45"/>
                                        <p:tgtEl>
                                          <p:spTgt spid="57"/>
                                        </p:tgtEl>
                                        <p:attrNameLst>
                                          <p:attrName>ppt_w</p:attrName>
                                        </p:attrNameLst>
                                      </p:cBhvr>
                                      <p:tavLst>
                                        <p:tav tm="0">
                                          <p:val>
                                            <p:fltVal val="0"/>
                                          </p:val>
                                        </p:tav>
                                        <p:tav tm="100000">
                                          <p:val>
                                            <p:strVal val="#ppt_w"/>
                                          </p:val>
                                        </p:tav>
                                      </p:tavLst>
                                    </p:anim>
                                    <p:anim calcmode="lin" valueType="num">
                                      <p:cBhvr>
                                        <p:cTn dur="500" fill="hold" id="46"/>
                                        <p:tgtEl>
                                          <p:spTgt spid="57"/>
                                        </p:tgtEl>
                                        <p:attrNameLst>
                                          <p:attrName>ppt_h</p:attrName>
                                        </p:attrNameLst>
                                      </p:cBhvr>
                                      <p:tavLst>
                                        <p:tav tm="0">
                                          <p:val>
                                            <p:fltVal val="0"/>
                                          </p:val>
                                        </p:tav>
                                        <p:tav tm="100000">
                                          <p:val>
                                            <p:strVal val="#ppt_h"/>
                                          </p:val>
                                        </p:tav>
                                      </p:tavLst>
                                    </p:anim>
                                    <p:animEffect filter="fade" transition="in">
                                      <p:cBhvr>
                                        <p:cTn dur="500" id="47"/>
                                        <p:tgtEl>
                                          <p:spTgt spid="57"/>
                                        </p:tgtEl>
                                      </p:cBhvr>
                                    </p:animEffect>
                                  </p:childTnLst>
                                </p:cTn>
                              </p:par>
                              <p:par>
                                <p:cTn fill="hold" id="48" nodeType="withEffect" presetClass="entr" presetID="53" presetSubtype="0">
                                  <p:stCondLst>
                                    <p:cond delay="200"/>
                                  </p:stCondLst>
                                  <p:childTnLst>
                                    <p:set>
                                      <p:cBhvr>
                                        <p:cTn dur="1" fill="hold" id="49">
                                          <p:stCondLst>
                                            <p:cond delay="0"/>
                                          </p:stCondLst>
                                        </p:cTn>
                                        <p:tgtEl>
                                          <p:spTgt spid="54"/>
                                        </p:tgtEl>
                                        <p:attrNameLst>
                                          <p:attrName>style.visibility</p:attrName>
                                        </p:attrNameLst>
                                      </p:cBhvr>
                                      <p:to>
                                        <p:strVal val="visible"/>
                                      </p:to>
                                    </p:set>
                                    <p:anim calcmode="lin" valueType="num">
                                      <p:cBhvr>
                                        <p:cTn dur="500" fill="hold" id="50"/>
                                        <p:tgtEl>
                                          <p:spTgt spid="54"/>
                                        </p:tgtEl>
                                        <p:attrNameLst>
                                          <p:attrName>ppt_w</p:attrName>
                                        </p:attrNameLst>
                                      </p:cBhvr>
                                      <p:tavLst>
                                        <p:tav tm="0">
                                          <p:val>
                                            <p:fltVal val="0"/>
                                          </p:val>
                                        </p:tav>
                                        <p:tav tm="100000">
                                          <p:val>
                                            <p:strVal val="#ppt_w"/>
                                          </p:val>
                                        </p:tav>
                                      </p:tavLst>
                                    </p:anim>
                                    <p:anim calcmode="lin" valueType="num">
                                      <p:cBhvr>
                                        <p:cTn dur="500" fill="hold" id="51"/>
                                        <p:tgtEl>
                                          <p:spTgt spid="54"/>
                                        </p:tgtEl>
                                        <p:attrNameLst>
                                          <p:attrName>ppt_h</p:attrName>
                                        </p:attrNameLst>
                                      </p:cBhvr>
                                      <p:tavLst>
                                        <p:tav tm="0">
                                          <p:val>
                                            <p:fltVal val="0"/>
                                          </p:val>
                                        </p:tav>
                                        <p:tav tm="100000">
                                          <p:val>
                                            <p:strVal val="#ppt_h"/>
                                          </p:val>
                                        </p:tav>
                                      </p:tavLst>
                                    </p:anim>
                                    <p:animEffect filter="fade" transition="in">
                                      <p:cBhvr>
                                        <p:cTn dur="500" id="52"/>
                                        <p:tgtEl>
                                          <p:spTgt spid="54"/>
                                        </p:tgtEl>
                                      </p:cBhvr>
                                    </p:animEffect>
                                  </p:childTnLst>
                                </p:cTn>
                              </p:par>
                              <p:par>
                                <p:cTn fill="hold" id="53" nodeType="withEffect" presetClass="entr" presetID="53" presetSubtype="0">
                                  <p:stCondLst>
                                    <p:cond delay="300"/>
                                  </p:stCondLst>
                                  <p:childTnLst>
                                    <p:set>
                                      <p:cBhvr>
                                        <p:cTn dur="1" fill="hold" id="54">
                                          <p:stCondLst>
                                            <p:cond delay="0"/>
                                          </p:stCondLst>
                                        </p:cTn>
                                        <p:tgtEl>
                                          <p:spTgt spid="51"/>
                                        </p:tgtEl>
                                        <p:attrNameLst>
                                          <p:attrName>style.visibility</p:attrName>
                                        </p:attrNameLst>
                                      </p:cBhvr>
                                      <p:to>
                                        <p:strVal val="visible"/>
                                      </p:to>
                                    </p:set>
                                    <p:anim calcmode="lin" valueType="num">
                                      <p:cBhvr>
                                        <p:cTn dur="500" fill="hold" id="55"/>
                                        <p:tgtEl>
                                          <p:spTgt spid="51"/>
                                        </p:tgtEl>
                                        <p:attrNameLst>
                                          <p:attrName>ppt_w</p:attrName>
                                        </p:attrNameLst>
                                      </p:cBhvr>
                                      <p:tavLst>
                                        <p:tav tm="0">
                                          <p:val>
                                            <p:fltVal val="0"/>
                                          </p:val>
                                        </p:tav>
                                        <p:tav tm="100000">
                                          <p:val>
                                            <p:strVal val="#ppt_w"/>
                                          </p:val>
                                        </p:tav>
                                      </p:tavLst>
                                    </p:anim>
                                    <p:anim calcmode="lin" valueType="num">
                                      <p:cBhvr>
                                        <p:cTn dur="500" fill="hold" id="56"/>
                                        <p:tgtEl>
                                          <p:spTgt spid="51"/>
                                        </p:tgtEl>
                                        <p:attrNameLst>
                                          <p:attrName>ppt_h</p:attrName>
                                        </p:attrNameLst>
                                      </p:cBhvr>
                                      <p:tavLst>
                                        <p:tav tm="0">
                                          <p:val>
                                            <p:fltVal val="0"/>
                                          </p:val>
                                        </p:tav>
                                        <p:tav tm="100000">
                                          <p:val>
                                            <p:strVal val="#ppt_h"/>
                                          </p:val>
                                        </p:tav>
                                      </p:tavLst>
                                    </p:anim>
                                    <p:animEffect filter="fade" transition="in">
                                      <p:cBhvr>
                                        <p:cTn dur="500" id="57"/>
                                        <p:tgtEl>
                                          <p:spTgt spid="51"/>
                                        </p:tgtEl>
                                      </p:cBhvr>
                                    </p:animEffect>
                                  </p:childTnLst>
                                </p:cTn>
                              </p:par>
                              <p:par>
                                <p:cTn fill="hold" id="58" nodeType="withEffect" presetClass="entr" presetID="53" presetSubtype="0">
                                  <p:stCondLst>
                                    <p:cond delay="400"/>
                                  </p:stCondLst>
                                  <p:childTnLst>
                                    <p:set>
                                      <p:cBhvr>
                                        <p:cTn dur="1" fill="hold" id="59">
                                          <p:stCondLst>
                                            <p:cond delay="0"/>
                                          </p:stCondLst>
                                        </p:cTn>
                                        <p:tgtEl>
                                          <p:spTgt spid="48"/>
                                        </p:tgtEl>
                                        <p:attrNameLst>
                                          <p:attrName>style.visibility</p:attrName>
                                        </p:attrNameLst>
                                      </p:cBhvr>
                                      <p:to>
                                        <p:strVal val="visible"/>
                                      </p:to>
                                    </p:set>
                                    <p:anim calcmode="lin" valueType="num">
                                      <p:cBhvr>
                                        <p:cTn dur="500" fill="hold" id="60"/>
                                        <p:tgtEl>
                                          <p:spTgt spid="48"/>
                                        </p:tgtEl>
                                        <p:attrNameLst>
                                          <p:attrName>ppt_w</p:attrName>
                                        </p:attrNameLst>
                                      </p:cBhvr>
                                      <p:tavLst>
                                        <p:tav tm="0">
                                          <p:val>
                                            <p:fltVal val="0"/>
                                          </p:val>
                                        </p:tav>
                                        <p:tav tm="100000">
                                          <p:val>
                                            <p:strVal val="#ppt_w"/>
                                          </p:val>
                                        </p:tav>
                                      </p:tavLst>
                                    </p:anim>
                                    <p:anim calcmode="lin" valueType="num">
                                      <p:cBhvr>
                                        <p:cTn dur="500" fill="hold" id="61"/>
                                        <p:tgtEl>
                                          <p:spTgt spid="48"/>
                                        </p:tgtEl>
                                        <p:attrNameLst>
                                          <p:attrName>ppt_h</p:attrName>
                                        </p:attrNameLst>
                                      </p:cBhvr>
                                      <p:tavLst>
                                        <p:tav tm="0">
                                          <p:val>
                                            <p:fltVal val="0"/>
                                          </p:val>
                                        </p:tav>
                                        <p:tav tm="100000">
                                          <p:val>
                                            <p:strVal val="#ppt_h"/>
                                          </p:val>
                                        </p:tav>
                                      </p:tavLst>
                                    </p:anim>
                                    <p:animEffect filter="fade" transition="in">
                                      <p:cBhvr>
                                        <p:cTn dur="500" id="62"/>
                                        <p:tgtEl>
                                          <p:spTgt spid="48"/>
                                        </p:tgtEl>
                                      </p:cBhvr>
                                    </p:animEffect>
                                  </p:childTnLst>
                                </p:cTn>
                              </p:par>
                              <p:par>
                                <p:cTn fill="hold" id="63" nodeType="withEffect" presetClass="entr" presetID="53" presetSubtype="0">
                                  <p:stCondLst>
                                    <p:cond delay="500"/>
                                  </p:stCondLst>
                                  <p:childTnLst>
                                    <p:set>
                                      <p:cBhvr>
                                        <p:cTn dur="1" fill="hold" id="64">
                                          <p:stCondLst>
                                            <p:cond delay="0"/>
                                          </p:stCondLst>
                                        </p:cTn>
                                        <p:tgtEl>
                                          <p:spTgt spid="45"/>
                                        </p:tgtEl>
                                        <p:attrNameLst>
                                          <p:attrName>style.visibility</p:attrName>
                                        </p:attrNameLst>
                                      </p:cBhvr>
                                      <p:to>
                                        <p:strVal val="visible"/>
                                      </p:to>
                                    </p:set>
                                    <p:anim calcmode="lin" valueType="num">
                                      <p:cBhvr>
                                        <p:cTn dur="500" fill="hold" id="65"/>
                                        <p:tgtEl>
                                          <p:spTgt spid="45"/>
                                        </p:tgtEl>
                                        <p:attrNameLst>
                                          <p:attrName>ppt_w</p:attrName>
                                        </p:attrNameLst>
                                      </p:cBhvr>
                                      <p:tavLst>
                                        <p:tav tm="0">
                                          <p:val>
                                            <p:fltVal val="0"/>
                                          </p:val>
                                        </p:tav>
                                        <p:tav tm="100000">
                                          <p:val>
                                            <p:strVal val="#ppt_w"/>
                                          </p:val>
                                        </p:tav>
                                      </p:tavLst>
                                    </p:anim>
                                    <p:anim calcmode="lin" valueType="num">
                                      <p:cBhvr>
                                        <p:cTn dur="500" fill="hold" id="66"/>
                                        <p:tgtEl>
                                          <p:spTgt spid="45"/>
                                        </p:tgtEl>
                                        <p:attrNameLst>
                                          <p:attrName>ppt_h</p:attrName>
                                        </p:attrNameLst>
                                      </p:cBhvr>
                                      <p:tavLst>
                                        <p:tav tm="0">
                                          <p:val>
                                            <p:fltVal val="0"/>
                                          </p:val>
                                        </p:tav>
                                        <p:tav tm="100000">
                                          <p:val>
                                            <p:strVal val="#ppt_h"/>
                                          </p:val>
                                        </p:tav>
                                      </p:tavLst>
                                    </p:anim>
                                    <p:animEffect filter="fade" transition="in">
                                      <p:cBhvr>
                                        <p:cTn dur="500" id="67"/>
                                        <p:tgtEl>
                                          <p:spTgt spid="45"/>
                                        </p:tgtEl>
                                      </p:cBhvr>
                                    </p:animEffect>
                                  </p:childTnLst>
                                </p:cTn>
                              </p:par>
                              <p:par>
                                <p:cTn fill="hold" id="68" nodeType="withEffect" presetClass="entr" presetID="53" presetSubtype="0">
                                  <p:stCondLst>
                                    <p:cond delay="600"/>
                                  </p:stCondLst>
                                  <p:childTnLst>
                                    <p:set>
                                      <p:cBhvr>
                                        <p:cTn dur="1" fill="hold" id="69">
                                          <p:stCondLst>
                                            <p:cond delay="0"/>
                                          </p:stCondLst>
                                        </p:cTn>
                                        <p:tgtEl>
                                          <p:spTgt spid="40"/>
                                        </p:tgtEl>
                                        <p:attrNameLst>
                                          <p:attrName>style.visibility</p:attrName>
                                        </p:attrNameLst>
                                      </p:cBhvr>
                                      <p:to>
                                        <p:strVal val="visible"/>
                                      </p:to>
                                    </p:set>
                                    <p:anim calcmode="lin" valueType="num">
                                      <p:cBhvr>
                                        <p:cTn dur="500" fill="hold" id="70"/>
                                        <p:tgtEl>
                                          <p:spTgt spid="40"/>
                                        </p:tgtEl>
                                        <p:attrNameLst>
                                          <p:attrName>ppt_w</p:attrName>
                                        </p:attrNameLst>
                                      </p:cBhvr>
                                      <p:tavLst>
                                        <p:tav tm="0">
                                          <p:val>
                                            <p:fltVal val="0"/>
                                          </p:val>
                                        </p:tav>
                                        <p:tav tm="100000">
                                          <p:val>
                                            <p:strVal val="#ppt_w"/>
                                          </p:val>
                                        </p:tav>
                                      </p:tavLst>
                                    </p:anim>
                                    <p:anim calcmode="lin" valueType="num">
                                      <p:cBhvr>
                                        <p:cTn dur="500" fill="hold" id="71"/>
                                        <p:tgtEl>
                                          <p:spTgt spid="40"/>
                                        </p:tgtEl>
                                        <p:attrNameLst>
                                          <p:attrName>ppt_h</p:attrName>
                                        </p:attrNameLst>
                                      </p:cBhvr>
                                      <p:tavLst>
                                        <p:tav tm="0">
                                          <p:val>
                                            <p:fltVal val="0"/>
                                          </p:val>
                                        </p:tav>
                                        <p:tav tm="100000">
                                          <p:val>
                                            <p:strVal val="#ppt_h"/>
                                          </p:val>
                                        </p:tav>
                                      </p:tavLst>
                                    </p:anim>
                                    <p:animEffect filter="fade" transition="in">
                                      <p:cBhvr>
                                        <p:cTn dur="500" id="72"/>
                                        <p:tgtEl>
                                          <p:spTgt spid="40"/>
                                        </p:tgtEl>
                                      </p:cBhvr>
                                    </p:animEffect>
                                  </p:childTnLst>
                                </p:cTn>
                              </p:par>
                            </p:childTnLst>
                          </p:cTn>
                        </p:par>
                        <p:par>
                          <p:cTn fill="hold" id="73" nodeType="afterGroup">
                            <p:stCondLst>
                              <p:cond delay="4000"/>
                            </p:stCondLst>
                            <p:childTnLst>
                              <p:par>
                                <p:cTn fill="hold" grpId="0" id="74" nodeType="afterEffect" presetClass="entr" presetID="1" presetSubtype="0">
                                  <p:stCondLst>
                                    <p:cond delay="0"/>
                                  </p:stCondLst>
                                  <p:childTnLst>
                                    <p:set>
                                      <p:cBhvr>
                                        <p:cTn dur="1" fill="hold" id="75">
                                          <p:stCondLst>
                                            <p:cond delay="0"/>
                                          </p:stCondLst>
                                        </p:cTn>
                                        <p:tgtEl>
                                          <p:spTgt spid="65"/>
                                        </p:tgtEl>
                                        <p:attrNameLst>
                                          <p:attrName>style.visibility</p:attrName>
                                        </p:attrNameLst>
                                      </p:cBhvr>
                                      <p:to>
                                        <p:strVal val="visible"/>
                                      </p:to>
                                    </p:set>
                                  </p:childTnLst>
                                </p:cTn>
                              </p:par>
                              <p:par>
                                <p:cTn accel="50000" decel="50000" fill="hold" grpId="1" id="76" nodeType="withEffect" presetClass="path" presetID="35" presetSubtype="0">
                                  <p:stCondLst>
                                    <p:cond delay="0"/>
                                  </p:stCondLst>
                                  <p:childTnLst>
                                    <p:animMotion origin="layout" path="M 2.17538E-06 -2.95097E-06 L 0.16536 0.28539" pathEditMode="relative" ptsTypes="AA" rAng="0">
                                      <p:cBhvr>
                                        <p:cTn dur="500" fill="hold" id="77" spd="-99900"/>
                                        <p:tgtEl>
                                          <p:spTgt spid="65"/>
                                        </p:tgtEl>
                                        <p:attrNameLst>
                                          <p:attrName>ppt_x,ppt_y</p:attrName>
                                        </p:attrNameLst>
                                      </p:cBhvr>
                                      <p:rCtr x="8262" y="14269"/>
                                    </p:animMotion>
                                  </p:childTnLst>
                                </p:cTn>
                              </p:par>
                              <p:par>
                                <p:cTn fill="hold" grpId="0" id="78" nodeType="withEffect" presetClass="entr" presetID="1" presetSubtype="0">
                                  <p:stCondLst>
                                    <p:cond delay="0"/>
                                  </p:stCondLst>
                                  <p:childTnLst>
                                    <p:set>
                                      <p:cBhvr>
                                        <p:cTn dur="1" fill="hold" id="79">
                                          <p:stCondLst>
                                            <p:cond delay="0"/>
                                          </p:stCondLst>
                                        </p:cTn>
                                        <p:tgtEl>
                                          <p:spTgt spid="66"/>
                                        </p:tgtEl>
                                        <p:attrNameLst>
                                          <p:attrName>style.visibility</p:attrName>
                                        </p:attrNameLst>
                                      </p:cBhvr>
                                      <p:to>
                                        <p:strVal val="visible"/>
                                      </p:to>
                                    </p:set>
                                  </p:childTnLst>
                                </p:cTn>
                              </p:par>
                              <p:par>
                                <p:cTn accel="50000" decel="50000" fill="hold" grpId="1" id="80" nodeType="withEffect" presetClass="path" presetID="35" presetSubtype="0">
                                  <p:stCondLst>
                                    <p:cond delay="0"/>
                                  </p:stCondLst>
                                  <p:childTnLst>
                                    <p:animMotion origin="layout" path="M 3.64299E-07 3.02498E-06 L -0.15392 -0.26827" pathEditMode="relative" ptsTypes="AA" rAng="0">
                                      <p:cBhvr>
                                        <p:cTn dur="500" fill="hold" id="81" spd="-99900"/>
                                        <p:tgtEl>
                                          <p:spTgt spid="66"/>
                                        </p:tgtEl>
                                        <p:attrNameLst>
                                          <p:attrName>ppt_x,ppt_y</p:attrName>
                                        </p:attrNameLst>
                                      </p:cBhvr>
                                      <p:rCtr x="-7702" y="-13414"/>
                                    </p:animMotion>
                                  </p:childTnLst>
                                </p:cTn>
                              </p:par>
                              <p:par>
                                <p:cTn fill="hold" grpId="0" id="82" nodeType="withEffect" presetClass="entr" presetID="10" presetSubtype="0">
                                  <p:stCondLst>
                                    <p:cond delay="0"/>
                                  </p:stCondLst>
                                  <p:childTnLst>
                                    <p:set>
                                      <p:cBhvr>
                                        <p:cTn dur="1" fill="hold" id="83">
                                          <p:stCondLst>
                                            <p:cond delay="0"/>
                                          </p:stCondLst>
                                        </p:cTn>
                                        <p:tgtEl>
                                          <p:spTgt spid="63"/>
                                        </p:tgtEl>
                                        <p:attrNameLst>
                                          <p:attrName>style.visibility</p:attrName>
                                        </p:attrNameLst>
                                      </p:cBhvr>
                                      <p:to>
                                        <p:strVal val="visible"/>
                                      </p:to>
                                    </p:set>
                                    <p:anim calcmode="lin" valueType="num">
                                      <p:cBhvr>
                                        <p:cTn dur="500" fill="hold" id="84"/>
                                        <p:tgtEl>
                                          <p:spTgt spid="63"/>
                                        </p:tgtEl>
                                        <p:attrNameLst>
                                          <p:attrName>ppt_w</p:attrName>
                                        </p:attrNameLst>
                                      </p:cBhvr>
                                      <p:tavLst>
                                        <p:tav tm="0">
                                          <p:val>
                                            <p:fltVal val="0"/>
                                          </p:val>
                                        </p:tav>
                                        <p:tav tm="100000">
                                          <p:val>
                                            <p:strVal val="#ppt_w"/>
                                          </p:val>
                                        </p:tav>
                                      </p:tavLst>
                                    </p:anim>
                                    <p:anim calcmode="lin" valueType="num">
                                      <p:cBhvr>
                                        <p:cTn dur="500" fill="hold" id="85"/>
                                        <p:tgtEl>
                                          <p:spTgt spid="63"/>
                                        </p:tgtEl>
                                        <p:attrNameLst>
                                          <p:attrName>ppt_h</p:attrName>
                                        </p:attrNameLst>
                                      </p:cBhvr>
                                      <p:tavLst>
                                        <p:tav tm="0">
                                          <p:val>
                                            <p:fltVal val="0"/>
                                          </p:val>
                                        </p:tav>
                                        <p:tav tm="100000">
                                          <p:val>
                                            <p:strVal val="#ppt_h"/>
                                          </p:val>
                                        </p:tav>
                                      </p:tavLst>
                                    </p:anim>
                                    <p:animEffect filter="fade" transition="in">
                                      <p:cBhvr>
                                        <p:cTn dur="500" id="86"/>
                                        <p:tgtEl>
                                          <p:spTgt spid="63"/>
                                        </p:tgtEl>
                                      </p:cBhvr>
                                    </p:animEffect>
                                  </p:childTnLst>
                                </p:cTn>
                              </p:par>
                            </p:childTnLst>
                          </p:cTn>
                        </p:par>
                        <p:par>
                          <p:cTn fill="hold" id="87" nodeType="afterGroup">
                            <p:stCondLst>
                              <p:cond delay="4500"/>
                            </p:stCondLst>
                            <p:childTnLst>
                              <p:par>
                                <p:cTn fill="hold" id="88" nodeType="afterEffect" presetClass="entr" presetID="22" presetSubtype="1">
                                  <p:stCondLst>
                                    <p:cond delay="0"/>
                                  </p:stCondLst>
                                  <p:childTnLst>
                                    <p:set>
                                      <p:cBhvr>
                                        <p:cTn dur="1" fill="hold" id="89">
                                          <p:stCondLst>
                                            <p:cond delay="0"/>
                                          </p:stCondLst>
                                        </p:cTn>
                                        <p:tgtEl>
                                          <p:spTgt spid="64">
                                            <p:txEl>
                                              <p:pRg end="0" st="0"/>
                                            </p:txEl>
                                          </p:spTgt>
                                        </p:tgtEl>
                                        <p:attrNameLst>
                                          <p:attrName>style.visibility</p:attrName>
                                        </p:attrNameLst>
                                      </p:cBhvr>
                                      <p:to>
                                        <p:strVal val="visible"/>
                                      </p:to>
                                    </p:set>
                                    <p:animEffect filter="wipe(up)" transition="in">
                                      <p:cBhvr>
                                        <p:cTn dur="500" id="90"/>
                                        <p:tgtEl>
                                          <p:spTgt spid="64">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1" spid="30"/>
      <p:bldP grpId="0" spid="31"/>
      <p:bldP grpId="1" spid="31"/>
      <p:bldP grpId="0" spid="32"/>
      <p:bldP grpId="1" spid="32"/>
      <p:bldP grpId="0" spid="33"/>
      <p:bldP grpId="1" spid="33"/>
      <p:bldP grpId="0" spid="34"/>
      <p:bldP grpId="1" spid="34"/>
      <p:bldP grpId="0" spid="35"/>
      <p:bldP grpId="1" spid="35"/>
      <p:bldP grpId="0" spid="36"/>
      <p:bldP grpId="1" spid="36"/>
      <p:bldP grpId="0" spid="63"/>
      <p:bldP grpId="0" spid="65"/>
      <p:bldP grpId="1" spid="65"/>
      <p:bldP grpId="0" spid="66"/>
      <p:bldP grpId="1" spid="6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0"/>
            <a:ext cx="7992889"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五年发展计划  |  FIVE YEARS DEVELOPMENT PLAN</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任意多边形 29"/>
          <p:cNvSpPr/>
          <p:nvPr/>
        </p:nvSpPr>
        <p:spPr>
          <a:xfrm>
            <a:off x="-32084" y="3471329"/>
            <a:ext cx="12240125" cy="1271902"/>
          </a:xfrm>
          <a:custGeom>
            <a:gdLst>
              <a:gd fmla="*/ 0 w 12240125" name="connsiteX0"/>
              <a:gd fmla="*/ 259219 h 1271902" name="connsiteY0"/>
              <a:gd fmla="*/ 3978441 w 12240125" name="connsiteX1"/>
              <a:gd fmla="*/ 98798 h 1271902" name="connsiteY1"/>
              <a:gd fmla="*/ 8999621 w 12240125" name="connsiteX2"/>
              <a:gd fmla="*/ 1269872 h 1271902" name="connsiteY2"/>
              <a:gd fmla="*/ 12240125 w 12240125" name="connsiteX3"/>
              <a:gd fmla="*/ 531935 h 1271902" name="connsiteY3"/>
              <a:gd fmla="*/ 12609094 w 12609094" name="connsiteX4"/>
              <a:gd fmla="*/ 198494 h 1157530" name="connsiteY4"/>
            </a:gdLst>
            <a:cxnLst>
              <a:cxn ang="0">
                <a:pos x="connsiteX0" y="connsiteY0"/>
              </a:cxn>
              <a:cxn ang="0">
                <a:pos x="connsiteX1" y="connsiteY1"/>
              </a:cxn>
              <a:cxn ang="0">
                <a:pos x="connsiteX2" y="connsiteY2"/>
              </a:cxn>
              <a:cxn ang="0">
                <a:pos x="connsiteX3" y="connsiteY3"/>
              </a:cxn>
            </a:cxnLst>
            <a:rect b="b" l="l" r="r" t="t"/>
            <a:pathLst>
              <a:path h="1271902" w="12240125">
                <a:moveTo>
                  <a:pt x="0" y="259219"/>
                </a:moveTo>
                <a:cubicBezTo>
                  <a:pt x="1137652" y="-26865"/>
                  <a:pt x="2478504" y="-69644"/>
                  <a:pt x="3978441" y="98798"/>
                </a:cubicBezTo>
                <a:cubicBezTo>
                  <a:pt x="5478378" y="267240"/>
                  <a:pt x="7606632" y="1229768"/>
                  <a:pt x="8999621" y="1269872"/>
                </a:cubicBezTo>
                <a:cubicBezTo>
                  <a:pt x="10392610" y="1309976"/>
                  <a:pt x="11902573" y="745162"/>
                  <a:pt x="12240125" y="531935"/>
                </a:cubicBezTo>
              </a:path>
            </a:pathLst>
          </a:custGeom>
          <a:noFill/>
          <a:ln w="28575">
            <a:solidFill>
              <a:srgbClr val="3F404B"/>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434708" y="3827546"/>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2015</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32" name="矩形 31"/>
          <p:cNvSpPr/>
          <p:nvPr/>
        </p:nvSpPr>
        <p:spPr>
          <a:xfrm>
            <a:off x="2701701" y="3923523"/>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2016</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33" name="矩形 32"/>
          <p:cNvSpPr/>
          <p:nvPr/>
        </p:nvSpPr>
        <p:spPr>
          <a:xfrm>
            <a:off x="4977864" y="4433605"/>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2017</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34" name="矩形 33"/>
          <p:cNvSpPr/>
          <p:nvPr/>
        </p:nvSpPr>
        <p:spPr>
          <a:xfrm>
            <a:off x="7107987" y="2985095"/>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2018</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和详细信息。</a:t>
            </a:r>
          </a:p>
        </p:txBody>
      </p:sp>
      <p:sp>
        <p:nvSpPr>
          <p:cNvPr id="35" name="矩形 34"/>
          <p:cNvSpPr/>
          <p:nvPr/>
        </p:nvSpPr>
        <p:spPr>
          <a:xfrm>
            <a:off x="9338514" y="2841079"/>
            <a:ext cx="2418080" cy="1359408"/>
          </a:xfrm>
          <a:prstGeom prst="rect">
            <a:avLst/>
          </a:prstGeom>
        </p:spPr>
        <p:txBody>
          <a:bodyPr wrap="none">
            <a:spAutoFit/>
          </a:bodyPr>
          <a:lstStyle/>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2019</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输入名称</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在此输入详细文字介绍，</a:t>
            </a:r>
          </a:p>
          <a:p>
            <a:pPr algn="ctr">
              <a:lnSpc>
                <a:spcPct val="130000"/>
              </a:lnSpc>
              <a:spcAft>
                <a:spcPct val="0"/>
              </a:spcAft>
              <a:defRPr/>
            </a:pPr>
            <a:r>
              <a:rPr altLang="zh-CN" kern="100" lang="en-US" smtClean="0" sz="1600">
                <a:solidFill>
                  <a:schemeClr val="tx1">
                    <a:lumMod val="75000"/>
                    <a:lumOff val="25000"/>
                  </a:schemeClr>
                </a:solidFill>
                <a:latin charset="0" pitchFamily="34" typeface="Impact MT Std"/>
                <a:ea charset="-122" panose="020b0503020204020204" pitchFamily="34" typeface="微软雅黑"/>
                <a:cs charset="0" panose="02020603050405020304" pitchFamily="18" typeface="Times New Roman"/>
              </a:rPr>
              <a:t>和详细信息。</a:t>
            </a:r>
          </a:p>
        </p:txBody>
      </p:sp>
      <p:grpSp>
        <p:nvGrpSpPr>
          <p:cNvPr id="36" name="组合 35"/>
          <p:cNvGrpSpPr/>
          <p:nvPr/>
        </p:nvGrpSpPr>
        <p:grpSpPr>
          <a:xfrm>
            <a:off x="1312185" y="3139766"/>
            <a:ext cx="663125" cy="663125"/>
            <a:chOff x="8077071" y="845254"/>
            <a:chExt cx="2036801" cy="2036802"/>
          </a:xfrm>
        </p:grpSpPr>
        <p:sp>
          <p:nvSpPr>
            <p:cNvPr id="37" name="椭圆 36"/>
            <p:cNvSpPr/>
            <p:nvPr/>
          </p:nvSpPr>
          <p:spPr>
            <a:xfrm>
              <a:off x="8077071" y="845254"/>
              <a:ext cx="2036801"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Freeform 126"/>
            <p:cNvSpPr>
              <a:spLocks noChangeAspect="1" noEditPoints="1"/>
            </p:cNvSpPr>
            <p:nvPr/>
          </p:nvSpPr>
          <p:spPr bwMode="auto">
            <a:xfrm>
              <a:off x="8639337" y="1292885"/>
              <a:ext cx="912278" cy="1141540"/>
            </a:xfrm>
            <a:custGeom>
              <a:gdLst>
                <a:gd fmla="*/ 48 w 81" name="T0"/>
                <a:gd fmla="*/ 27 h 101" name="T1"/>
                <a:gd fmla="*/ 4 w 81" name="T2"/>
                <a:gd fmla="*/ 48 h 101" name="T3"/>
                <a:gd fmla="*/ 0 w 81" name="T4"/>
                <a:gd fmla="*/ 31 h 101" name="T5"/>
                <a:gd fmla="*/ 58 w 81" name="T6"/>
                <a:gd fmla="*/ 90 h 101" name="T7"/>
                <a:gd fmla="*/ 81 w 81" name="T8"/>
                <a:gd fmla="*/ 98 h 101" name="T9"/>
                <a:gd fmla="*/ 58 w 81" name="T10"/>
                <a:gd fmla="*/ 90 h 101" name="T11"/>
                <a:gd fmla="*/ 53 w 81" name="T12"/>
                <a:gd fmla="*/ 101 h 101" name="T13"/>
                <a:gd fmla="*/ 29 w 81" name="T14"/>
                <a:gd fmla="*/ 98 h 101" name="T15"/>
                <a:gd fmla="*/ 0 w 81" name="T16"/>
                <a:gd fmla="*/ 90 h 101" name="T17"/>
                <a:gd fmla="*/ 29 w 81" name="T18"/>
                <a:gd fmla="*/ 87 h 101" name="T19"/>
                <a:gd fmla="*/ 38 w 81" name="T20"/>
                <a:gd fmla="*/ 76 h 101" name="T21"/>
                <a:gd fmla="*/ 0 w 81" name="T22"/>
                <a:gd fmla="*/ 72 h 101" name="T23"/>
                <a:gd fmla="*/ 4 w 81" name="T24"/>
                <a:gd fmla="*/ 54 h 101" name="T25"/>
                <a:gd fmla="*/ 48 w 81" name="T26"/>
                <a:gd fmla="*/ 76 h 101" name="T27"/>
                <a:gd fmla="*/ 44 w 81" name="T28"/>
                <a:gd fmla="*/ 87 h 101" name="T29"/>
                <a:gd fmla="*/ 53 w 81" name="T30"/>
                <a:gd fmla="*/ 90 h 101" name="T31"/>
                <a:gd fmla="*/ 4 w 81" name="T32"/>
                <a:gd fmla="*/ 0 h 101" name="T33"/>
                <a:gd fmla="*/ 48 w 81" name="T34"/>
                <a:gd fmla="*/ 21 h 101" name="T35"/>
                <a:gd fmla="*/ 0 w 81" name="T36"/>
                <a:gd fmla="*/ 17 h 101" name="T37"/>
                <a:gd fmla="*/ 4 w 81" name="T38"/>
                <a:gd fmla="*/ 0 h 101" name="T39"/>
                <a:gd fmla="*/ 53 w 81" name="T40"/>
                <a:gd fmla="*/ 76 h 101" name="T41"/>
                <a:gd fmla="*/ 81 w 81" name="T42"/>
                <a:gd fmla="*/ 72 h 101" name="T43"/>
                <a:gd fmla="*/ 77 w 81" name="T44"/>
                <a:gd fmla="*/ 54 h 101" name="T45"/>
                <a:gd fmla="*/ 59 w 81" name="T46"/>
                <a:gd fmla="*/ 8 h 101" name="T47"/>
                <a:gd fmla="*/ 69 w 81" name="T48"/>
                <a:gd fmla="*/ 13 h 101" name="T49"/>
                <a:gd fmla="*/ 59 w 81" name="T50"/>
                <a:gd fmla="*/ 8 h 101" name="T51"/>
                <a:gd fmla="*/ 69 w 81" name="T52"/>
                <a:gd fmla="*/ 63 h 101" name="T53"/>
                <a:gd fmla="*/ 59 w 81" name="T54"/>
                <a:gd fmla="*/ 67 h 101" name="T55"/>
                <a:gd fmla="*/ 59 w 81" name="T56"/>
                <a:gd fmla="*/ 35 h 101" name="T57"/>
                <a:gd fmla="*/ 69 w 81" name="T58"/>
                <a:gd fmla="*/ 40 h 101" name="T59"/>
                <a:gd fmla="*/ 59 w 81" name="T60"/>
                <a:gd fmla="*/ 35 h 101" name="T61"/>
                <a:gd fmla="*/ 53 w 81" name="T62"/>
                <a:gd fmla="*/ 21 h 101" name="T63"/>
                <a:gd fmla="*/ 81 w 81" name="T64"/>
                <a:gd fmla="*/ 17 h 101" name="T65"/>
                <a:gd fmla="*/ 77 w 81" name="T66"/>
                <a:gd fmla="*/ 0 h 101" name="T67"/>
                <a:gd fmla="*/ 53 w 81" name="T68"/>
                <a:gd fmla="*/ 27 h 101" name="T69"/>
                <a:gd fmla="*/ 77 w 81" name="T70"/>
                <a:gd fmla="*/ 48 h 101" name="T71"/>
                <a:gd fmla="*/ 81 w 81" name="T72"/>
                <a:gd fmla="*/ 31 h 101" name="T73"/>
                <a:gd fmla="*/ 53 w 81" name="T74"/>
                <a:gd fmla="*/ 27 h 101"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0" w="8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cs charset="0" panose="020b0604020202020204" pitchFamily="34" typeface="Arial"/>
              </a:endParaRPr>
            </a:p>
          </p:txBody>
        </p:sp>
      </p:grpSp>
      <p:grpSp>
        <p:nvGrpSpPr>
          <p:cNvPr id="39" name="组合 38"/>
          <p:cNvGrpSpPr/>
          <p:nvPr/>
        </p:nvGrpSpPr>
        <p:grpSpPr>
          <a:xfrm>
            <a:off x="3579178" y="3235743"/>
            <a:ext cx="663125" cy="663125"/>
            <a:chOff x="8125599" y="1434035"/>
            <a:chExt cx="2036802" cy="2036802"/>
          </a:xfrm>
        </p:grpSpPr>
        <p:sp>
          <p:nvSpPr>
            <p:cNvPr id="40" name="椭圆 39"/>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Freeform 261"/>
            <p:cNvSpPr/>
            <p:nvPr/>
          </p:nvSpPr>
          <p:spPr bwMode="auto">
            <a:xfrm>
              <a:off x="8628544" y="1966960"/>
              <a:ext cx="1000932" cy="1000932"/>
            </a:xfrm>
            <a:custGeom>
              <a:gdLst>
                <a:gd fmla="*/ 84 w 86" name="T0"/>
                <a:gd fmla="*/ 13 h 86" name="T1"/>
                <a:gd fmla="*/ 74 w 86" name="T2"/>
                <a:gd fmla="*/ 1 h 86" name="T3"/>
                <a:gd fmla="*/ 72 w 86" name="T4"/>
                <a:gd fmla="*/ 1 h 86" name="T5"/>
                <a:gd fmla="*/ 71 w 86" name="T6"/>
                <a:gd fmla="*/ 1 h 86" name="T7"/>
                <a:gd fmla="*/ 69 w 86" name="T8"/>
                <a:gd fmla="*/ 4 h 86" name="T9"/>
                <a:gd fmla="*/ 69 w 86" name="T10"/>
                <a:gd fmla="*/ 10 h 86" name="T11"/>
                <a:gd fmla="*/ 59 w 86" name="T12"/>
                <a:gd fmla="*/ 10 h 86" name="T13"/>
                <a:gd fmla="*/ 59 w 86" name="T14"/>
                <a:gd fmla="*/ 1 h 86" name="T15"/>
                <a:gd fmla="*/ 58 w 86" name="T16"/>
                <a:gd fmla="*/ 0 h 86" name="T17"/>
                <a:gd fmla="*/ 46 w 86" name="T18"/>
                <a:gd fmla="*/ 0 h 86" name="T19"/>
                <a:gd fmla="*/ 45 w 86" name="T20"/>
                <a:gd fmla="*/ 1 h 86" name="T21"/>
                <a:gd fmla="*/ 45 w 86" name="T22"/>
                <a:gd fmla="*/ 10 h 86" name="T23"/>
                <a:gd fmla="*/ 44 w 86" name="T24"/>
                <a:gd fmla="*/ 13 h 86" name="T25"/>
                <a:gd fmla="*/ 44 w 86" name="T26"/>
                <a:gd fmla="*/ 21 h 86" name="T27"/>
                <a:gd fmla="*/ 45 w 86" name="T28"/>
                <a:gd fmla="*/ 24 h 86" name="T29"/>
                <a:gd fmla="*/ 45 w 86" name="T30"/>
                <a:gd fmla="*/ 27 h 86" name="T31"/>
                <a:gd fmla="*/ 37 w 86" name="T32"/>
                <a:gd fmla="*/ 27 h 86" name="T33"/>
                <a:gd fmla="*/ 37 w 86" name="T34"/>
                <a:gd fmla="*/ 21 h 86" name="T35"/>
                <a:gd fmla="*/ 34 w 86" name="T36"/>
                <a:gd fmla="*/ 18 h 86" name="T37"/>
                <a:gd fmla="*/ 32 w 86" name="T38"/>
                <a:gd fmla="*/ 18 h 86" name="T39"/>
                <a:gd fmla="*/ 29 w 86" name="T40"/>
                <a:gd fmla="*/ 18 h 86" name="T41"/>
                <a:gd fmla="*/ 3 w 86" name="T42"/>
                <a:gd fmla="*/ 30 h 86" name="T43"/>
                <a:gd fmla="*/ 0 w 86" name="T44"/>
                <a:gd fmla="*/ 34 h 86" name="T45"/>
                <a:gd fmla="*/ 3 w 86" name="T46"/>
                <a:gd fmla="*/ 38 h 86" name="T47"/>
                <a:gd fmla="*/ 29 w 86" name="T48"/>
                <a:gd fmla="*/ 50 h 86" name="T49"/>
                <a:gd fmla="*/ 31 w 86" name="T50"/>
                <a:gd fmla="*/ 51 h 86" name="T51"/>
                <a:gd fmla="*/ 34 w 86" name="T52"/>
                <a:gd fmla="*/ 50 h 86" name="T53"/>
                <a:gd fmla="*/ 37 w 86" name="T54"/>
                <a:gd fmla="*/ 47 h 86" name="T55"/>
                <a:gd fmla="*/ 37 w 86" name="T56"/>
                <a:gd fmla="*/ 42 h 86" name="T57"/>
                <a:gd fmla="*/ 45 w 86" name="T58"/>
                <a:gd fmla="*/ 42 h 86" name="T59"/>
                <a:gd fmla="*/ 45 w 86" name="T60"/>
                <a:gd fmla="*/ 85 h 86" name="T61"/>
                <a:gd fmla="*/ 46 w 86" name="T62"/>
                <a:gd fmla="*/ 86 h 86" name="T63"/>
                <a:gd fmla="*/ 58 w 86" name="T64"/>
                <a:gd fmla="*/ 86 h 86" name="T65"/>
                <a:gd fmla="*/ 59 w 86" name="T66"/>
                <a:gd fmla="*/ 85 h 86" name="T67"/>
                <a:gd fmla="*/ 59 w 86" name="T68"/>
                <a:gd fmla="*/ 41 h 86" name="T69"/>
                <a:gd fmla="*/ 62 w 86" name="T70"/>
                <a:gd fmla="*/ 38 h 86" name="T71"/>
                <a:gd fmla="*/ 62 w 86" name="T72"/>
                <a:gd fmla="*/ 30 h 86" name="T73"/>
                <a:gd fmla="*/ 59 w 86" name="T74"/>
                <a:gd fmla="*/ 27 h 86" name="T75"/>
                <a:gd fmla="*/ 59 w 86" name="T76"/>
                <a:gd fmla="*/ 25 h 86" name="T77"/>
                <a:gd fmla="*/ 69 w 86" name="T78"/>
                <a:gd fmla="*/ 25 h 86" name="T79"/>
                <a:gd fmla="*/ 69 w 86" name="T80"/>
                <a:gd fmla="*/ 30 h 86" name="T81"/>
                <a:gd fmla="*/ 71 w 86" name="T82"/>
                <a:gd fmla="*/ 33 h 86" name="T83"/>
                <a:gd fmla="*/ 73 w 86" name="T84"/>
                <a:gd fmla="*/ 34 h 86" name="T85"/>
                <a:gd fmla="*/ 74 w 86" name="T86"/>
                <a:gd fmla="*/ 33 h 86" name="T87"/>
                <a:gd fmla="*/ 84 w 86" name="T88"/>
                <a:gd fmla="*/ 21 h 86" name="T89"/>
                <a:gd fmla="*/ 86 w 86" name="T90"/>
                <a:gd fmla="*/ 17 h 86" name="T91"/>
                <a:gd fmla="*/ 84 w 86" name="T92"/>
                <a:gd fmla="*/ 13 h 8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86" w="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44" name="组合 43"/>
          <p:cNvGrpSpPr/>
          <p:nvPr/>
        </p:nvGrpSpPr>
        <p:grpSpPr>
          <a:xfrm>
            <a:off x="5855345" y="3745825"/>
            <a:ext cx="663125" cy="663125"/>
            <a:chOff x="8125599" y="1434035"/>
            <a:chExt cx="2036802" cy="2036802"/>
          </a:xfrm>
        </p:grpSpPr>
        <p:sp>
          <p:nvSpPr>
            <p:cNvPr id="45" name="椭圆 44"/>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组合 45"/>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47" name="Freeform 301"/>
              <p:cNvSpPr>
                <a:spLocks noEditPoints="1"/>
              </p:cNvSpPr>
              <p:nvPr/>
            </p:nvSpPr>
            <p:spPr bwMode="auto">
              <a:xfrm>
                <a:off x="5191140" y="1031873"/>
                <a:ext cx="217488" cy="217488"/>
              </a:xfrm>
              <a:custGeom>
                <a:gdLst>
                  <a:gd fmla="*/ 6 w 58" name="T0"/>
                  <a:gd fmla="*/ 14 h 58" name="T1"/>
                  <a:gd fmla="*/ 7 w 58" name="T2"/>
                  <a:gd fmla="*/ 19 h 58" name="T3"/>
                  <a:gd fmla="*/ 4 w 58" name="T4"/>
                  <a:gd fmla="*/ 20 h 58" name="T5"/>
                  <a:gd fmla="*/ 0 w 58" name="T6"/>
                  <a:gd fmla="*/ 23 h 58" name="T7"/>
                  <a:gd fmla="*/ 2 w 58" name="T8"/>
                  <a:gd fmla="*/ 27 h 58" name="T9"/>
                  <a:gd fmla="*/ 5 w 58" name="T10"/>
                  <a:gd fmla="*/ 31 h 58" name="T11"/>
                  <a:gd fmla="*/ 2 w 58" name="T12"/>
                  <a:gd fmla="*/ 34 h 58" name="T13"/>
                  <a:gd fmla="*/ 1 w 58" name="T14"/>
                  <a:gd fmla="*/ 38 h 58" name="T15"/>
                  <a:gd fmla="*/ 5 w 58" name="T16"/>
                  <a:gd fmla="*/ 41 h 58" name="T17"/>
                  <a:gd fmla="*/ 8 w 58" name="T18"/>
                  <a:gd fmla="*/ 42 h 58" name="T19"/>
                  <a:gd fmla="*/ 8 w 58" name="T20"/>
                  <a:gd fmla="*/ 46 h 58" name="T21"/>
                  <a:gd fmla="*/ 9 w 58" name="T22"/>
                  <a:gd fmla="*/ 51 h 58" name="T23"/>
                  <a:gd fmla="*/ 14 w 58" name="T24"/>
                  <a:gd fmla="*/ 51 h 58" name="T25"/>
                  <a:gd fmla="*/ 18 w 58" name="T26"/>
                  <a:gd fmla="*/ 51 h 58" name="T27"/>
                  <a:gd fmla="*/ 19 w 58" name="T28"/>
                  <a:gd fmla="*/ 54 h 58" name="T29"/>
                  <a:gd fmla="*/ 22 w 58" name="T30"/>
                  <a:gd fmla="*/ 58 h 58" name="T31"/>
                  <a:gd fmla="*/ 27 w 58" name="T32"/>
                  <a:gd fmla="*/ 56 h 58" name="T33"/>
                  <a:gd fmla="*/ 31 w 58" name="T34"/>
                  <a:gd fmla="*/ 53 h 58" name="T35"/>
                  <a:gd fmla="*/ 33 w 58" name="T36"/>
                  <a:gd fmla="*/ 56 h 58" name="T37"/>
                  <a:gd fmla="*/ 38 w 58" name="T38"/>
                  <a:gd fmla="*/ 57 h 58" name="T39"/>
                  <a:gd fmla="*/ 40 w 58" name="T40"/>
                  <a:gd fmla="*/ 53 h 58" name="T41"/>
                  <a:gd fmla="*/ 42 w 58" name="T42"/>
                  <a:gd fmla="*/ 49 h 58" name="T43"/>
                  <a:gd fmla="*/ 46 w 58" name="T44"/>
                  <a:gd fmla="*/ 50 h 58" name="T45"/>
                  <a:gd fmla="*/ 50 w 58" name="T46"/>
                  <a:gd fmla="*/ 49 h 58" name="T47"/>
                  <a:gd fmla="*/ 51 w 58" name="T48"/>
                  <a:gd fmla="*/ 44 h 58" name="T49"/>
                  <a:gd fmla="*/ 50 w 58" name="T50"/>
                  <a:gd fmla="*/ 40 h 58" name="T51"/>
                  <a:gd fmla="*/ 54 w 58" name="T52"/>
                  <a:gd fmla="*/ 39 h 58" name="T53"/>
                  <a:gd fmla="*/ 57 w 58" name="T54"/>
                  <a:gd fmla="*/ 35 h 58" name="T55"/>
                  <a:gd fmla="*/ 55 w 58" name="T56"/>
                  <a:gd fmla="*/ 31 h 58" name="T57"/>
                  <a:gd fmla="*/ 52 w 58" name="T58"/>
                  <a:gd fmla="*/ 27 h 58" name="T59"/>
                  <a:gd fmla="*/ 55 w 58" name="T60"/>
                  <a:gd fmla="*/ 25 h 58" name="T61"/>
                  <a:gd fmla="*/ 56 w 58" name="T62"/>
                  <a:gd fmla="*/ 20 h 58" name="T63"/>
                  <a:gd fmla="*/ 53 w 58" name="T64"/>
                  <a:gd fmla="*/ 18 h 58" name="T65"/>
                  <a:gd fmla="*/ 48 w 58" name="T66"/>
                  <a:gd fmla="*/ 16 h 58" name="T67"/>
                  <a:gd fmla="*/ 49 w 58" name="T68"/>
                  <a:gd fmla="*/ 12 h 58" name="T69"/>
                  <a:gd fmla="*/ 48 w 58" name="T70"/>
                  <a:gd fmla="*/ 8 h 58" name="T71"/>
                  <a:gd fmla="*/ 44 w 58" name="T72"/>
                  <a:gd fmla="*/ 7 h 58" name="T73"/>
                  <a:gd fmla="*/ 39 w 58" name="T74"/>
                  <a:gd fmla="*/ 8 h 58" name="T75"/>
                  <a:gd fmla="*/ 38 w 58" name="T76"/>
                  <a:gd fmla="*/ 4 h 58" name="T77"/>
                  <a:gd fmla="*/ 35 w 58" name="T78"/>
                  <a:gd fmla="*/ 1 h 58" name="T79"/>
                  <a:gd fmla="*/ 30 w 58" name="T80"/>
                  <a:gd fmla="*/ 3 h 58" name="T81"/>
                  <a:gd fmla="*/ 27 w 58" name="T82"/>
                  <a:gd fmla="*/ 5 h 58" name="T83"/>
                  <a:gd fmla="*/ 24 w 58" name="T84"/>
                  <a:gd fmla="*/ 3 h 58" name="T85"/>
                  <a:gd fmla="*/ 20 w 58" name="T86"/>
                  <a:gd fmla="*/ 1 h 58" name="T87"/>
                  <a:gd fmla="*/ 17 w 58" name="T88"/>
                  <a:gd fmla="*/ 5 h 58" name="T89"/>
                  <a:gd fmla="*/ 15 w 58" name="T90"/>
                  <a:gd fmla="*/ 10 h 58" name="T91"/>
                  <a:gd fmla="*/ 12 w 58" name="T92"/>
                  <a:gd fmla="*/ 9 h 58" name="T93"/>
                  <a:gd fmla="*/ 7 w 58" name="T94"/>
                  <a:gd fmla="*/ 10 h 58" name="T95"/>
                  <a:gd fmla="*/ 6 w 58" name="T96"/>
                  <a:gd fmla="*/ 14 h 58" name="T97"/>
                  <a:gd fmla="*/ 23 w 58" name="T98"/>
                  <a:gd fmla="*/ 13 h 58" name="T99"/>
                  <a:gd fmla="*/ 45 w 58" name="T100"/>
                  <a:gd fmla="*/ 24 h 58" name="T101"/>
                  <a:gd fmla="*/ 34 w 58" name="T102"/>
                  <a:gd fmla="*/ 45 h 58" name="T103"/>
                  <a:gd fmla="*/ 13 w 58" name="T104"/>
                  <a:gd fmla="*/ 34 h 58" name="T105"/>
                  <a:gd fmla="*/ 23 w 58" name="T106"/>
                  <a:gd fmla="*/ 13 h 5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7" w="57">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8" name="Freeform 302"/>
              <p:cNvSpPr>
                <a:spLocks noEditPoints="1"/>
              </p:cNvSpPr>
              <p:nvPr/>
            </p:nvSpPr>
            <p:spPr bwMode="auto">
              <a:xfrm>
                <a:off x="5084781" y="971548"/>
                <a:ext cx="139701" cy="139700"/>
              </a:xfrm>
              <a:custGeom>
                <a:gdLst>
                  <a:gd fmla="*/ 4 w 37" name="T0"/>
                  <a:gd fmla="*/ 9 h 37" name="T1"/>
                  <a:gd fmla="*/ 5 w 37" name="T2"/>
                  <a:gd fmla="*/ 12 h 37" name="T3"/>
                  <a:gd fmla="*/ 2 w 37" name="T4"/>
                  <a:gd fmla="*/ 12 h 37" name="T5"/>
                  <a:gd fmla="*/ 0 w 37" name="T6"/>
                  <a:gd fmla="*/ 14 h 37" name="T7"/>
                  <a:gd fmla="*/ 1 w 37" name="T8"/>
                  <a:gd fmla="*/ 17 h 37" name="T9"/>
                  <a:gd fmla="*/ 3 w 37" name="T10"/>
                  <a:gd fmla="*/ 20 h 37" name="T11"/>
                  <a:gd fmla="*/ 2 w 37" name="T12"/>
                  <a:gd fmla="*/ 21 h 37" name="T13"/>
                  <a:gd fmla="*/ 1 w 37" name="T14"/>
                  <a:gd fmla="*/ 24 h 37" name="T15"/>
                  <a:gd fmla="*/ 3 w 37" name="T16"/>
                  <a:gd fmla="*/ 26 h 37" name="T17"/>
                  <a:gd fmla="*/ 5 w 37" name="T18"/>
                  <a:gd fmla="*/ 26 h 37" name="T19"/>
                  <a:gd fmla="*/ 5 w 37" name="T20"/>
                  <a:gd fmla="*/ 29 h 37" name="T21"/>
                  <a:gd fmla="*/ 6 w 37" name="T22"/>
                  <a:gd fmla="*/ 32 h 37" name="T23"/>
                  <a:gd fmla="*/ 9 w 37" name="T24"/>
                  <a:gd fmla="*/ 33 h 37" name="T25"/>
                  <a:gd fmla="*/ 12 w 37" name="T26"/>
                  <a:gd fmla="*/ 32 h 37" name="T27"/>
                  <a:gd fmla="*/ 12 w 37" name="T28"/>
                  <a:gd fmla="*/ 34 h 37" name="T29"/>
                  <a:gd fmla="*/ 15 w 37" name="T30"/>
                  <a:gd fmla="*/ 37 h 37" name="T31"/>
                  <a:gd fmla="*/ 17 w 37" name="T32"/>
                  <a:gd fmla="*/ 35 h 37" name="T33"/>
                  <a:gd fmla="*/ 20 w 37" name="T34"/>
                  <a:gd fmla="*/ 34 h 37" name="T35"/>
                  <a:gd fmla="*/ 21 w 37" name="T36"/>
                  <a:gd fmla="*/ 35 h 37" name="T37"/>
                  <a:gd fmla="*/ 24 w 37" name="T38"/>
                  <a:gd fmla="*/ 36 h 37" name="T39"/>
                  <a:gd fmla="*/ 26 w 37" name="T40"/>
                  <a:gd fmla="*/ 34 h 37" name="T41"/>
                  <a:gd fmla="*/ 27 w 37" name="T42"/>
                  <a:gd fmla="*/ 31 h 37" name="T43"/>
                  <a:gd fmla="*/ 29 w 37" name="T44"/>
                  <a:gd fmla="*/ 32 h 37" name="T45"/>
                  <a:gd fmla="*/ 32 w 37" name="T46"/>
                  <a:gd fmla="*/ 31 h 37" name="T47"/>
                  <a:gd fmla="*/ 33 w 37" name="T48"/>
                  <a:gd fmla="*/ 28 h 37" name="T49"/>
                  <a:gd fmla="*/ 32 w 37" name="T50"/>
                  <a:gd fmla="*/ 25 h 37" name="T51"/>
                  <a:gd fmla="*/ 35 w 37" name="T52"/>
                  <a:gd fmla="*/ 24 h 37" name="T53"/>
                  <a:gd fmla="*/ 37 w 37" name="T54"/>
                  <a:gd fmla="*/ 22 h 37" name="T55"/>
                  <a:gd fmla="*/ 36 w 37" name="T56"/>
                  <a:gd fmla="*/ 19 h 37" name="T57"/>
                  <a:gd fmla="*/ 34 w 37" name="T58"/>
                  <a:gd fmla="*/ 17 h 37" name="T59"/>
                  <a:gd fmla="*/ 35 w 37" name="T60"/>
                  <a:gd fmla="*/ 15 h 37" name="T61"/>
                  <a:gd fmla="*/ 36 w 37" name="T62"/>
                  <a:gd fmla="*/ 12 h 37" name="T63"/>
                  <a:gd fmla="*/ 34 w 37" name="T64"/>
                  <a:gd fmla="*/ 11 h 37" name="T65"/>
                  <a:gd fmla="*/ 31 w 37" name="T66"/>
                  <a:gd fmla="*/ 9 h 37" name="T67"/>
                  <a:gd fmla="*/ 32 w 37" name="T68"/>
                  <a:gd fmla="*/ 7 h 37" name="T69"/>
                  <a:gd fmla="*/ 31 w 37" name="T70"/>
                  <a:gd fmla="*/ 4 h 37" name="T71"/>
                  <a:gd fmla="*/ 28 w 37" name="T72"/>
                  <a:gd fmla="*/ 4 h 37" name="T73"/>
                  <a:gd fmla="*/ 25 w 37" name="T74"/>
                  <a:gd fmla="*/ 4 h 37" name="T75"/>
                  <a:gd fmla="*/ 25 w 37" name="T76"/>
                  <a:gd fmla="*/ 2 h 37" name="T77"/>
                  <a:gd fmla="*/ 22 w 37" name="T78"/>
                  <a:gd fmla="*/ 0 h 37" name="T79"/>
                  <a:gd fmla="*/ 20 w 37" name="T80"/>
                  <a:gd fmla="*/ 1 h 37" name="T81"/>
                  <a:gd fmla="*/ 17 w 37" name="T82"/>
                  <a:gd fmla="*/ 3 h 37" name="T83"/>
                  <a:gd fmla="*/ 16 w 37" name="T84"/>
                  <a:gd fmla="*/ 1 h 37" name="T85"/>
                  <a:gd fmla="*/ 13 w 37" name="T86"/>
                  <a:gd fmla="*/ 0 h 37" name="T87"/>
                  <a:gd fmla="*/ 11 w 37" name="T88"/>
                  <a:gd fmla="*/ 3 h 37" name="T89"/>
                  <a:gd fmla="*/ 10 w 37" name="T90"/>
                  <a:gd fmla="*/ 6 h 37" name="T91"/>
                  <a:gd fmla="*/ 8 w 37" name="T92"/>
                  <a:gd fmla="*/ 5 h 37" name="T93"/>
                  <a:gd fmla="*/ 5 w 37" name="T94"/>
                  <a:gd fmla="*/ 6 h 37" name="T95"/>
                  <a:gd fmla="*/ 4 w 37" name="T96"/>
                  <a:gd fmla="*/ 9 h 37" name="T97"/>
                  <a:gd fmla="*/ 15 w 37" name="T98"/>
                  <a:gd fmla="*/ 8 h 37" name="T99"/>
                  <a:gd fmla="*/ 29 w 37" name="T100"/>
                  <a:gd fmla="*/ 15 h 37" name="T101"/>
                  <a:gd fmla="*/ 22 w 37" name="T102"/>
                  <a:gd fmla="*/ 29 h 37" name="T103"/>
                  <a:gd fmla="*/ 8 w 37" name="T104"/>
                  <a:gd fmla="*/ 22 h 37" name="T105"/>
                  <a:gd fmla="*/ 15 w 37" name="T106"/>
                  <a:gd fmla="*/ 8 h 3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 w="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sp>
            <p:nvSpPr>
              <p:cNvPr id="49" name="Freeform 303"/>
              <p:cNvSpPr>
                <a:spLocks noEditPoints="1"/>
              </p:cNvSpPr>
              <p:nvPr/>
            </p:nvSpPr>
            <p:spPr bwMode="auto">
              <a:xfrm>
                <a:off x="5084763" y="1111250"/>
                <a:ext cx="109538" cy="104775"/>
              </a:xfrm>
              <a:custGeom>
                <a:gdLst>
                  <a:gd fmla="*/ 3 w 29" name="T0"/>
                  <a:gd fmla="*/ 7 h 28" name="T1"/>
                  <a:gd fmla="*/ 4 w 29" name="T2"/>
                  <a:gd fmla="*/ 9 h 28" name="T3"/>
                  <a:gd fmla="*/ 2 w 29" name="T4"/>
                  <a:gd fmla="*/ 9 h 28" name="T5"/>
                  <a:gd fmla="*/ 0 w 29" name="T6"/>
                  <a:gd fmla="*/ 11 h 28" name="T7"/>
                  <a:gd fmla="*/ 1 w 29" name="T8"/>
                  <a:gd fmla="*/ 13 h 28" name="T9"/>
                  <a:gd fmla="*/ 3 w 29" name="T10"/>
                  <a:gd fmla="*/ 15 h 28" name="T11"/>
                  <a:gd fmla="*/ 1 w 29" name="T12"/>
                  <a:gd fmla="*/ 16 h 28" name="T13"/>
                  <a:gd fmla="*/ 1 w 29" name="T14"/>
                  <a:gd fmla="*/ 19 h 28" name="T15"/>
                  <a:gd fmla="*/ 3 w 29" name="T16"/>
                  <a:gd fmla="*/ 20 h 28" name="T17"/>
                  <a:gd fmla="*/ 4 w 29" name="T18"/>
                  <a:gd fmla="*/ 20 h 28" name="T19"/>
                  <a:gd fmla="*/ 4 w 29" name="T20"/>
                  <a:gd fmla="*/ 23 h 28" name="T21"/>
                  <a:gd fmla="*/ 5 w 29" name="T22"/>
                  <a:gd fmla="*/ 25 h 28" name="T23"/>
                  <a:gd fmla="*/ 7 w 29" name="T24"/>
                  <a:gd fmla="*/ 25 h 28" name="T25"/>
                  <a:gd fmla="*/ 9 w 29" name="T26"/>
                  <a:gd fmla="*/ 25 h 28" name="T27"/>
                  <a:gd fmla="*/ 10 w 29" name="T28"/>
                  <a:gd fmla="*/ 27 h 28" name="T29"/>
                  <a:gd fmla="*/ 11 w 29" name="T30"/>
                  <a:gd fmla="*/ 28 h 28" name="T31"/>
                  <a:gd fmla="*/ 13 w 29" name="T32"/>
                  <a:gd fmla="*/ 27 h 28" name="T33"/>
                  <a:gd fmla="*/ 15 w 29" name="T34"/>
                  <a:gd fmla="*/ 26 h 28" name="T35"/>
                  <a:gd fmla="*/ 17 w 29" name="T36"/>
                  <a:gd fmla="*/ 27 h 28" name="T37"/>
                  <a:gd fmla="*/ 19 w 29" name="T38"/>
                  <a:gd fmla="*/ 28 h 28" name="T39"/>
                  <a:gd fmla="*/ 20 w 29" name="T40"/>
                  <a:gd fmla="*/ 26 h 28" name="T41"/>
                  <a:gd fmla="*/ 21 w 29" name="T42"/>
                  <a:gd fmla="*/ 24 h 28" name="T43"/>
                  <a:gd fmla="*/ 23 w 29" name="T44"/>
                  <a:gd fmla="*/ 24 h 28" name="T45"/>
                  <a:gd fmla="*/ 25 w 29" name="T46"/>
                  <a:gd fmla="*/ 24 h 28" name="T47"/>
                  <a:gd fmla="*/ 25 w 29" name="T48"/>
                  <a:gd fmla="*/ 21 h 28" name="T49"/>
                  <a:gd fmla="*/ 25 w 29" name="T50"/>
                  <a:gd fmla="*/ 19 h 28" name="T51"/>
                  <a:gd fmla="*/ 27 w 29" name="T52"/>
                  <a:gd fmla="*/ 19 h 28" name="T53"/>
                  <a:gd fmla="*/ 29 w 29" name="T54"/>
                  <a:gd fmla="*/ 17 h 28" name="T55"/>
                  <a:gd fmla="*/ 28 w 29" name="T56"/>
                  <a:gd fmla="*/ 15 h 28" name="T57"/>
                  <a:gd fmla="*/ 26 w 29" name="T58"/>
                  <a:gd fmla="*/ 13 h 28" name="T59"/>
                  <a:gd fmla="*/ 27 w 29" name="T60"/>
                  <a:gd fmla="*/ 12 h 28" name="T61"/>
                  <a:gd fmla="*/ 28 w 29" name="T62"/>
                  <a:gd fmla="*/ 10 h 28" name="T63"/>
                  <a:gd fmla="*/ 26 w 29" name="T64"/>
                  <a:gd fmla="*/ 8 h 28" name="T65"/>
                  <a:gd fmla="*/ 24 w 29" name="T66"/>
                  <a:gd fmla="*/ 7 h 28" name="T67"/>
                  <a:gd fmla="*/ 25 w 29" name="T68"/>
                  <a:gd fmla="*/ 6 h 28" name="T69"/>
                  <a:gd fmla="*/ 24 w 29" name="T70"/>
                  <a:gd fmla="*/ 3 h 28" name="T71"/>
                  <a:gd fmla="*/ 22 w 29" name="T72"/>
                  <a:gd fmla="*/ 3 h 28" name="T73"/>
                  <a:gd fmla="*/ 19 w 29" name="T74"/>
                  <a:gd fmla="*/ 3 h 28" name="T75"/>
                  <a:gd fmla="*/ 19 w 29" name="T76"/>
                  <a:gd fmla="*/ 2 h 28" name="T77"/>
                  <a:gd fmla="*/ 17 w 29" name="T78"/>
                  <a:gd fmla="*/ 0 h 28" name="T79"/>
                  <a:gd fmla="*/ 15 w 29" name="T80"/>
                  <a:gd fmla="*/ 1 h 28" name="T81"/>
                  <a:gd fmla="*/ 13 w 29" name="T82"/>
                  <a:gd fmla="*/ 2 h 28" name="T83"/>
                  <a:gd fmla="*/ 12 w 29" name="T84"/>
                  <a:gd fmla="*/ 1 h 28" name="T85"/>
                  <a:gd fmla="*/ 10 w 29" name="T86"/>
                  <a:gd fmla="*/ 0 h 28" name="T87"/>
                  <a:gd fmla="*/ 9 w 29" name="T88"/>
                  <a:gd fmla="*/ 2 h 28" name="T89"/>
                  <a:gd fmla="*/ 8 w 29" name="T90"/>
                  <a:gd fmla="*/ 4 h 28" name="T91"/>
                  <a:gd fmla="*/ 6 w 29" name="T92"/>
                  <a:gd fmla="*/ 4 h 28" name="T93"/>
                  <a:gd fmla="*/ 4 w 29" name="T94"/>
                  <a:gd fmla="*/ 4 h 28" name="T95"/>
                  <a:gd fmla="*/ 3 w 29" name="T96"/>
                  <a:gd fmla="*/ 7 h 28" name="T97"/>
                  <a:gd fmla="*/ 12 w 29" name="T98"/>
                  <a:gd fmla="*/ 6 h 28" name="T99"/>
                  <a:gd fmla="*/ 22 w 29" name="T100"/>
                  <a:gd fmla="*/ 12 h 28" name="T101"/>
                  <a:gd fmla="*/ 17 w 29" name="T102"/>
                  <a:gd fmla="*/ 22 h 28" name="T103"/>
                  <a:gd fmla="*/ 6 w 29" name="T104"/>
                  <a:gd fmla="*/ 17 h 28" name="T105"/>
                  <a:gd fmla="*/ 12 w 29" name="T106"/>
                  <a:gd fmla="*/ 6 h 2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8" w="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lt1"/>
                  </a:solidFill>
                </a:endParaRPr>
              </a:p>
            </p:txBody>
          </p:sp>
        </p:grpSp>
      </p:grpSp>
      <p:grpSp>
        <p:nvGrpSpPr>
          <p:cNvPr id="50" name="组合 49"/>
          <p:cNvGrpSpPr/>
          <p:nvPr/>
        </p:nvGrpSpPr>
        <p:grpSpPr>
          <a:xfrm>
            <a:off x="7985466" y="4341712"/>
            <a:ext cx="663125" cy="663125"/>
            <a:chOff x="8125599" y="1434035"/>
            <a:chExt cx="2036802" cy="2036802"/>
          </a:xfrm>
        </p:grpSpPr>
        <p:sp>
          <p:nvSpPr>
            <p:cNvPr id="51" name="椭圆 50"/>
            <p:cNvSpPr/>
            <p:nvPr/>
          </p:nvSpPr>
          <p:spPr>
            <a:xfrm>
              <a:off x="8125599" y="1434035"/>
              <a:ext cx="2036802" cy="2036802"/>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Freeform 9"/>
            <p:cNvSpPr>
              <a:spLocks noEditPoints="1"/>
            </p:cNvSpPr>
            <p:nvPr/>
          </p:nvSpPr>
          <p:spPr bwMode="auto">
            <a:xfrm rot="19469484">
              <a:off x="8577909" y="1818269"/>
              <a:ext cx="1162163" cy="1238355"/>
            </a:xfrm>
            <a:custGeom>
              <a:gdLst>
                <a:gd fmla="*/ 147 w 243" name="T0"/>
                <a:gd fmla="*/ 240 h 269" name="T1"/>
                <a:gd fmla="*/ 90 w 243" name="T2"/>
                <a:gd fmla="*/ 234 h 269" name="T3"/>
                <a:gd fmla="*/ 147 w 243" name="T4"/>
                <a:gd fmla="*/ 227 h 269" name="T5"/>
                <a:gd fmla="*/ 147 w 243" name="T6"/>
                <a:gd fmla="*/ 243 h 269" name="T7"/>
                <a:gd fmla="*/ 90 w 243" name="T8"/>
                <a:gd fmla="*/ 252 h 269" name="T9"/>
                <a:gd fmla="*/ 96 w 243" name="T10"/>
                <a:gd fmla="*/ 256 h 269" name="T11"/>
                <a:gd fmla="*/ 105 w 243" name="T12"/>
                <a:gd fmla="*/ 262 h 269" name="T13"/>
                <a:gd fmla="*/ 126 w 243" name="T14"/>
                <a:gd fmla="*/ 269 h 269" name="T15"/>
                <a:gd fmla="*/ 138 w 243" name="T16"/>
                <a:gd fmla="*/ 261 h 269" name="T17"/>
                <a:gd fmla="*/ 147 w 243" name="T18"/>
                <a:gd fmla="*/ 256 h 269" name="T19"/>
                <a:gd fmla="*/ 147 w 243" name="T20"/>
                <a:gd fmla="*/ 243 h 269" name="T21"/>
                <a:gd fmla="*/ 128 w 243" name="T22"/>
                <a:gd fmla="*/ 32 h 269" name="T23"/>
                <a:gd fmla="*/ 122 w 243" name="T24"/>
                <a:gd fmla="*/ 0 h 269" name="T25"/>
                <a:gd fmla="*/ 115 w 243" name="T26"/>
                <a:gd fmla="*/ 32 h 269" name="T27"/>
                <a:gd fmla="*/ 54 w 243" name="T28"/>
                <a:gd fmla="*/ 63 h 269" name="T29"/>
                <a:gd fmla="*/ 63 w 243" name="T30"/>
                <a:gd fmla="*/ 63 h 269" name="T31"/>
                <a:gd fmla="*/ 45 w 243" name="T32"/>
                <a:gd fmla="*/ 36 h 269" name="T33"/>
                <a:gd fmla="*/ 36 w 243" name="T34"/>
                <a:gd fmla="*/ 45 h 269" name="T35"/>
                <a:gd fmla="*/ 38 w 243" name="T36"/>
                <a:gd fmla="*/ 122 h 269" name="T37"/>
                <a:gd fmla="*/ 6 w 243" name="T38"/>
                <a:gd fmla="*/ 115 h 269" name="T39"/>
                <a:gd fmla="*/ 6 w 243" name="T40"/>
                <a:gd fmla="*/ 128 h 269" name="T41"/>
                <a:gd fmla="*/ 38 w 243" name="T42"/>
                <a:gd fmla="*/ 122 h 269" name="T43"/>
                <a:gd fmla="*/ 36 w 243" name="T44"/>
                <a:gd fmla="*/ 199 h 269" name="T45"/>
                <a:gd fmla="*/ 40 w 243" name="T46"/>
                <a:gd fmla="*/ 209 h 269" name="T47"/>
                <a:gd fmla="*/ 63 w 243" name="T48"/>
                <a:gd fmla="*/ 189 h 269" name="T49"/>
                <a:gd fmla="*/ 54 w 243" name="T50"/>
                <a:gd fmla="*/ 180 h 269" name="T51"/>
                <a:gd fmla="*/ 180 w 243" name="T52"/>
                <a:gd fmla="*/ 180 h 269" name="T53"/>
                <a:gd fmla="*/ 199 w 243" name="T54"/>
                <a:gd fmla="*/ 208 h 269" name="T55"/>
                <a:gd fmla="*/ 208 w 243" name="T56"/>
                <a:gd fmla="*/ 208 h 269" name="T57"/>
                <a:gd fmla="*/ 189 w 243" name="T58"/>
                <a:gd fmla="*/ 180 h 269" name="T59"/>
                <a:gd fmla="*/ 211 w 243" name="T60"/>
                <a:gd fmla="*/ 115 h 269" name="T61"/>
                <a:gd fmla="*/ 211 w 243" name="T62"/>
                <a:gd fmla="*/ 128 h 269" name="T63"/>
                <a:gd fmla="*/ 243 w 243" name="T64"/>
                <a:gd fmla="*/ 122 h 269" name="T65"/>
                <a:gd fmla="*/ 185 w 243" name="T66"/>
                <a:gd fmla="*/ 65 h 269" name="T67"/>
                <a:gd fmla="*/ 208 w 243" name="T68"/>
                <a:gd fmla="*/ 45 h 269" name="T69"/>
                <a:gd fmla="*/ 199 w 243" name="T70"/>
                <a:gd fmla="*/ 36 h 269" name="T71"/>
                <a:gd fmla="*/ 180 w 243" name="T72"/>
                <a:gd fmla="*/ 63 h 269" name="T73"/>
                <a:gd fmla="*/ 154 w 243" name="T74"/>
                <a:gd fmla="*/ 218 h 269" name="T75"/>
                <a:gd fmla="*/ 96 w 243" name="T76"/>
                <a:gd fmla="*/ 224 h 269" name="T77"/>
                <a:gd fmla="*/ 96 w 243" name="T78"/>
                <a:gd fmla="*/ 211 h 269" name="T79"/>
                <a:gd fmla="*/ 122 w 243" name="T80"/>
                <a:gd fmla="*/ 58 h 269" name="T81"/>
                <a:gd fmla="*/ 148 w 243" name="T82"/>
                <a:gd fmla="*/ 211 h 269" name="T83"/>
                <a:gd fmla="*/ 107 w 243" name="T84"/>
                <a:gd fmla="*/ 76 h 269" name="T85"/>
                <a:gd fmla="*/ 67 w 243" name="T86"/>
                <a:gd fmla="*/ 111 h 269" name="T87"/>
                <a:gd fmla="*/ 72 w 243" name="T88"/>
                <a:gd fmla="*/ 117 h 269" name="T89"/>
                <a:gd fmla="*/ 104 w 243" name="T90"/>
                <a:gd fmla="*/ 82 h 269"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269" w="243">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53" name="组合 52"/>
          <p:cNvGrpSpPr/>
          <p:nvPr/>
        </p:nvGrpSpPr>
        <p:grpSpPr>
          <a:xfrm>
            <a:off x="10215992" y="4263606"/>
            <a:ext cx="663125" cy="663125"/>
            <a:chOff x="8125599" y="1434035"/>
            <a:chExt cx="2036802" cy="2036802"/>
          </a:xfrm>
        </p:grpSpPr>
        <p:sp>
          <p:nvSpPr>
            <p:cNvPr id="54" name="椭圆 53"/>
            <p:cNvSpPr/>
            <p:nvPr/>
          </p:nvSpPr>
          <p:spPr>
            <a:xfrm>
              <a:off x="8125599" y="1434035"/>
              <a:ext cx="2036802" cy="203680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Freeform 206"/>
            <p:cNvSpPr>
              <a:spLocks noChangeAspect="1" noEditPoints="1"/>
            </p:cNvSpPr>
            <p:nvPr/>
          </p:nvSpPr>
          <p:spPr bwMode="auto">
            <a:xfrm>
              <a:off x="8691164" y="1871942"/>
              <a:ext cx="935653" cy="1131009"/>
            </a:xfrm>
            <a:custGeom>
              <a:gdLst>
                <a:gd fmla="*/ 0 w 77" name="T0"/>
                <a:gd fmla="*/ 85 h 93" name="T1"/>
                <a:gd fmla="*/ 30 w 77" name="T2"/>
                <a:gd fmla="*/ 20 h 93" name="T3"/>
                <a:gd fmla="*/ 38 w 77" name="T4"/>
                <a:gd fmla="*/ 26 h 93" name="T5"/>
                <a:gd fmla="*/ 39 w 77" name="T6"/>
                <a:gd fmla="*/ 27 h 93" name="T7"/>
                <a:gd fmla="*/ 39 w 77" name="T8"/>
                <a:gd fmla="*/ 27 h 93" name="T9"/>
                <a:gd fmla="*/ 40 w 77" name="T10"/>
                <a:gd fmla="*/ 27 h 93" name="T11"/>
                <a:gd fmla="*/ 40 w 77" name="T12"/>
                <a:gd fmla="*/ 28 h 93" name="T13"/>
                <a:gd fmla="*/ 40 w 77" name="T14"/>
                <a:gd fmla="*/ 28 h 93" name="T15"/>
                <a:gd fmla="*/ 41 w 77" name="T16"/>
                <a:gd fmla="*/ 28 h 93" name="T17"/>
                <a:gd fmla="*/ 41 w 77" name="T18"/>
                <a:gd fmla="*/ 29 h 93" name="T19"/>
                <a:gd fmla="*/ 42 w 77" name="T20"/>
                <a:gd fmla="*/ 29 h 93" name="T21"/>
                <a:gd fmla="*/ 42 w 77" name="T22"/>
                <a:gd fmla="*/ 29 h 93" name="T23"/>
                <a:gd fmla="*/ 43 w 77" name="T24"/>
                <a:gd fmla="*/ 29 h 93" name="T25"/>
                <a:gd fmla="*/ 43 w 77" name="T26"/>
                <a:gd fmla="*/ 30 h 93" name="T27"/>
                <a:gd fmla="*/ 43 w 77" name="T28"/>
                <a:gd fmla="*/ 30 h 93" name="T29"/>
                <a:gd fmla="*/ 48 w 77" name="T30"/>
                <a:gd fmla="*/ 33 h 93" name="T31"/>
                <a:gd fmla="*/ 48 w 77" name="T32"/>
                <a:gd fmla="*/ 33 h 93" name="T33"/>
                <a:gd fmla="*/ 49 w 77" name="T34"/>
                <a:gd fmla="*/ 34 h 93" name="T35"/>
                <a:gd fmla="*/ 49 w 77" name="T36"/>
                <a:gd fmla="*/ 34 h 93" name="T37"/>
                <a:gd fmla="*/ 50 w 77" name="T38"/>
                <a:gd fmla="*/ 34 h 93" name="T39"/>
                <a:gd fmla="*/ 50 w 77" name="T40"/>
                <a:gd fmla="*/ 35 h 93" name="T41"/>
                <a:gd fmla="*/ 50 w 77" name="T42"/>
                <a:gd fmla="*/ 35 h 93" name="T43"/>
                <a:gd fmla="*/ 51 w 77" name="T44"/>
                <a:gd fmla="*/ 35 h 93" name="T45"/>
                <a:gd fmla="*/ 51 w 77" name="T46"/>
                <a:gd fmla="*/ 36 h 93" name="T47"/>
                <a:gd fmla="*/ 52 w 77" name="T48"/>
                <a:gd fmla="*/ 36 h 93" name="T49"/>
                <a:gd fmla="*/ 52 w 77" name="T50"/>
                <a:gd fmla="*/ 36 h 93" name="T51"/>
                <a:gd fmla="*/ 53 w 77" name="T52"/>
                <a:gd fmla="*/ 37 h 93" name="T53"/>
                <a:gd fmla="*/ 53 w 77" name="T54"/>
                <a:gd fmla="*/ 37 h 93" name="T55"/>
                <a:gd fmla="*/ 48 w 77" name="T56"/>
                <a:gd fmla="*/ 79 h 93" name="T57"/>
                <a:gd fmla="*/ 7 w 77" name="T58"/>
                <a:gd fmla="*/ 91 h 93" name="T59"/>
                <a:gd fmla="*/ 35 w 77" name="T60"/>
                <a:gd fmla="*/ 64 h 93" name="T61"/>
                <a:gd fmla="*/ 19 w 77" name="T62"/>
                <a:gd fmla="*/ 53 h 93" name="T63"/>
                <a:gd fmla="*/ 3 w 77" name="T64"/>
                <a:gd fmla="*/ 88 h 93" name="T65"/>
                <a:gd fmla="*/ 73 w 77" name="T66"/>
                <a:gd fmla="*/ 93 h 93" name="T67"/>
                <a:gd fmla="*/ 54 w 77" name="T68"/>
                <a:gd fmla="*/ 83 h 93" name="T69"/>
                <a:gd fmla="*/ 69 w 77" name="T70"/>
                <a:gd fmla="*/ 42 h 93" name="T71"/>
                <a:gd fmla="*/ 34 w 77" name="T72"/>
                <a:gd fmla="*/ 0 h 93" name="T73"/>
                <a:gd fmla="*/ 69 w 77" name="T74"/>
                <a:gd fmla="*/ 42 h 93"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93" w="77">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cs charset="0" panose="020b0604020202020204" pitchFamily="34" typeface="Arial"/>
              </a:endParaRPr>
            </a:p>
          </p:txBody>
        </p:sp>
      </p:grpSp>
      <p:sp>
        <p:nvSpPr>
          <p:cNvPr id="56" name="圆角矩形 55"/>
          <p:cNvSpPr/>
          <p:nvPr/>
        </p:nvSpPr>
        <p:spPr>
          <a:xfrm>
            <a:off x="-239117" y="220849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圆角矩形 56"/>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标题 4"/>
          <p:cNvSpPr txBox="1"/>
          <p:nvPr/>
        </p:nvSpPr>
        <p:spPr>
          <a:xfrm>
            <a:off x="48915" y="222972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未来计划</a:t>
            </a:r>
          </a:p>
        </p:txBody>
      </p:sp>
      <p:sp>
        <p:nvSpPr>
          <p:cNvPr id="59"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60" name="圆角矩形 59"/>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62" name="圆角矩形 61"/>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64" name="圆角矩形 63"/>
          <p:cNvSpPr/>
          <p:nvPr/>
        </p:nvSpPr>
        <p:spPr>
          <a:xfrm>
            <a:off x="-383133" y="2599295"/>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标题 4"/>
          <p:cNvSpPr txBox="1"/>
          <p:nvPr/>
        </p:nvSpPr>
        <p:spPr>
          <a:xfrm>
            <a:off x="48915" y="2599295"/>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76" name="圆角矩形 75"/>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28</a:t>
            </a:r>
          </a:p>
        </p:txBody>
      </p:sp>
    </p:spTree>
    <p:extLst>
      <p:ext uri="{BB962C8B-B14F-4D97-AF65-F5344CB8AC3E}">
        <p14:creationId val="154842893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0"/>
                                        </p:tgtEl>
                                        <p:attrNameLst>
                                          <p:attrName>style.visibility</p:attrName>
                                        </p:attrNameLst>
                                      </p:cBhvr>
                                      <p:to>
                                        <p:strVal val="visible"/>
                                      </p:to>
                                    </p:set>
                                    <p:animEffect filter="wipe(left)" transition="in">
                                      <p:cBhvr>
                                        <p:cTn dur="1000" id="7"/>
                                        <p:tgtEl>
                                          <p:spTgt spid="30"/>
                                        </p:tgtEl>
                                      </p:cBhvr>
                                    </p:animEffect>
                                  </p:childTnLst>
                                </p:cTn>
                              </p:par>
                            </p:childTnLst>
                          </p:cTn>
                        </p:par>
                        <p:par>
                          <p:cTn fill="hold" id="8" nodeType="afterGroup">
                            <p:stCondLst>
                              <p:cond delay="1000"/>
                            </p:stCondLst>
                            <p:childTnLst>
                              <p:par>
                                <p:cTn fill="hold" id="9" nodeType="afterEffect" presetClass="entr" presetID="2" presetSubtype="1">
                                  <p:stCondLst>
                                    <p:cond delay="0"/>
                                  </p:stCondLst>
                                  <p:childTnLst>
                                    <p:set>
                                      <p:cBhvr>
                                        <p:cTn dur="1" fill="hold" id="10">
                                          <p:stCondLst>
                                            <p:cond delay="0"/>
                                          </p:stCondLst>
                                        </p:cTn>
                                        <p:tgtEl>
                                          <p:spTgt spid="36"/>
                                        </p:tgtEl>
                                        <p:attrNameLst>
                                          <p:attrName>style.visibility</p:attrName>
                                        </p:attrNameLst>
                                      </p:cBhvr>
                                      <p:to>
                                        <p:strVal val="visible"/>
                                      </p:to>
                                    </p:set>
                                    <p:anim calcmode="lin" valueType="num">
                                      <p:cBhvr additive="base">
                                        <p:cTn dur="750" fill="hold" id="11"/>
                                        <p:tgtEl>
                                          <p:spTgt spid="36"/>
                                        </p:tgtEl>
                                        <p:attrNameLst>
                                          <p:attrName>ppt_x</p:attrName>
                                        </p:attrNameLst>
                                      </p:cBhvr>
                                      <p:tavLst>
                                        <p:tav tm="0">
                                          <p:val>
                                            <p:strVal val="#ppt_x"/>
                                          </p:val>
                                        </p:tav>
                                        <p:tav tm="100000">
                                          <p:val>
                                            <p:strVal val="#ppt_x"/>
                                          </p:val>
                                        </p:tav>
                                      </p:tavLst>
                                    </p:anim>
                                    <p:anim calcmode="lin" valueType="num">
                                      <p:cBhvr additive="base">
                                        <p:cTn dur="750" fill="hold" id="12"/>
                                        <p:tgtEl>
                                          <p:spTgt spid="36"/>
                                        </p:tgtEl>
                                        <p:attrNameLst>
                                          <p:attrName>ppt_y</p:attrName>
                                        </p:attrNameLst>
                                      </p:cBhvr>
                                      <p:tavLst>
                                        <p:tav tm="0">
                                          <p:val>
                                            <p:strVal val="0-#ppt_h/2"/>
                                          </p:val>
                                        </p:tav>
                                        <p:tav tm="100000">
                                          <p:val>
                                            <p:strVal val="#ppt_y"/>
                                          </p:val>
                                        </p:tav>
                                      </p:tavLst>
                                    </p:anim>
                                  </p:childTnLst>
                                </p:cTn>
                              </p:par>
                              <p:par>
                                <p:cTn fill="hold" grpId="0" id="13" nodeType="withEffect" presetClass="entr" presetID="22" presetSubtype="1">
                                  <p:stCondLst>
                                    <p:cond delay="250"/>
                                  </p:stCondLst>
                                  <p:childTnLst>
                                    <p:set>
                                      <p:cBhvr>
                                        <p:cTn dur="1" fill="hold" id="14">
                                          <p:stCondLst>
                                            <p:cond delay="0"/>
                                          </p:stCondLst>
                                        </p:cTn>
                                        <p:tgtEl>
                                          <p:spTgt spid="31"/>
                                        </p:tgtEl>
                                        <p:attrNameLst>
                                          <p:attrName>style.visibility</p:attrName>
                                        </p:attrNameLst>
                                      </p:cBhvr>
                                      <p:to>
                                        <p:strVal val="visible"/>
                                      </p:to>
                                    </p:set>
                                    <p:animEffect filter="wipe(up)" transition="in">
                                      <p:cBhvr>
                                        <p:cTn dur="500" id="15"/>
                                        <p:tgtEl>
                                          <p:spTgt spid="31"/>
                                        </p:tgtEl>
                                      </p:cBhvr>
                                    </p:animEffect>
                                  </p:childTnLst>
                                </p:cTn>
                              </p:par>
                            </p:childTnLst>
                          </p:cTn>
                        </p:par>
                        <p:par>
                          <p:cTn fill="hold" id="16" nodeType="afterGroup">
                            <p:stCondLst>
                              <p:cond delay="1750"/>
                            </p:stCondLst>
                            <p:childTnLst>
                              <p:par>
                                <p:cTn fill="hold" id="17" nodeType="afterEffect" presetClass="entr" presetID="2" presetSubtype="1">
                                  <p:stCondLst>
                                    <p:cond delay="0"/>
                                  </p:stCondLst>
                                  <p:childTnLst>
                                    <p:set>
                                      <p:cBhvr>
                                        <p:cTn dur="1" fill="hold" id="18">
                                          <p:stCondLst>
                                            <p:cond delay="0"/>
                                          </p:stCondLst>
                                        </p:cTn>
                                        <p:tgtEl>
                                          <p:spTgt spid="39"/>
                                        </p:tgtEl>
                                        <p:attrNameLst>
                                          <p:attrName>style.visibility</p:attrName>
                                        </p:attrNameLst>
                                      </p:cBhvr>
                                      <p:to>
                                        <p:strVal val="visible"/>
                                      </p:to>
                                    </p:set>
                                    <p:anim calcmode="lin" valueType="num">
                                      <p:cBhvr additive="base">
                                        <p:cTn dur="750" fill="hold" id="19"/>
                                        <p:tgtEl>
                                          <p:spTgt spid="39"/>
                                        </p:tgtEl>
                                        <p:attrNameLst>
                                          <p:attrName>ppt_x</p:attrName>
                                        </p:attrNameLst>
                                      </p:cBhvr>
                                      <p:tavLst>
                                        <p:tav tm="0">
                                          <p:val>
                                            <p:strVal val="#ppt_x"/>
                                          </p:val>
                                        </p:tav>
                                        <p:tav tm="100000">
                                          <p:val>
                                            <p:strVal val="#ppt_x"/>
                                          </p:val>
                                        </p:tav>
                                      </p:tavLst>
                                    </p:anim>
                                    <p:anim calcmode="lin" valueType="num">
                                      <p:cBhvr additive="base">
                                        <p:cTn dur="750" fill="hold" id="20"/>
                                        <p:tgtEl>
                                          <p:spTgt spid="39"/>
                                        </p:tgtEl>
                                        <p:attrNameLst>
                                          <p:attrName>ppt_y</p:attrName>
                                        </p:attrNameLst>
                                      </p:cBhvr>
                                      <p:tavLst>
                                        <p:tav tm="0">
                                          <p:val>
                                            <p:strVal val="0-#ppt_h/2"/>
                                          </p:val>
                                        </p:tav>
                                        <p:tav tm="100000">
                                          <p:val>
                                            <p:strVal val="#ppt_y"/>
                                          </p:val>
                                        </p:tav>
                                      </p:tavLst>
                                    </p:anim>
                                  </p:childTnLst>
                                </p:cTn>
                              </p:par>
                              <p:par>
                                <p:cTn fill="hold" grpId="0" id="21" nodeType="withEffect" presetClass="entr" presetID="22" presetSubtype="1">
                                  <p:stCondLst>
                                    <p:cond delay="250"/>
                                  </p:stCondLst>
                                  <p:childTnLst>
                                    <p:set>
                                      <p:cBhvr>
                                        <p:cTn dur="1" fill="hold" id="22">
                                          <p:stCondLst>
                                            <p:cond delay="0"/>
                                          </p:stCondLst>
                                        </p:cTn>
                                        <p:tgtEl>
                                          <p:spTgt spid="32"/>
                                        </p:tgtEl>
                                        <p:attrNameLst>
                                          <p:attrName>style.visibility</p:attrName>
                                        </p:attrNameLst>
                                      </p:cBhvr>
                                      <p:to>
                                        <p:strVal val="visible"/>
                                      </p:to>
                                    </p:set>
                                    <p:animEffect filter="wipe(up)" transition="in">
                                      <p:cBhvr>
                                        <p:cTn dur="500" id="23"/>
                                        <p:tgtEl>
                                          <p:spTgt spid="32"/>
                                        </p:tgtEl>
                                      </p:cBhvr>
                                    </p:animEffect>
                                  </p:childTnLst>
                                </p:cTn>
                              </p:par>
                            </p:childTnLst>
                          </p:cTn>
                        </p:par>
                        <p:par>
                          <p:cTn fill="hold" id="24" nodeType="afterGroup">
                            <p:stCondLst>
                              <p:cond delay="2500"/>
                            </p:stCondLst>
                            <p:childTnLst>
                              <p:par>
                                <p:cTn fill="hold" id="25" nodeType="afterEffect" presetClass="entr" presetID="2" presetSubtype="1">
                                  <p:stCondLst>
                                    <p:cond delay="0"/>
                                  </p:stCondLst>
                                  <p:childTnLst>
                                    <p:set>
                                      <p:cBhvr>
                                        <p:cTn dur="1" fill="hold" id="26">
                                          <p:stCondLst>
                                            <p:cond delay="0"/>
                                          </p:stCondLst>
                                        </p:cTn>
                                        <p:tgtEl>
                                          <p:spTgt spid="44"/>
                                        </p:tgtEl>
                                        <p:attrNameLst>
                                          <p:attrName>style.visibility</p:attrName>
                                        </p:attrNameLst>
                                      </p:cBhvr>
                                      <p:to>
                                        <p:strVal val="visible"/>
                                      </p:to>
                                    </p:set>
                                    <p:anim calcmode="lin" valueType="num">
                                      <p:cBhvr additive="base">
                                        <p:cTn dur="750" fill="hold" id="27"/>
                                        <p:tgtEl>
                                          <p:spTgt spid="44"/>
                                        </p:tgtEl>
                                        <p:attrNameLst>
                                          <p:attrName>ppt_x</p:attrName>
                                        </p:attrNameLst>
                                      </p:cBhvr>
                                      <p:tavLst>
                                        <p:tav tm="0">
                                          <p:val>
                                            <p:strVal val="#ppt_x"/>
                                          </p:val>
                                        </p:tav>
                                        <p:tav tm="100000">
                                          <p:val>
                                            <p:strVal val="#ppt_x"/>
                                          </p:val>
                                        </p:tav>
                                      </p:tavLst>
                                    </p:anim>
                                    <p:anim calcmode="lin" valueType="num">
                                      <p:cBhvr additive="base">
                                        <p:cTn dur="750" fill="hold" id="28"/>
                                        <p:tgtEl>
                                          <p:spTgt spid="44"/>
                                        </p:tgtEl>
                                        <p:attrNameLst>
                                          <p:attrName>ppt_y</p:attrName>
                                        </p:attrNameLst>
                                      </p:cBhvr>
                                      <p:tavLst>
                                        <p:tav tm="0">
                                          <p:val>
                                            <p:strVal val="0-#ppt_h/2"/>
                                          </p:val>
                                        </p:tav>
                                        <p:tav tm="100000">
                                          <p:val>
                                            <p:strVal val="#ppt_y"/>
                                          </p:val>
                                        </p:tav>
                                      </p:tavLst>
                                    </p:anim>
                                  </p:childTnLst>
                                </p:cTn>
                              </p:par>
                              <p:par>
                                <p:cTn fill="hold" grpId="0" id="29" nodeType="withEffect" presetClass="entr" presetID="22" presetSubtype="1">
                                  <p:stCondLst>
                                    <p:cond delay="250"/>
                                  </p:stCondLst>
                                  <p:childTnLst>
                                    <p:set>
                                      <p:cBhvr>
                                        <p:cTn dur="1" fill="hold" id="30">
                                          <p:stCondLst>
                                            <p:cond delay="0"/>
                                          </p:stCondLst>
                                        </p:cTn>
                                        <p:tgtEl>
                                          <p:spTgt spid="33"/>
                                        </p:tgtEl>
                                        <p:attrNameLst>
                                          <p:attrName>style.visibility</p:attrName>
                                        </p:attrNameLst>
                                      </p:cBhvr>
                                      <p:to>
                                        <p:strVal val="visible"/>
                                      </p:to>
                                    </p:set>
                                    <p:animEffect filter="wipe(up)" transition="in">
                                      <p:cBhvr>
                                        <p:cTn dur="500" id="31"/>
                                        <p:tgtEl>
                                          <p:spTgt spid="33"/>
                                        </p:tgtEl>
                                      </p:cBhvr>
                                    </p:animEffect>
                                  </p:childTnLst>
                                </p:cTn>
                              </p:par>
                            </p:childTnLst>
                          </p:cTn>
                        </p:par>
                        <p:par>
                          <p:cTn fill="hold" id="32" nodeType="afterGroup">
                            <p:stCondLst>
                              <p:cond delay="3250"/>
                            </p:stCondLst>
                            <p:childTnLst>
                              <p:par>
                                <p:cTn fill="hold" id="33" nodeType="afterEffect" presetClass="entr" presetID="2" presetSubtype="1">
                                  <p:stCondLst>
                                    <p:cond delay="0"/>
                                  </p:stCondLst>
                                  <p:childTnLst>
                                    <p:set>
                                      <p:cBhvr>
                                        <p:cTn dur="1" fill="hold" id="34">
                                          <p:stCondLst>
                                            <p:cond delay="0"/>
                                          </p:stCondLst>
                                        </p:cTn>
                                        <p:tgtEl>
                                          <p:spTgt spid="50"/>
                                        </p:tgtEl>
                                        <p:attrNameLst>
                                          <p:attrName>style.visibility</p:attrName>
                                        </p:attrNameLst>
                                      </p:cBhvr>
                                      <p:to>
                                        <p:strVal val="visible"/>
                                      </p:to>
                                    </p:set>
                                    <p:anim calcmode="lin" valueType="num">
                                      <p:cBhvr additive="base">
                                        <p:cTn dur="750" fill="hold" id="35"/>
                                        <p:tgtEl>
                                          <p:spTgt spid="50"/>
                                        </p:tgtEl>
                                        <p:attrNameLst>
                                          <p:attrName>ppt_x</p:attrName>
                                        </p:attrNameLst>
                                      </p:cBhvr>
                                      <p:tavLst>
                                        <p:tav tm="0">
                                          <p:val>
                                            <p:strVal val="#ppt_x"/>
                                          </p:val>
                                        </p:tav>
                                        <p:tav tm="100000">
                                          <p:val>
                                            <p:strVal val="#ppt_x"/>
                                          </p:val>
                                        </p:tav>
                                      </p:tavLst>
                                    </p:anim>
                                    <p:anim calcmode="lin" valueType="num">
                                      <p:cBhvr additive="base">
                                        <p:cTn dur="750" fill="hold" id="36"/>
                                        <p:tgtEl>
                                          <p:spTgt spid="50"/>
                                        </p:tgtEl>
                                        <p:attrNameLst>
                                          <p:attrName>ppt_y</p:attrName>
                                        </p:attrNameLst>
                                      </p:cBhvr>
                                      <p:tavLst>
                                        <p:tav tm="0">
                                          <p:val>
                                            <p:strVal val="0-#ppt_h/2"/>
                                          </p:val>
                                        </p:tav>
                                        <p:tav tm="100000">
                                          <p:val>
                                            <p:strVal val="#ppt_y"/>
                                          </p:val>
                                        </p:tav>
                                      </p:tavLst>
                                    </p:anim>
                                  </p:childTnLst>
                                </p:cTn>
                              </p:par>
                              <p:par>
                                <p:cTn fill="hold" grpId="0" id="37" nodeType="withEffect" presetClass="entr" presetID="22" presetSubtype="1">
                                  <p:stCondLst>
                                    <p:cond delay="250"/>
                                  </p:stCondLst>
                                  <p:childTnLst>
                                    <p:set>
                                      <p:cBhvr>
                                        <p:cTn dur="1" fill="hold" id="38">
                                          <p:stCondLst>
                                            <p:cond delay="0"/>
                                          </p:stCondLst>
                                        </p:cTn>
                                        <p:tgtEl>
                                          <p:spTgt spid="34"/>
                                        </p:tgtEl>
                                        <p:attrNameLst>
                                          <p:attrName>style.visibility</p:attrName>
                                        </p:attrNameLst>
                                      </p:cBhvr>
                                      <p:to>
                                        <p:strVal val="visible"/>
                                      </p:to>
                                    </p:set>
                                    <p:animEffect filter="wipe(up)" transition="in">
                                      <p:cBhvr>
                                        <p:cTn dur="500" id="39"/>
                                        <p:tgtEl>
                                          <p:spTgt spid="34"/>
                                        </p:tgtEl>
                                      </p:cBhvr>
                                    </p:animEffect>
                                  </p:childTnLst>
                                </p:cTn>
                              </p:par>
                            </p:childTnLst>
                          </p:cTn>
                        </p:par>
                        <p:par>
                          <p:cTn fill="hold" id="40" nodeType="afterGroup">
                            <p:stCondLst>
                              <p:cond delay="4000"/>
                            </p:stCondLst>
                            <p:childTnLst>
                              <p:par>
                                <p:cTn fill="hold" id="41" nodeType="afterEffect" presetClass="entr" presetID="2" presetSubtype="1">
                                  <p:stCondLst>
                                    <p:cond delay="0"/>
                                  </p:stCondLst>
                                  <p:childTnLst>
                                    <p:set>
                                      <p:cBhvr>
                                        <p:cTn dur="1" fill="hold" id="42">
                                          <p:stCondLst>
                                            <p:cond delay="0"/>
                                          </p:stCondLst>
                                        </p:cTn>
                                        <p:tgtEl>
                                          <p:spTgt spid="53"/>
                                        </p:tgtEl>
                                        <p:attrNameLst>
                                          <p:attrName>style.visibility</p:attrName>
                                        </p:attrNameLst>
                                      </p:cBhvr>
                                      <p:to>
                                        <p:strVal val="visible"/>
                                      </p:to>
                                    </p:set>
                                    <p:anim calcmode="lin" valueType="num">
                                      <p:cBhvr additive="base">
                                        <p:cTn dur="750" fill="hold" id="43"/>
                                        <p:tgtEl>
                                          <p:spTgt spid="53"/>
                                        </p:tgtEl>
                                        <p:attrNameLst>
                                          <p:attrName>ppt_x</p:attrName>
                                        </p:attrNameLst>
                                      </p:cBhvr>
                                      <p:tavLst>
                                        <p:tav tm="0">
                                          <p:val>
                                            <p:strVal val="#ppt_x"/>
                                          </p:val>
                                        </p:tav>
                                        <p:tav tm="100000">
                                          <p:val>
                                            <p:strVal val="#ppt_x"/>
                                          </p:val>
                                        </p:tav>
                                      </p:tavLst>
                                    </p:anim>
                                    <p:anim calcmode="lin" valueType="num">
                                      <p:cBhvr additive="base">
                                        <p:cTn dur="750" fill="hold" id="44"/>
                                        <p:tgtEl>
                                          <p:spTgt spid="53"/>
                                        </p:tgtEl>
                                        <p:attrNameLst>
                                          <p:attrName>ppt_y</p:attrName>
                                        </p:attrNameLst>
                                      </p:cBhvr>
                                      <p:tavLst>
                                        <p:tav tm="0">
                                          <p:val>
                                            <p:strVal val="0-#ppt_h/2"/>
                                          </p:val>
                                        </p:tav>
                                        <p:tav tm="100000">
                                          <p:val>
                                            <p:strVal val="#ppt_y"/>
                                          </p:val>
                                        </p:tav>
                                      </p:tavLst>
                                    </p:anim>
                                  </p:childTnLst>
                                </p:cTn>
                              </p:par>
                              <p:par>
                                <p:cTn fill="hold" grpId="0" id="45" nodeType="withEffect" presetClass="entr" presetID="22" presetSubtype="1">
                                  <p:stCondLst>
                                    <p:cond delay="250"/>
                                  </p:stCondLst>
                                  <p:childTnLst>
                                    <p:set>
                                      <p:cBhvr>
                                        <p:cTn dur="1" fill="hold" id="46">
                                          <p:stCondLst>
                                            <p:cond delay="0"/>
                                          </p:stCondLst>
                                        </p:cTn>
                                        <p:tgtEl>
                                          <p:spTgt spid="35"/>
                                        </p:tgtEl>
                                        <p:attrNameLst>
                                          <p:attrName>style.visibility</p:attrName>
                                        </p:attrNameLst>
                                      </p:cBhvr>
                                      <p:to>
                                        <p:strVal val="visible"/>
                                      </p:to>
                                    </p:set>
                                    <p:animEffect filter="wipe(up)" transition="in">
                                      <p:cBhvr>
                                        <p:cTn dur="500" id="47"/>
                                        <p:tgtEl>
                                          <p:spTgt spid="3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33"/>
      <p:bldP grpId="0" spid="34"/>
      <p:bldP grpId="0" spid="35"/>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0"/>
            <a:ext cx="7992889"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产品衍生品  |  DERIVATIVES PRODUCTS</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6385619" y="1532872"/>
            <a:ext cx="1796700" cy="1976578"/>
            <a:chOff x="5987173" y="3044094"/>
            <a:chExt cx="1796700" cy="1976578"/>
          </a:xfrm>
        </p:grpSpPr>
        <p:sp>
          <p:nvSpPr>
            <p:cNvPr id="31" name="任意多边形 30"/>
            <p:cNvSpPr/>
            <p:nvPr/>
          </p:nvSpPr>
          <p:spPr>
            <a:xfrm>
              <a:off x="5987173" y="3044094"/>
              <a:ext cx="1796700" cy="1976578"/>
            </a:xfrm>
            <a:custGeom>
              <a:gdLst>
                <a:gd fmla="*/ 898350 w 1796700" name="connsiteX0"/>
                <a:gd fmla="*/ 0 h 1976578" name="connsiteY0"/>
                <a:gd fmla="*/ 1796700 w 1796700" name="connsiteX1"/>
                <a:gd fmla="*/ 898350 h 1976578" name="connsiteY1"/>
                <a:gd fmla="*/ 1079399 w 1796700" name="connsiteX2"/>
                <a:gd fmla="*/ 1778449 h 1976578" name="connsiteY2"/>
                <a:gd fmla="*/ 1005825 w 1796700" name="connsiteX3"/>
                <a:gd fmla="*/ 1789678 h 1976578" name="connsiteY3"/>
                <a:gd fmla="*/ 910290 w 1796700" name="connsiteX4"/>
                <a:gd fmla="*/ 1976578 h 1976578" name="connsiteY4"/>
                <a:gd fmla="*/ 821270 w 1796700" name="connsiteX5"/>
                <a:gd fmla="*/ 1792808 h 1976578" name="connsiteY5"/>
                <a:gd fmla="*/ 806499 w 1796700" name="connsiteX6"/>
                <a:gd fmla="*/ 1792062 h 1976578" name="connsiteY6"/>
                <a:gd fmla="*/ 0 w 1796700" name="connsiteX7"/>
                <a:gd fmla="*/ 898350 h 1976578" name="connsiteY7"/>
                <a:gd fmla="*/ 898350 w 1796700" name="connsiteX8"/>
                <a:gd fmla="*/ 0 h 197657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976577" w="1796700">
                  <a:moveTo>
                    <a:pt x="898350" y="0"/>
                  </a:moveTo>
                  <a:cubicBezTo>
                    <a:pt x="1394495" y="0"/>
                    <a:pt x="1796700" y="402205"/>
                    <a:pt x="1796700" y="898350"/>
                  </a:cubicBezTo>
                  <a:cubicBezTo>
                    <a:pt x="1796700" y="1332477"/>
                    <a:pt x="1488762" y="1694681"/>
                    <a:pt x="1079399" y="1778449"/>
                  </a:cubicBezTo>
                  <a:lnTo>
                    <a:pt x="1005825" y="1789678"/>
                  </a:lnTo>
                  <a:lnTo>
                    <a:pt x="910290" y="1976578"/>
                  </a:lnTo>
                  <a:lnTo>
                    <a:pt x="821270" y="1792808"/>
                  </a:lnTo>
                  <a:lnTo>
                    <a:pt x="806499" y="1792062"/>
                  </a:lnTo>
                  <a:cubicBezTo>
                    <a:pt x="353501" y="1746058"/>
                    <a:pt x="0" y="1363486"/>
                    <a:pt x="0" y="898350"/>
                  </a:cubicBezTo>
                  <a:cubicBezTo>
                    <a:pt x="0" y="402205"/>
                    <a:pt x="402205" y="0"/>
                    <a:pt x="89835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32" name="KSO_Shape"/>
            <p:cNvSpPr/>
            <p:nvPr/>
          </p:nvSpPr>
          <p:spPr bwMode="auto">
            <a:xfrm>
              <a:off x="6664272" y="3431336"/>
              <a:ext cx="453627" cy="453627"/>
            </a:xfrm>
            <a:custGeom>
              <a:gdLst>
                <a:gd fmla="*/ 984018 w 1589088" name="T0"/>
                <a:gd fmla="*/ 589506 h 1589088" name="T1"/>
                <a:gd fmla="*/ 955171 w 1589088" name="T2"/>
                <a:gd fmla="*/ 645802 h 1589088" name="T3"/>
                <a:gd fmla="*/ 898294 w 1589088" name="T4"/>
                <a:gd fmla="*/ 673272 h 1589088" name="T5"/>
                <a:gd fmla="*/ 881422 w 1589088" name="T6"/>
                <a:gd fmla="*/ 964824 h 1589088" name="T7"/>
                <a:gd fmla="*/ 873530 w 1589088" name="T8"/>
                <a:gd fmla="*/ 1040159 h 1589088" name="T9"/>
                <a:gd fmla="*/ 824817 w 1589088" name="T10"/>
                <a:gd fmla="*/ 1084490 h 1589088" name="T11"/>
                <a:gd fmla="*/ 756238 w 1589088" name="T12"/>
                <a:gd fmla="*/ 1088026 h 1589088" name="T13"/>
                <a:gd fmla="*/ 703444 w 1589088" name="T14"/>
                <a:gd fmla="*/ 1048590 h 1589088" name="T15"/>
                <a:gd fmla="*/ 686571 w 1589088" name="T16"/>
                <a:gd fmla="*/ 985493 h 1589088" name="T17"/>
                <a:gd fmla="*/ 486007 w 1589088" name="T18"/>
                <a:gd fmla="*/ 893024 h 1589088" name="T19"/>
                <a:gd fmla="*/ 398106 w 1589088" name="T20"/>
                <a:gd fmla="*/ 820680 h 1589088" name="T21"/>
                <a:gd fmla="*/ 402189 w 1589088" name="T22"/>
                <a:gd fmla="*/ 755134 h 1589088" name="T23"/>
                <a:gd fmla="*/ 446547 w 1589088" name="T24"/>
                <a:gd fmla="*/ 706452 h 1589088" name="T25"/>
                <a:gd fmla="*/ 514037 w 1589088" name="T26"/>
                <a:gd fmla="*/ 696389 h 1589088" name="T27"/>
                <a:gd fmla="*/ 570641 w 1589088" name="T28"/>
                <a:gd fmla="*/ 730385 h 1589088" name="T29"/>
                <a:gd fmla="*/ 593501 w 1589088" name="T30"/>
                <a:gd fmla="*/ 794027 h 1589088" name="T31"/>
                <a:gd fmla="*/ 818558 w 1589088" name="T32"/>
                <a:gd fmla="*/ 648522 h 1589088" name="T33"/>
                <a:gd fmla="*/ 785901 w 1589088" name="T34"/>
                <a:gd fmla="*/ 575091 h 1589088" name="T35"/>
                <a:gd fmla="*/ 808761 w 1589088" name="T36"/>
                <a:gd fmla="*/ 511721 h 1589088" name="T37"/>
                <a:gd fmla="*/ 865365 w 1589088" name="T38"/>
                <a:gd fmla="*/ 477726 h 1589088" name="T39"/>
                <a:gd fmla="*/ 728574 w 1589088" name="T40"/>
                <a:gd fmla="*/ 144010 h 1589088" name="T41"/>
                <a:gd fmla="*/ 531280 w 1589088" name="T42"/>
                <a:gd fmla="*/ 182593 h 1589088" name="T43"/>
                <a:gd fmla="*/ 353281 w 1589088" name="T44"/>
                <a:gd fmla="*/ 288291 h 1589088" name="T45"/>
                <a:gd fmla="*/ 219577 w 1589088" name="T46"/>
                <a:gd fmla="*/ 451592 h 1589088" name="T47"/>
                <a:gd fmla="*/ 152454 w 1589088" name="T48"/>
                <a:gd fmla="*/ 642880 h 1589088" name="T49"/>
                <a:gd fmla="*/ 152454 w 1589088" name="T50"/>
                <a:gd fmla="*/ 843135 h 1589088" name="T51"/>
                <a:gd fmla="*/ 219577 w 1589088" name="T52"/>
                <a:gd fmla="*/ 1034422 h 1589088" name="T53"/>
                <a:gd fmla="*/ 353281 w 1589088" name="T54"/>
                <a:gd fmla="*/ 1197724 h 1589088" name="T55"/>
                <a:gd fmla="*/ 531280 w 1589088" name="T56"/>
                <a:gd fmla="*/ 1303421 h 1589088" name="T57"/>
                <a:gd fmla="*/ 728574 w 1589088" name="T58"/>
                <a:gd fmla="*/ 1341734 h 1589088" name="T59"/>
                <a:gd fmla="*/ 927227 w 1589088" name="T60"/>
                <a:gd fmla="*/ 1312931 h 1589088" name="T61"/>
                <a:gd fmla="*/ 1109302 w 1589088" name="T62"/>
                <a:gd fmla="*/ 1217015 h 1589088" name="T63"/>
                <a:gd fmla="*/ 1251431 w 1589088" name="T64"/>
                <a:gd fmla="*/ 1059964 h 1589088" name="T65"/>
                <a:gd fmla="*/ 1328065 w 1589088" name="T66"/>
                <a:gd fmla="*/ 871393 h 1589088" name="T67"/>
                <a:gd fmla="*/ 1337576 w 1589088" name="T68"/>
                <a:gd fmla="*/ 671410 h 1589088" name="T69"/>
                <a:gd fmla="*/ 1280237 w 1589088" name="T70"/>
                <a:gd fmla="*/ 477677 h 1589088" name="T71"/>
                <a:gd fmla="*/ 1155500 w 1589088" name="T72"/>
                <a:gd fmla="*/ 308670 h 1589088" name="T73"/>
                <a:gd fmla="*/ 981849 w 1589088" name="T74"/>
                <a:gd fmla="*/ 193462 h 1589088" name="T75"/>
                <a:gd fmla="*/ 785915 w 1589088" name="T76"/>
                <a:gd fmla="*/ 145640 h 1589088" name="T77"/>
                <a:gd fmla="*/ 902226 w 1589088" name="T78"/>
                <a:gd fmla="*/ 17390 h 1589088" name="T79"/>
                <a:gd fmla="*/ 1136207 w 1589088" name="T80"/>
                <a:gd fmla="*/ 112491 h 1589088" name="T81"/>
                <a:gd fmla="*/ 1320999 w 1589088" name="T82"/>
                <a:gd fmla="*/ 276063 h 1589088" name="T83"/>
                <a:gd fmla="*/ 1429702 w 1589088" name="T84"/>
                <a:gd fmla="*/ 459201 h 1589088" name="T85"/>
                <a:gd fmla="*/ 1481334 w 1589088" name="T86"/>
                <a:gd fmla="*/ 660270 h 1589088" name="T87"/>
                <a:gd fmla="*/ 1475356 w 1589088" name="T88"/>
                <a:gd fmla="*/ 866502 h 1589088" name="T89"/>
                <a:gd fmla="*/ 1412581 w 1589088" name="T90"/>
                <a:gd fmla="*/ 1064855 h 1589088" name="T91"/>
                <a:gd fmla="*/ 1892771 w 1589088" name="T92"/>
                <a:gd fmla="*/ 1636001 h 1589088" name="T93"/>
                <a:gd fmla="*/ 1896304 w 1589088" name="T94"/>
                <a:gd fmla="*/ 1759632 h 1589088" name="T95"/>
                <a:gd fmla="*/ 1783798 w 1589088" name="T96"/>
                <a:gd fmla="*/ 1885980 h 1589088" name="T97"/>
                <a:gd fmla="*/ 1662866 w 1589088" name="T98"/>
                <a:gd fmla="*/ 1900381 h 1589088" name="T99"/>
                <a:gd fmla="*/ 1104954 w 1589088" name="T100"/>
                <a:gd fmla="*/ 1391458 h 1589088" name="T101"/>
                <a:gd fmla="*/ 909835 w 1589088" name="T102"/>
                <a:gd fmla="*/ 1466451 h 1589088" name="T103"/>
                <a:gd fmla="*/ 704388 w 1589088" name="T104"/>
                <a:gd fmla="*/ 1484656 h 1589088" name="T105"/>
                <a:gd fmla="*/ 501116 w 1589088" name="T106"/>
                <a:gd fmla="*/ 1445528 h 1589088" name="T107"/>
                <a:gd fmla="*/ 313061 w 1589088" name="T108"/>
                <a:gd fmla="*/ 1349069 h 1589088" name="T109"/>
                <a:gd fmla="*/ 143758 w 1589088" name="T110"/>
                <a:gd fmla="*/ 1181965 h 1589088" name="T111"/>
                <a:gd fmla="*/ 30708 w 1589088" name="T112"/>
                <a:gd fmla="*/ 954538 h 1589088" name="T113"/>
                <a:gd fmla="*/ 815 w 1589088" name="T114"/>
                <a:gd fmla="*/ 707277 h 1589088" name="T115"/>
                <a:gd fmla="*/ 54351 w 1589088" name="T116"/>
                <a:gd fmla="*/ 463275 h 1589088" name="T117"/>
                <a:gd fmla="*/ 191315 w 1589088" name="T118"/>
                <a:gd fmla="*/ 245360 h 1589088" name="T119"/>
                <a:gd fmla="*/ 397577 w 1589088" name="T120"/>
                <a:gd fmla="*/ 85319 h 1589088" name="T121"/>
                <a:gd fmla="*/ 636177 w 1589088" name="T122"/>
                <a:gd fmla="*/ 7880 h 1589088"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589088" w="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alpha val="75000"/>
              </a:schemeClr>
            </a:solidFill>
            <a:ln>
              <a:noFill/>
            </a:ln>
            <a:extLst/>
          </p:spPr>
          <p:txBody>
            <a:bodyPr anchor="ctr">
              <a:scene3d>
                <a:camera prst="orthographicFront"/>
                <a:lightRig dir="t" rig="threePt"/>
              </a:scene3d>
              <a:sp3d>
                <a:contourClr>
                  <a:srgbClr val="FFFFFF"/>
                </a:contourClr>
              </a:sp3d>
            </a:bodyPr>
            <a:lstStyle/>
            <a:p>
              <a:pPr algn="ctr">
                <a:defRPr/>
              </a:pP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33" name="文本框 62"/>
            <p:cNvSpPr txBox="1"/>
            <p:nvPr/>
          </p:nvSpPr>
          <p:spPr>
            <a:xfrm>
              <a:off x="6329723" y="3989043"/>
              <a:ext cx="1237550"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cxnSp>
        <p:nvCxnSpPr>
          <p:cNvPr id="34" name="直接连接符 33"/>
          <p:cNvCxnSpPr/>
          <p:nvPr/>
        </p:nvCxnSpPr>
        <p:spPr>
          <a:xfrm>
            <a:off x="1805209" y="3639767"/>
            <a:ext cx="884020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1705099"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36" name="椭圆 35"/>
          <p:cNvSpPr/>
          <p:nvPr/>
        </p:nvSpPr>
        <p:spPr>
          <a:xfrm>
            <a:off x="10572211"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37" name="椭圆 36"/>
          <p:cNvSpPr/>
          <p:nvPr/>
        </p:nvSpPr>
        <p:spPr>
          <a:xfrm>
            <a:off x="3051716"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38" name="椭圆 37"/>
          <p:cNvSpPr/>
          <p:nvPr/>
        </p:nvSpPr>
        <p:spPr>
          <a:xfrm>
            <a:off x="5121036"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39" name="椭圆 38"/>
          <p:cNvSpPr/>
          <p:nvPr/>
        </p:nvSpPr>
        <p:spPr>
          <a:xfrm>
            <a:off x="7225667"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sp>
        <p:nvSpPr>
          <p:cNvPr id="40" name="椭圆 39"/>
          <p:cNvSpPr/>
          <p:nvPr/>
        </p:nvSpPr>
        <p:spPr>
          <a:xfrm>
            <a:off x="9077150" y="3566567"/>
            <a:ext cx="146400" cy="146400"/>
          </a:xfrm>
          <a:prstGeom prst="ellipse">
            <a:avLst/>
          </a:prstGeom>
          <a:solidFill>
            <a:srgbClr val="2C3637"/>
          </a:solid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93CDDD"/>
              </a:solidFill>
              <a:latin charset="-122" panose="020b0503020204020204" pitchFamily="34" typeface="微软雅黑"/>
              <a:ea charset="-122" panose="020b0503020204020204" pitchFamily="34" typeface="微软雅黑"/>
            </a:endParaRPr>
          </a:p>
        </p:txBody>
      </p:sp>
      <p:grpSp>
        <p:nvGrpSpPr>
          <p:cNvPr id="41" name="组合 40"/>
          <p:cNvGrpSpPr/>
          <p:nvPr/>
        </p:nvGrpSpPr>
        <p:grpSpPr>
          <a:xfrm>
            <a:off x="2353171" y="1761063"/>
            <a:ext cx="1575740" cy="1759852"/>
            <a:chOff x="2940476" y="3272285"/>
            <a:chExt cx="1575740" cy="1759852"/>
          </a:xfrm>
        </p:grpSpPr>
        <p:sp>
          <p:nvSpPr>
            <p:cNvPr id="44" name="任意多边形 43"/>
            <p:cNvSpPr/>
            <p:nvPr/>
          </p:nvSpPr>
          <p:spPr>
            <a:xfrm>
              <a:off x="2940476" y="3272285"/>
              <a:ext cx="1575740" cy="1759852"/>
            </a:xfrm>
            <a:custGeom>
              <a:gdLst>
                <a:gd fmla="*/ 787870 w 1575740" name="connsiteX0"/>
                <a:gd fmla="*/ 0 h 1759852" name="connsiteY0"/>
                <a:gd fmla="*/ 1575740 w 1575740" name="connsiteX1"/>
                <a:gd fmla="*/ 787870 h 1759852" name="connsiteY1"/>
                <a:gd fmla="*/ 946654 w 1575740" name="connsiteX2"/>
                <a:gd fmla="*/ 1559734 h 1759852" name="connsiteY2"/>
                <a:gd fmla="*/ 870324 w 1575740" name="connsiteX3"/>
                <a:gd fmla="*/ 1567428 h 1759852" name="connsiteY3"/>
                <a:gd fmla="*/ 771966 w 1575740" name="connsiteX4"/>
                <a:gd fmla="*/ 1759852 h 1759852" name="connsiteY4"/>
                <a:gd fmla="*/ 677385 w 1575740" name="connsiteX5"/>
                <a:gd fmla="*/ 1564602 h 1759852" name="connsiteY5"/>
                <a:gd fmla="*/ 629087 w 1575740" name="connsiteX6"/>
                <a:gd fmla="*/ 1559734 h 1759852" name="connsiteY6"/>
                <a:gd fmla="*/ 0 w 1575740" name="connsiteX7"/>
                <a:gd fmla="*/ 787870 h 1759852" name="connsiteY7"/>
                <a:gd fmla="*/ 787870 w 1575740" name="connsiteX8"/>
                <a:gd fmla="*/ 0 h 175985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759852" w="1575740">
                  <a:moveTo>
                    <a:pt x="787870" y="0"/>
                  </a:moveTo>
                  <a:cubicBezTo>
                    <a:pt x="1222999" y="0"/>
                    <a:pt x="1575740" y="352741"/>
                    <a:pt x="1575740" y="787870"/>
                  </a:cubicBezTo>
                  <a:cubicBezTo>
                    <a:pt x="1575740" y="1168608"/>
                    <a:pt x="1305673" y="1486268"/>
                    <a:pt x="946654" y="1559734"/>
                  </a:cubicBezTo>
                  <a:lnTo>
                    <a:pt x="870324" y="1567428"/>
                  </a:lnTo>
                  <a:lnTo>
                    <a:pt x="771966" y="1759852"/>
                  </a:lnTo>
                  <a:lnTo>
                    <a:pt x="677385" y="1564602"/>
                  </a:lnTo>
                  <a:lnTo>
                    <a:pt x="629087" y="1559734"/>
                  </a:lnTo>
                  <a:cubicBezTo>
                    <a:pt x="270067" y="1486268"/>
                    <a:pt x="0" y="1168608"/>
                    <a:pt x="0" y="787870"/>
                  </a:cubicBezTo>
                  <a:cubicBezTo>
                    <a:pt x="0" y="352741"/>
                    <a:pt x="352741" y="0"/>
                    <a:pt x="787870" y="0"/>
                  </a:cubicBezTo>
                  <a:close/>
                </a:path>
              </a:pathLst>
            </a:cu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45" name="KSO_Shape"/>
            <p:cNvSpPr/>
            <p:nvPr/>
          </p:nvSpPr>
          <p:spPr bwMode="auto">
            <a:xfrm>
              <a:off x="3513033" y="3586933"/>
              <a:ext cx="430626" cy="439414"/>
            </a:xfrm>
            <a:custGeom>
              <a:gdLst>
                <a:gd fmla="*/ 1524318 w 3543300" name="T0"/>
                <a:gd fmla="*/ 1132523 h 3617913" name="T1"/>
                <a:gd fmla="*/ 1313498 w 3543300" name="T2"/>
                <a:gd fmla="*/ 1253173 h 3617913" name="T3"/>
                <a:gd fmla="*/ 1155382 w 3543300" name="T4"/>
                <a:gd fmla="*/ 1435418 h 3617913" name="T5"/>
                <a:gd fmla="*/ 1066122 w 3543300" name="T6"/>
                <a:gd fmla="*/ 1663327 h 3617913" name="T7"/>
                <a:gd fmla="*/ 1059774 w 3543300" name="T8"/>
                <a:gd fmla="*/ 1918696 h 3617913" name="T9"/>
                <a:gd fmla="*/ 1138484 w 3543300" name="T10"/>
                <a:gd fmla="*/ 2152467 h 3617913" name="T11"/>
                <a:gd fmla="*/ 1287651 w 3543300" name="T12"/>
                <a:gd fmla="*/ 2342088 h 3617913" name="T13"/>
                <a:gd fmla="*/ 1491724 w 3543300" name="T14"/>
                <a:gd fmla="*/ 2472632 h 3617913" name="T15"/>
                <a:gd fmla="*/ 1734517 w 3543300" name="T16"/>
                <a:gd fmla="*/ 2528533 h 3617913" name="T17"/>
                <a:gd fmla="*/ 1985879 w 3543300" name="T18"/>
                <a:gd fmla="*/ 2496771 h 3617913" name="T19"/>
                <a:gd fmla="*/ 2202647 w 3543300" name="T20"/>
                <a:gd fmla="*/ 2386238 h 3617913" name="T21"/>
                <a:gd fmla="*/ 2368635 w 3543300" name="T22"/>
                <a:gd fmla="*/ 2211863 h 3617913" name="T23"/>
                <a:gd fmla="*/ 2469244 w 3543300" name="T24"/>
                <a:gd fmla="*/ 1988891 h 3617913" name="T25"/>
                <a:gd fmla="*/ 2487969 w 3543300" name="T26"/>
                <a:gd fmla="*/ 1735110 h 3617913" name="T27"/>
                <a:gd fmla="*/ 2420685 w 3543300" name="T28"/>
                <a:gd fmla="*/ 1496257 h 3617913" name="T29"/>
                <a:gd fmla="*/ 2280920 w 3543300" name="T30"/>
                <a:gd fmla="*/ 1299528 h 3617913" name="T31"/>
                <a:gd fmla="*/ 2083752 w 3543300" name="T32"/>
                <a:gd fmla="*/ 1159510 h 3617913" name="T33"/>
                <a:gd fmla="*/ 1845310 w 3543300" name="T34"/>
                <a:gd fmla="*/ 1092518 h 3617913" name="T35"/>
                <a:gd fmla="*/ 1957705 w 3543300" name="T36"/>
                <a:gd fmla="*/ 6985 h 3617913" name="T37"/>
                <a:gd fmla="*/ 2011998 w 3543300" name="T38"/>
                <a:gd fmla="*/ 89217 h 3617913" name="T39"/>
                <a:gd fmla="*/ 2341562 w 3543300" name="T40"/>
                <a:gd fmla="*/ 485457 h 3617913" name="T41"/>
                <a:gd fmla="*/ 2646362 w 3543300" name="T42"/>
                <a:gd fmla="*/ 240665 h 3617913" name="T43"/>
                <a:gd fmla="*/ 2970848 w 3543300" name="T44"/>
                <a:gd fmla="*/ 446087 h 3617913" name="T45"/>
                <a:gd fmla="*/ 2979738 w 3543300" name="T46"/>
                <a:gd fmla="*/ 554990 h 3617913" name="T47"/>
                <a:gd fmla="*/ 2996248 w 3543300" name="T48"/>
                <a:gd fmla="*/ 1049655 h 3617913" name="T49"/>
                <a:gd fmla="*/ 3393440 w 3543300" name="T50"/>
                <a:gd fmla="*/ 1051243 h 3617913" name="T51"/>
                <a:gd fmla="*/ 3542030 w 3543300" name="T52"/>
                <a:gd fmla="*/ 1406843 h 3617913" name="T53"/>
                <a:gd fmla="*/ 3490278 w 3543300" name="T54"/>
                <a:gd fmla="*/ 1502728 h 3617913" name="T55"/>
                <a:gd fmla="*/ 3210242 w 3543300" name="T56"/>
                <a:gd fmla="*/ 1889125 h 3617913" name="T57"/>
                <a:gd fmla="*/ 3529330 w 3543300" name="T58"/>
                <a:gd fmla="*/ 2149158 h 3617913" name="T59"/>
                <a:gd fmla="*/ 3442335 w 3543300" name="T60"/>
                <a:gd fmla="*/ 2520315 h 3617913" name="T61"/>
                <a:gd fmla="*/ 3346450 w 3543300" name="T62"/>
                <a:gd fmla="*/ 2572068 h 3617913" name="T63"/>
                <a:gd fmla="*/ 2905125 w 3543300" name="T64"/>
                <a:gd fmla="*/ 2698115 h 3617913" name="T65"/>
                <a:gd fmla="*/ 2994025 w 3543300" name="T66"/>
                <a:gd fmla="*/ 3108643 h 3617913" name="T67"/>
                <a:gd fmla="*/ 2709228 w 3543300" name="T68"/>
                <a:gd fmla="*/ 3363913 h 3617913" name="T69"/>
                <a:gd fmla="*/ 2600325 w 3543300" name="T70"/>
                <a:gd fmla="*/ 3355023 h 3617913" name="T71"/>
                <a:gd fmla="*/ 2193608 w 3543300" name="T72"/>
                <a:gd fmla="*/ 3187066 h 3617913" name="T73"/>
                <a:gd fmla="*/ 2005012 w 3543300" name="T74"/>
                <a:gd fmla="*/ 3563621 h 3617913" name="T75"/>
                <a:gd fmla="*/ 1620520 w 3543300" name="T76"/>
                <a:gd fmla="*/ 3617913 h 3617913" name="T77"/>
                <a:gd fmla="*/ 1535430 w 3543300" name="T78"/>
                <a:gd fmla="*/ 3555366 h 3617913" name="T79"/>
                <a:gd fmla="*/ 1324928 w 3543300" name="T80"/>
                <a:gd fmla="*/ 3179128 h 3617913" name="T81"/>
                <a:gd fmla="*/ 935990 w 3543300" name="T82"/>
                <a:gd fmla="*/ 3361056 h 3617913" name="T83"/>
                <a:gd fmla="*/ 830262 w 3543300" name="T84"/>
                <a:gd fmla="*/ 3361056 h 3617913" name="T85"/>
                <a:gd fmla="*/ 550545 w 3543300" name="T86"/>
                <a:gd fmla="*/ 3100071 h 3617913" name="T87"/>
                <a:gd fmla="*/ 638492 w 3543300" name="T88"/>
                <a:gd fmla="*/ 2698115 h 3617913" name="T89"/>
                <a:gd fmla="*/ 196850 w 3543300" name="T90"/>
                <a:gd fmla="*/ 2572068 h 3617913" name="T91"/>
                <a:gd fmla="*/ 101282 w 3543300" name="T92"/>
                <a:gd fmla="*/ 2520315 h 3617913" name="T93"/>
                <a:gd fmla="*/ 13970 w 3543300" name="T94"/>
                <a:gd fmla="*/ 2149158 h 3617913" name="T95"/>
                <a:gd fmla="*/ 334962 w 3543300" name="T96"/>
                <a:gd fmla="*/ 1915478 h 3617913" name="T97"/>
                <a:gd fmla="*/ 57467 w 3543300" name="T98"/>
                <a:gd fmla="*/ 1504633 h 3617913" name="T99"/>
                <a:gd fmla="*/ 635 w 3543300" name="T100"/>
                <a:gd fmla="*/ 1411288 h 3617913" name="T101"/>
                <a:gd fmla="*/ 134620 w 3543300" name="T102"/>
                <a:gd fmla="*/ 1058863 h 3617913" name="T103"/>
                <a:gd fmla="*/ 520382 w 3543300" name="T104"/>
                <a:gd fmla="*/ 1095375 h 3617913" name="T105"/>
                <a:gd fmla="*/ 742632 w 3543300" name="T106"/>
                <a:gd fmla="*/ 801052 h 3617913" name="T107"/>
                <a:gd fmla="*/ 558482 w 3543300" name="T108"/>
                <a:gd fmla="*/ 467677 h 3617913" name="T109"/>
                <a:gd fmla="*/ 862648 w 3543300" name="T110"/>
                <a:gd fmla="*/ 242252 h 3617913" name="T111"/>
                <a:gd fmla="*/ 955040 w 3543300" name="T112"/>
                <a:gd fmla="*/ 276542 h 3617913" name="T113"/>
                <a:gd fmla="*/ 1452245 w 3543300" name="T114"/>
                <a:gd fmla="*/ 404177 h 3617913" name="T115"/>
                <a:gd fmla="*/ 1557655 w 3543300" name="T116"/>
                <a:gd fmla="*/ 26352 h 361791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3617913" w="3543300">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46" name="文本框 59"/>
            <p:cNvSpPr txBox="1"/>
            <p:nvPr/>
          </p:nvSpPr>
          <p:spPr>
            <a:xfrm>
              <a:off x="3102008" y="4128107"/>
              <a:ext cx="1357226"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grpSp>
        <p:nvGrpSpPr>
          <p:cNvPr id="47" name="组合 46"/>
          <p:cNvGrpSpPr/>
          <p:nvPr/>
        </p:nvGrpSpPr>
        <p:grpSpPr>
          <a:xfrm>
            <a:off x="3966519" y="967433"/>
            <a:ext cx="2369358" cy="2553482"/>
            <a:chOff x="4078604" y="2478655"/>
            <a:chExt cx="2369358" cy="2553482"/>
          </a:xfrm>
        </p:grpSpPr>
        <p:sp>
          <p:nvSpPr>
            <p:cNvPr id="48" name="任意多边形 47"/>
            <p:cNvSpPr/>
            <p:nvPr/>
          </p:nvSpPr>
          <p:spPr>
            <a:xfrm>
              <a:off x="4078604" y="2478655"/>
              <a:ext cx="2369358" cy="2553482"/>
            </a:xfrm>
            <a:custGeom>
              <a:gdLst>
                <a:gd fmla="*/ 1184679 w 2369358" name="connsiteX0"/>
                <a:gd fmla="*/ 0 h 2553482" name="connsiteY0"/>
                <a:gd fmla="*/ 2369358 w 2369358" name="connsiteX1"/>
                <a:gd fmla="*/ 1184679 h 2553482" name="connsiteY1"/>
                <a:gd fmla="*/ 1423433 w 2369358" name="connsiteX2"/>
                <a:gd fmla="*/ 2345290 h 2553482" name="connsiteY2"/>
                <a:gd fmla="*/ 1321945 w 2369358" name="connsiteX3"/>
                <a:gd fmla="*/ 2360779 h 2553482" name="connsiteY3"/>
                <a:gd fmla="*/ 1223444 w 2369358" name="connsiteX4"/>
                <a:gd fmla="*/ 2553482 h 2553482" name="connsiteY4"/>
                <a:gd fmla="*/ 1132988 w 2369358" name="connsiteX5"/>
                <a:gd fmla="*/ 2366748 h 2553482" name="connsiteY5"/>
                <a:gd fmla="*/ 1063553 w 2369358" name="connsiteX6"/>
                <a:gd fmla="*/ 2363242 h 2553482" name="connsiteY6"/>
                <a:gd fmla="*/ 0 w 2369358" name="connsiteX7"/>
                <a:gd fmla="*/ 1184679 h 2553482" name="connsiteY7"/>
                <a:gd fmla="*/ 1184679 w 2369358" name="connsiteX8"/>
                <a:gd fmla="*/ 0 h 2553482"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2553482" w="2369358">
                  <a:moveTo>
                    <a:pt x="1184679" y="0"/>
                  </a:moveTo>
                  <a:cubicBezTo>
                    <a:pt x="1838959" y="0"/>
                    <a:pt x="2369358" y="530399"/>
                    <a:pt x="2369358" y="1184679"/>
                  </a:cubicBezTo>
                  <a:cubicBezTo>
                    <a:pt x="2369358" y="1757174"/>
                    <a:pt x="1963272" y="2234823"/>
                    <a:pt x="1423433" y="2345290"/>
                  </a:cubicBezTo>
                  <a:lnTo>
                    <a:pt x="1321945" y="2360779"/>
                  </a:lnTo>
                  <a:lnTo>
                    <a:pt x="1223444" y="2553482"/>
                  </a:lnTo>
                  <a:lnTo>
                    <a:pt x="1132988" y="2366748"/>
                  </a:lnTo>
                  <a:lnTo>
                    <a:pt x="1063553" y="2363242"/>
                  </a:lnTo>
                  <a:cubicBezTo>
                    <a:pt x="466171" y="2302574"/>
                    <a:pt x="0" y="1798067"/>
                    <a:pt x="0" y="1184679"/>
                  </a:cubicBezTo>
                  <a:cubicBezTo>
                    <a:pt x="0" y="530399"/>
                    <a:pt x="530399" y="0"/>
                    <a:pt x="1184679"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b0503020204020204" pitchFamily="34" typeface="微软雅黑"/>
                <a:ea charset="-122" panose="020b0503020204020204" pitchFamily="34" typeface="微软雅黑"/>
              </a:endParaRPr>
            </a:p>
          </p:txBody>
        </p:sp>
        <p:grpSp>
          <p:nvGrpSpPr>
            <p:cNvPr id="49" name="组合 48"/>
            <p:cNvGrpSpPr/>
            <p:nvPr/>
          </p:nvGrpSpPr>
          <p:grpSpPr>
            <a:xfrm>
              <a:off x="4614176" y="3268683"/>
              <a:ext cx="1562853" cy="1004204"/>
              <a:chOff x="4716874" y="2621791"/>
              <a:chExt cx="1562853" cy="1004204"/>
            </a:xfrm>
          </p:grpSpPr>
          <p:sp>
            <p:nvSpPr>
              <p:cNvPr id="50" name="KSO_Shape"/>
              <p:cNvSpPr/>
              <p:nvPr/>
            </p:nvSpPr>
            <p:spPr bwMode="auto">
              <a:xfrm>
                <a:off x="5143687" y="2621791"/>
                <a:ext cx="441100" cy="441836"/>
              </a:xfrm>
              <a:custGeom>
                <a:gdLst>
                  <a:gd fmla="*/ 923363 w 1752600" name="T0"/>
                  <a:gd fmla="*/ 1417153 h 1754188" name="T1"/>
                  <a:gd fmla="*/ 958587 w 1752600" name="T2"/>
                  <a:gd fmla="*/ 1476612 h 1754188" name="T3"/>
                  <a:gd fmla="*/ 945181 w 1752600" name="T4"/>
                  <a:gd fmla="*/ 1530763 h 1754188" name="T5"/>
                  <a:gd fmla="*/ 886299 w 1752600" name="T6"/>
                  <a:gd fmla="*/ 1566067 h 1754188" name="T7"/>
                  <a:gd fmla="*/ 832675 w 1752600" name="T8"/>
                  <a:gd fmla="*/ 1552795 h 1754188" name="T9"/>
                  <a:gd fmla="*/ 797714 w 1752600" name="T10"/>
                  <a:gd fmla="*/ 1493335 h 1754188" name="T11"/>
                  <a:gd fmla="*/ 810857 w 1752600" name="T12"/>
                  <a:gd fmla="*/ 1439185 h 1754188" name="T13"/>
                  <a:gd fmla="*/ 869739 w 1752600" name="T14"/>
                  <a:gd fmla="*/ 1403616 h 1754188" name="T15"/>
                  <a:gd fmla="*/ 1526266 w 1752600" name="T16"/>
                  <a:gd fmla="*/ 809406 h 1754188" name="T17"/>
                  <a:gd fmla="*/ 1561836 w 1752600" name="T18"/>
                  <a:gd fmla="*/ 868866 h 1754188" name="T19"/>
                  <a:gd fmla="*/ 1548298 w 1752600" name="T20"/>
                  <a:gd fmla="*/ 923016 h 1754188" name="T21"/>
                  <a:gd fmla="*/ 1488839 w 1752600" name="T22"/>
                  <a:gd fmla="*/ 958586 h 1754188" name="T23"/>
                  <a:gd fmla="*/ 1434954 w 1752600" name="T24"/>
                  <a:gd fmla="*/ 945048 h 1754188" name="T25"/>
                  <a:gd fmla="*/ 1399385 w 1752600" name="T26"/>
                  <a:gd fmla="*/ 885589 h 1754188" name="T27"/>
                  <a:gd fmla="*/ 1412922 w 1752600" name="T28"/>
                  <a:gd fmla="*/ 831438 h 1754188" name="T29"/>
                  <a:gd fmla="*/ 1472116 w 1752600" name="T30"/>
                  <a:gd fmla="*/ 795869 h 1754188" name="T31"/>
                  <a:gd fmla="*/ 931422 w 1752600" name="T32"/>
                  <a:gd fmla="*/ 210375 h 1754188" name="T33"/>
                  <a:gd fmla="*/ 985331 w 1752600" name="T34"/>
                  <a:gd fmla="*/ 812351 h 1754188" name="T35"/>
                  <a:gd fmla="*/ 997223 w 1752600" name="T36"/>
                  <a:gd fmla="*/ 915108 h 1754188" name="T37"/>
                  <a:gd fmla="*/ 946749 w 1752600" name="T38"/>
                  <a:gd fmla="*/ 982906 h 1754188" name="T39"/>
                  <a:gd fmla="*/ 857693 w 1752600" name="T40"/>
                  <a:gd fmla="*/ 1003564 h 1754188" name="T41"/>
                  <a:gd fmla="*/ 763351 w 1752600" name="T42"/>
                  <a:gd fmla="*/ 937354 h 1754188" name="T43"/>
                  <a:gd fmla="*/ 353480 w 1752600" name="T44"/>
                  <a:gd fmla="*/ 893921 h 1754188" name="T45"/>
                  <a:gd fmla="*/ 383342 w 1752600" name="T46"/>
                  <a:gd fmla="*/ 820296 h 1754188" name="T47"/>
                  <a:gd fmla="*/ 815147 w 1752600" name="T48"/>
                  <a:gd fmla="*/ 764945 h 1754188" name="T49"/>
                  <a:gd fmla="*/ 858486 w 1752600" name="T50"/>
                  <a:gd fmla="*/ 180713 h 1754188" name="T51"/>
                  <a:gd fmla="*/ 670516 w 1752600" name="T52"/>
                  <a:gd fmla="*/ 152975 h 1754188" name="T53"/>
                  <a:gd fmla="*/ 441192 w 1752600" name="T54"/>
                  <a:gd fmla="*/ 263340 h 1754188" name="T55"/>
                  <a:gd fmla="*/ 263181 w 1752600" name="T56"/>
                  <a:gd fmla="*/ 441458 h 1754188" name="T57"/>
                  <a:gd fmla="*/ 152883 w 1752600" name="T58"/>
                  <a:gd fmla="*/ 670921 h 1754188" name="T59"/>
                  <a:gd fmla="*/ 126168 w 1752600" name="T60"/>
                  <a:gd fmla="*/ 934791 h 1754188" name="T61"/>
                  <a:gd fmla="*/ 190707 w 1752600" name="T62"/>
                  <a:gd fmla="*/ 1186485 h 1754188" name="T63"/>
                  <a:gd fmla="*/ 332216 w 1752600" name="T64"/>
                  <a:gd fmla="*/ 1396099 h 1754188" name="T65"/>
                  <a:gd fmla="*/ 534297 w 1752600" name="T66"/>
                  <a:gd fmla="*/ 1547221 h 1754188" name="T67"/>
                  <a:gd fmla="*/ 780550 w 1752600" name="T68"/>
                  <a:gd fmla="*/ 1623709 h 1754188" name="T69"/>
                  <a:gd fmla="*/ 1045847 w 1752600" name="T70"/>
                  <a:gd fmla="*/ 1610476 h 1754188" name="T71"/>
                  <a:gd fmla="*/ 1281255 w 1752600" name="T72"/>
                  <a:gd fmla="*/ 1511227 h 1754188" name="T73"/>
                  <a:gd fmla="*/ 1467730 w 1752600" name="T74"/>
                  <a:gd fmla="*/ 1341578 h 1754188" name="T75"/>
                  <a:gd fmla="*/ 1588873 w 1752600" name="T76"/>
                  <a:gd fmla="*/ 1118202 h 1754188" name="T77"/>
                  <a:gd fmla="*/ 1628019 w 1752600" name="T78"/>
                  <a:gd fmla="*/ 857509 h 1754188" name="T79"/>
                  <a:gd fmla="*/ 1576176 w 1752600" name="T80"/>
                  <a:gd fmla="*/ 601315 h 1754188" name="T81"/>
                  <a:gd fmla="*/ 1444718 w 1752600" name="T82"/>
                  <a:gd fmla="*/ 384820 h 1754188" name="T83"/>
                  <a:gd fmla="*/ 1250573 w 1752600" name="T84"/>
                  <a:gd fmla="*/ 224170 h 1754188" name="T85"/>
                  <a:gd fmla="*/ 1009345 w 1752600" name="T86"/>
                  <a:gd fmla="*/ 136037 h 1754188" name="T87"/>
                  <a:gd fmla="*/ 987656 w 1752600" name="T88"/>
                  <a:gd fmla="*/ 7146 h 1754188" name="T89"/>
                  <a:gd fmla="*/ 1274907 w 1752600" name="T90"/>
                  <a:gd fmla="*/ 96337 h 1754188" name="T91"/>
                  <a:gd fmla="*/ 1510315 w 1752600" name="T92"/>
                  <a:gd fmla="*/ 272074 h 1754188" name="T93"/>
                  <a:gd fmla="*/ 1675101 w 1752600" name="T94"/>
                  <a:gd fmla="*/ 516358 h 1754188" name="T95"/>
                  <a:gd fmla="*/ 1749955 w 1752600" name="T96"/>
                  <a:gd fmla="*/ 809605 h 1754188" name="T97"/>
                  <a:gd fmla="*/ 1719273 w 1752600" name="T98"/>
                  <a:gd fmla="*/ 1116879 h 1754188" name="T99"/>
                  <a:gd fmla="*/ 1590724 w 1752600" name="T100"/>
                  <a:gd fmla="*/ 1384453 h 1754188" name="T101"/>
                  <a:gd fmla="*/ 1383353 w 1752600" name="T102"/>
                  <a:gd fmla="*/ 1591949 h 1754188" name="T103"/>
                  <a:gd fmla="*/ 1115940 w 1752600" name="T104"/>
                  <a:gd fmla="*/ 1720576 h 1754188" name="T105"/>
                  <a:gd fmla="*/ 809116 w 1752600" name="T106"/>
                  <a:gd fmla="*/ 1751277 h 1754188" name="T107"/>
                  <a:gd fmla="*/ 516046 w 1752600" name="T108"/>
                  <a:gd fmla="*/ 1676377 h 1754188" name="T109"/>
                  <a:gd fmla="*/ 271909 w 1752600" name="T110"/>
                  <a:gd fmla="*/ 1511492 h 1754188" name="T111"/>
                  <a:gd fmla="*/ 95750 w 1752600" name="T112"/>
                  <a:gd fmla="*/ 1275941 h 1754188" name="T113"/>
                  <a:gd fmla="*/ 6877 w 1752600" name="T114"/>
                  <a:gd fmla="*/ 988782 h 1754188" name="T115"/>
                  <a:gd fmla="*/ 22483 w 1752600" name="T116"/>
                  <a:gd fmla="*/ 679126 h 1754188" name="T117"/>
                  <a:gd fmla="*/ 138071 w 1752600" name="T118"/>
                  <a:gd fmla="*/ 404935 h 1754188" name="T119"/>
                  <a:gd fmla="*/ 335655 w 1752600" name="T120"/>
                  <a:gd fmla="*/ 187117 h 1754188" name="T121"/>
                  <a:gd fmla="*/ 595662 w 1752600" name="T122"/>
                  <a:gd fmla="*/ 46051 h 1754188"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754188" w="1752600">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51" name="文本框 60"/>
              <p:cNvSpPr txBox="1"/>
              <p:nvPr/>
            </p:nvSpPr>
            <p:spPr>
              <a:xfrm>
                <a:off x="4716874" y="3225885"/>
                <a:ext cx="1562853"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grpSp>
      <p:grpSp>
        <p:nvGrpSpPr>
          <p:cNvPr id="52" name="组合 51"/>
          <p:cNvGrpSpPr/>
          <p:nvPr/>
        </p:nvGrpSpPr>
        <p:grpSpPr>
          <a:xfrm>
            <a:off x="8223101" y="1516287"/>
            <a:ext cx="1834926" cy="1997677"/>
            <a:chOff x="7567273" y="3027509"/>
            <a:chExt cx="1834926" cy="1997677"/>
          </a:xfrm>
        </p:grpSpPr>
        <p:sp>
          <p:nvSpPr>
            <p:cNvPr id="53" name="任意多边形 52"/>
            <p:cNvSpPr/>
            <p:nvPr/>
          </p:nvSpPr>
          <p:spPr>
            <a:xfrm>
              <a:off x="7567273" y="3027509"/>
              <a:ext cx="1834926" cy="1997677"/>
            </a:xfrm>
            <a:custGeom>
              <a:gdLst>
                <a:gd fmla="*/ 917463 w 1834926" name="connsiteX0"/>
                <a:gd fmla="*/ 0 h 1997677" name="connsiteY0"/>
                <a:gd fmla="*/ 1834926 w 1834926" name="connsiteX1"/>
                <a:gd fmla="*/ 917463 h 1997677" name="connsiteY1"/>
                <a:gd fmla="*/ 1102364 w 1834926" name="connsiteX2"/>
                <a:gd fmla="*/ 1816287 h 1997677" name="connsiteY2"/>
                <a:gd fmla="*/ 1016983 w 1834926" name="connsiteX3"/>
                <a:gd fmla="*/ 1829317 h 1997677" name="connsiteY3"/>
                <a:gd fmla="*/ 930925 w 1834926" name="connsiteX4"/>
                <a:gd fmla="*/ 1997677 h 1997677" name="connsiteY4"/>
                <a:gd fmla="*/ 850447 w 1834926" name="connsiteX5"/>
                <a:gd fmla="*/ 1831542 h 1997677" name="connsiteY5"/>
                <a:gd fmla="*/ 823658 w 1834926" name="connsiteX6"/>
                <a:gd fmla="*/ 1830189 h 1997677" name="connsiteY6"/>
                <a:gd fmla="*/ 0 w 1834926" name="connsiteX7"/>
                <a:gd fmla="*/ 917463 h 1997677" name="connsiteY7"/>
                <a:gd fmla="*/ 917463 w 1834926" name="connsiteX8"/>
                <a:gd fmla="*/ 0 h 1997677"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997677" w="1834926">
                  <a:moveTo>
                    <a:pt x="917463" y="0"/>
                  </a:moveTo>
                  <a:cubicBezTo>
                    <a:pt x="1424164" y="0"/>
                    <a:pt x="1834926" y="410762"/>
                    <a:pt x="1834926" y="917463"/>
                  </a:cubicBezTo>
                  <a:cubicBezTo>
                    <a:pt x="1834926" y="1360827"/>
                    <a:pt x="1520436" y="1730737"/>
                    <a:pt x="1102364" y="1816287"/>
                  </a:cubicBezTo>
                  <a:lnTo>
                    <a:pt x="1016983" y="1829317"/>
                  </a:lnTo>
                  <a:lnTo>
                    <a:pt x="930925" y="1997677"/>
                  </a:lnTo>
                  <a:lnTo>
                    <a:pt x="850447" y="1831542"/>
                  </a:lnTo>
                  <a:lnTo>
                    <a:pt x="823658" y="1830189"/>
                  </a:lnTo>
                  <a:cubicBezTo>
                    <a:pt x="361022" y="1783206"/>
                    <a:pt x="0" y="1392495"/>
                    <a:pt x="0" y="917463"/>
                  </a:cubicBezTo>
                  <a:cubicBezTo>
                    <a:pt x="0" y="410762"/>
                    <a:pt x="410762" y="0"/>
                    <a:pt x="917463"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54" name="KSO_Shape"/>
            <p:cNvSpPr/>
            <p:nvPr/>
          </p:nvSpPr>
          <p:spPr bwMode="auto">
            <a:xfrm>
              <a:off x="8272488" y="3431336"/>
              <a:ext cx="520284" cy="433570"/>
            </a:xfrm>
            <a:custGeom>
              <a:gdLst>
                <a:gd fmla="*/ 2147483646 w 282" name="T0"/>
                <a:gd fmla="*/ 2147483646 h 235" name="T1"/>
                <a:gd fmla="*/ 2147483646 w 282" name="T2"/>
                <a:gd fmla="*/ 2147483646 h 235" name="T3"/>
                <a:gd fmla="*/ 2147483646 w 282" name="T4"/>
                <a:gd fmla="*/ 2147483646 h 235" name="T5"/>
                <a:gd fmla="*/ 2147483646 w 282" name="T6"/>
                <a:gd fmla="*/ 2147483646 h 235" name="T7"/>
                <a:gd fmla="*/ 2147483646 w 282" name="T8"/>
                <a:gd fmla="*/ 2147483646 h 235" name="T9"/>
                <a:gd fmla="*/ 2147483646 w 282" name="T10"/>
                <a:gd fmla="*/ 2147483646 h 235" name="T11"/>
                <a:gd fmla="*/ 2147483646 w 282" name="T12"/>
                <a:gd fmla="*/ 2147483646 h 235" name="T13"/>
                <a:gd fmla="*/ 2147483646 w 282" name="T14"/>
                <a:gd fmla="*/ 2147483646 h 235" name="T15"/>
                <a:gd fmla="*/ 2147483646 w 282" name="T16"/>
                <a:gd fmla="*/ 2147483646 h 235" name="T17"/>
                <a:gd fmla="*/ 2147483646 w 282" name="T18"/>
                <a:gd fmla="*/ 2147483646 h 235" name="T19"/>
                <a:gd fmla="*/ 2147483646 w 282" name="T20"/>
                <a:gd fmla="*/ 2147483646 h 235" name="T21"/>
                <a:gd fmla="*/ 2147483646 w 282" name="T22"/>
                <a:gd fmla="*/ 2147483646 h 235" name="T23"/>
                <a:gd fmla="*/ 2147483646 w 282" name="T24"/>
                <a:gd fmla="*/ 2147483646 h 235" name="T25"/>
                <a:gd fmla="*/ 2147483646 w 282" name="T26"/>
                <a:gd fmla="*/ 2147483646 h 235" name="T27"/>
                <a:gd fmla="*/ 2147483646 w 282" name="T28"/>
                <a:gd fmla="*/ 2147483646 h 235" name="T29"/>
                <a:gd fmla="*/ 2147483646 w 282" name="T30"/>
                <a:gd fmla="*/ 2147483646 h 235" name="T31"/>
                <a:gd fmla="*/ 2147483646 w 282" name="T32"/>
                <a:gd fmla="*/ 2147483646 h 235" name="T33"/>
                <a:gd fmla="*/ 2147483646 w 282" name="T34"/>
                <a:gd fmla="*/ 2147483646 h 235" name="T35"/>
                <a:gd fmla="*/ 2147483646 w 282" name="T36"/>
                <a:gd fmla="*/ 2147483646 h 235" name="T37"/>
                <a:gd fmla="*/ 2147483646 w 282" name="T38"/>
                <a:gd fmla="*/ 2147483646 h 235" name="T39"/>
                <a:gd fmla="*/ 2147483646 w 282" name="T40"/>
                <a:gd fmla="*/ 2147483646 h 235" name="T41"/>
                <a:gd fmla="*/ 2147483646 w 282" name="T42"/>
                <a:gd fmla="*/ 2147483646 h 235" name="T43"/>
                <a:gd fmla="*/ 2147483646 w 282" name="T44"/>
                <a:gd fmla="*/ 2147483646 h 235" name="T45"/>
                <a:gd fmla="*/ 2147483646 w 282" name="T46"/>
                <a:gd fmla="*/ 2147483646 h 235" name="T47"/>
                <a:gd fmla="*/ 2147483646 w 282" name="T48"/>
                <a:gd fmla="*/ 2147483646 h 235" name="T49"/>
                <a:gd fmla="*/ 2147483646 w 282" name="T50"/>
                <a:gd fmla="*/ 2147483646 h 235" name="T51"/>
                <a:gd fmla="*/ 2147483646 w 282" name="T52"/>
                <a:gd fmla="*/ 2147483646 h 235" name="T53"/>
                <a:gd fmla="*/ 2147483646 w 282" name="T54"/>
                <a:gd fmla="*/ 2147483646 h 235" name="T55"/>
                <a:gd fmla="*/ 2147483646 w 282" name="T56"/>
                <a:gd fmla="*/ 2147483646 h 235" name="T57"/>
                <a:gd fmla="*/ 2147483646 w 282" name="T58"/>
                <a:gd fmla="*/ 2147483646 h 235" name="T59"/>
                <a:gd fmla="*/ 2147483646 w 282" name="T60"/>
                <a:gd fmla="*/ 2147483646 h 235" name="T61"/>
                <a:gd fmla="*/ 2147483646 w 282" name="T62"/>
                <a:gd fmla="*/ 2147483646 h 235" name="T63"/>
                <a:gd fmla="*/ 2147483646 w 282" name="T64"/>
                <a:gd fmla="*/ 2147483646 h 235" name="T65"/>
                <a:gd fmla="*/ 2147483646 w 282" name="T66"/>
                <a:gd fmla="*/ 2147483646 h 235" name="T67"/>
                <a:gd fmla="*/ 2147483646 w 282" name="T68"/>
                <a:gd fmla="*/ 2147483646 h 235" name="T69"/>
                <a:gd fmla="*/ 2147483646 w 282" name="T70"/>
                <a:gd fmla="*/ 2147483646 h 235" name="T71"/>
                <a:gd fmla="*/ 2147483646 w 282" name="T72"/>
                <a:gd fmla="*/ 2147483646 h 235" name="T73"/>
                <a:gd fmla="*/ 2147483646 w 282" name="T74"/>
                <a:gd fmla="*/ 2147483646 h 235" name="T75"/>
                <a:gd fmla="*/ 2147483646 w 282" name="T76"/>
                <a:gd fmla="*/ 2147483646 h 235" name="T77"/>
                <a:gd fmla="*/ 2147483646 w 282" name="T78"/>
                <a:gd fmla="*/ 2147483646 h 235" name="T79"/>
                <a:gd fmla="*/ 2147483646 w 282" name="T80"/>
                <a:gd fmla="*/ 2147483646 h 235" name="T81"/>
                <a:gd fmla="*/ 2147483646 w 282" name="T82"/>
                <a:gd fmla="*/ 2147483646 h 235" name="T83"/>
                <a:gd fmla="*/ 2147483646 w 282" name="T84"/>
                <a:gd fmla="*/ 2147483646 h 235" name="T85"/>
                <a:gd fmla="*/ 2147483646 w 282" name="T86"/>
                <a:gd fmla="*/ 2147483646 h 235" name="T87"/>
                <a:gd fmla="*/ 2147483646 w 282" name="T88"/>
                <a:gd fmla="*/ 2147483646 h 235" name="T89"/>
                <a:gd fmla="*/ 2147483646 w 282" name="T90"/>
                <a:gd fmla="*/ 2147483646 h 235" name="T91"/>
                <a:gd fmla="*/ 2147483646 w 282" name="T92"/>
                <a:gd fmla="*/ 2147483646 h 235" name="T93"/>
                <a:gd fmla="*/ 2147483646 w 282" name="T94"/>
                <a:gd fmla="*/ 2147483646 h 235" name="T95"/>
                <a:gd fmla="*/ 2147483646 w 282" name="T96"/>
                <a:gd fmla="*/ 2147483646 h 235" name="T97"/>
                <a:gd fmla="*/ 2147483646 w 282" name="T98"/>
                <a:gd fmla="*/ 2147483646 h 235" name="T99"/>
                <a:gd fmla="*/ 2147483646 w 282" name="T100"/>
                <a:gd fmla="*/ 2147483646 h 235" name="T101"/>
                <a:gd fmla="*/ 0 w 282" name="T102"/>
                <a:gd fmla="*/ 2147483646 h 235" name="T103"/>
                <a:gd fmla="*/ 0 w 282" name="T104"/>
                <a:gd fmla="*/ 2147483646 h 235" name="T105"/>
                <a:gd fmla="*/ 2147483646 w 282" name="T106"/>
                <a:gd fmla="*/ 2147483646 h 235" name="T107"/>
                <a:gd fmla="*/ 2147483646 w 282" name="T108"/>
                <a:gd fmla="*/ 2147483646 h 235" name="T109"/>
                <a:gd fmla="*/ 2147483646 w 282" name="T110"/>
                <a:gd fmla="*/ 2147483646 h 235" name="T111"/>
                <a:gd fmla="*/ 2147483646 w 282" name="T112"/>
                <a:gd fmla="*/ 2147483646 h 235" name="T113"/>
                <a:gd fmla="*/ 2147483646 w 282" name="T114"/>
                <a:gd fmla="*/ 2147483646 h 235" name="T115"/>
                <a:gd fmla="*/ 2147483646 w 282" name="T116"/>
                <a:gd fmla="*/ 2147483646 h 235" name="T117"/>
                <a:gd fmla="*/ 2147483646 w 282" name="T118"/>
                <a:gd fmla="*/ 2147483646 h 235" name="T119"/>
                <a:gd fmla="*/ 2147483646 w 282" name="T120"/>
                <a:gd fmla="*/ 2147483646 h 235" name="T121"/>
                <a:gd fmla="*/ 2147483646 w 282" name="T122"/>
                <a:gd fmla="*/ 2147483646 h 235"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5" w="282">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chemeClr val="bg1"/>
            </a:solidFill>
            <a:ln>
              <a:noFill/>
            </a:ln>
          </p:spPr>
          <p:txBody>
            <a:bodyPr anchor="ctr"/>
            <a:lstStyle/>
            <a:p>
              <a:endParaRPr altLang="en-US" lang="zh-CN" sz="2000">
                <a:solidFill>
                  <a:schemeClr val="bg1"/>
                </a:solidFill>
                <a:latin charset="-122" panose="020b0503020204020204" pitchFamily="34" typeface="微软雅黑"/>
                <a:ea charset="-122" panose="020b0503020204020204" pitchFamily="34" typeface="微软雅黑"/>
              </a:endParaRPr>
            </a:p>
          </p:txBody>
        </p:sp>
        <p:sp>
          <p:nvSpPr>
            <p:cNvPr id="55" name="文本框 63"/>
            <p:cNvSpPr txBox="1"/>
            <p:nvPr/>
          </p:nvSpPr>
          <p:spPr>
            <a:xfrm>
              <a:off x="7925166" y="3989043"/>
              <a:ext cx="1477034" cy="396240"/>
            </a:xfrm>
            <a:prstGeom prst="rect">
              <a:avLst/>
            </a:prstGeom>
            <a:noFill/>
          </p:spPr>
          <p:txBody>
            <a:bodyPr rtlCol="0" wrap="square">
              <a:spAutoFit/>
            </a:bodyPr>
            <a:lstStyle/>
            <a:p>
              <a:r>
                <a:rPr altLang="en-US" lang="zh-CN" smtClean="0" sz="2000">
                  <a:solidFill>
                    <a:schemeClr val="bg1"/>
                  </a:solidFill>
                  <a:latin charset="-122" panose="020b0503020204020204" pitchFamily="34" typeface="微软雅黑"/>
                  <a:ea charset="-122" panose="020b0503020204020204" pitchFamily="34" typeface="微软雅黑"/>
                </a:rPr>
                <a:t>输入标题</a:t>
              </a:r>
            </a:p>
          </p:txBody>
        </p:sp>
      </p:grpSp>
      <p:sp>
        <p:nvSpPr>
          <p:cNvPr id="56" name="矩形 55"/>
          <p:cNvSpPr/>
          <p:nvPr/>
        </p:nvSpPr>
        <p:spPr>
          <a:xfrm>
            <a:off x="2281163" y="3808550"/>
            <a:ext cx="1849962" cy="1200912"/>
          </a:xfrm>
          <a:prstGeom prst="rect">
            <a:avLst/>
          </a:prstGeom>
        </p:spPr>
        <p:txBody>
          <a:bodyPr wrap="square">
            <a:spAutoFit/>
          </a:bodyPr>
          <a:lstStyle/>
          <a:p>
            <a:pPr>
              <a:lnSpc>
                <a:spcPct val="130000"/>
              </a:lnSpc>
              <a:spcBef>
                <a:spcPct val="0"/>
              </a:spcBef>
              <a:buNone/>
            </a:pPr>
            <a:r>
              <a:rPr altLang="en-US" lang="zh-CN" sz="1400">
                <a:solidFill>
                  <a:srgbClr val="2C3637"/>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57" name="矩形 56"/>
          <p:cNvSpPr/>
          <p:nvPr/>
        </p:nvSpPr>
        <p:spPr>
          <a:xfrm>
            <a:off x="4319633" y="3767555"/>
            <a:ext cx="1849962" cy="1200912"/>
          </a:xfrm>
          <a:prstGeom prst="rect">
            <a:avLst/>
          </a:prstGeom>
        </p:spPr>
        <p:txBody>
          <a:bodyPr wrap="square">
            <a:spAutoFit/>
          </a:bodyPr>
          <a:lstStyle/>
          <a:p>
            <a:pPr>
              <a:lnSpc>
                <a:spcPct val="130000"/>
              </a:lnSpc>
              <a:spcBef>
                <a:spcPct val="0"/>
              </a:spcBef>
              <a:buNone/>
            </a:pPr>
            <a:r>
              <a:rPr altLang="en-US" lang="zh-CN" sz="1400">
                <a:solidFill>
                  <a:srgbClr val="2C3637"/>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58" name="矩形 57"/>
          <p:cNvSpPr/>
          <p:nvPr/>
        </p:nvSpPr>
        <p:spPr>
          <a:xfrm>
            <a:off x="6385619" y="3767555"/>
            <a:ext cx="1849962" cy="1200912"/>
          </a:xfrm>
          <a:prstGeom prst="rect">
            <a:avLst/>
          </a:prstGeom>
        </p:spPr>
        <p:txBody>
          <a:bodyPr wrap="square">
            <a:spAutoFit/>
          </a:bodyPr>
          <a:lstStyle/>
          <a:p>
            <a:pPr>
              <a:lnSpc>
                <a:spcPct val="130000"/>
              </a:lnSpc>
              <a:spcBef>
                <a:spcPct val="0"/>
              </a:spcBef>
              <a:buNone/>
            </a:pPr>
            <a:r>
              <a:rPr altLang="en-US" lang="zh-CN" sz="1400">
                <a:solidFill>
                  <a:srgbClr val="2C3637"/>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59" name="矩形 58"/>
          <p:cNvSpPr/>
          <p:nvPr/>
        </p:nvSpPr>
        <p:spPr>
          <a:xfrm>
            <a:off x="8280072" y="3767555"/>
            <a:ext cx="1849962" cy="1200912"/>
          </a:xfrm>
          <a:prstGeom prst="rect">
            <a:avLst/>
          </a:prstGeom>
        </p:spPr>
        <p:txBody>
          <a:bodyPr wrap="square">
            <a:spAutoFit/>
          </a:bodyPr>
          <a:lstStyle/>
          <a:p>
            <a:pPr>
              <a:lnSpc>
                <a:spcPct val="130000"/>
              </a:lnSpc>
              <a:spcBef>
                <a:spcPct val="0"/>
              </a:spcBef>
              <a:buNone/>
            </a:pPr>
            <a:r>
              <a:rPr altLang="en-US" lang="zh-CN" sz="1400">
                <a:solidFill>
                  <a:srgbClr val="2C3637"/>
                </a:solidFill>
                <a:latin charset="-122" panose="020b0503020204020204" pitchFamily="34" typeface="微软雅黑"/>
                <a:ea charset="-122" panose="020b0503020204020204" pitchFamily="34" typeface="微软雅黑"/>
              </a:rPr>
              <a:t>您的内容打在这里，或者通过复制您的文本后，在此框中选择粘贴。</a:t>
            </a:r>
          </a:p>
        </p:txBody>
      </p:sp>
      <p:sp>
        <p:nvSpPr>
          <p:cNvPr id="60" name="文本框 61"/>
          <p:cNvSpPr txBox="1"/>
          <p:nvPr/>
        </p:nvSpPr>
        <p:spPr>
          <a:xfrm>
            <a:off x="1803759" y="5263295"/>
            <a:ext cx="1706880" cy="396240"/>
          </a:xfrm>
          <a:prstGeom prst="rect">
            <a:avLst/>
          </a:prstGeom>
          <a:noFill/>
        </p:spPr>
        <p:txBody>
          <a:bodyPr rtlCol="0" wrap="none">
            <a:spAutoFit/>
          </a:bodyPr>
          <a:lstStyle/>
          <a:p>
            <a:r>
              <a:rPr altLang="en-US" b="1" lang="zh-CN" smtClean="0" sz="2000">
                <a:solidFill>
                  <a:srgbClr val="2C3637"/>
                </a:solidFill>
                <a:latin charset="-122" panose="020b0503020204020204" pitchFamily="34" typeface="微软雅黑"/>
                <a:ea charset="-122" panose="020b0503020204020204" pitchFamily="34" typeface="微软雅黑"/>
              </a:rPr>
              <a:t>此处添加标题</a:t>
            </a:r>
          </a:p>
        </p:txBody>
      </p:sp>
      <p:sp>
        <p:nvSpPr>
          <p:cNvPr id="61" name="矩形 60"/>
          <p:cNvSpPr/>
          <p:nvPr/>
        </p:nvSpPr>
        <p:spPr>
          <a:xfrm>
            <a:off x="1345059" y="5592840"/>
            <a:ext cx="2300749" cy="566928"/>
          </a:xfrm>
          <a:prstGeom prst="rect">
            <a:avLst/>
          </a:prstGeom>
        </p:spPr>
        <p:txBody>
          <a:bodyPr wrap="square">
            <a:spAutoFit/>
          </a:bodyPr>
          <a:lstStyle/>
          <a:p>
            <a:pPr algn="just">
              <a:lnSpc>
                <a:spcPct val="130000"/>
              </a:lnSpc>
            </a:pPr>
            <a:r>
              <a:rPr altLang="en-US" lang="zh-CN" smtClean="0" sz="1200">
                <a:solidFill>
                  <a:srgbClr val="2C3637"/>
                </a:solidFill>
                <a:latin charset="-122" panose="020b0503020204020204" pitchFamily="34" typeface="微软雅黑"/>
                <a:ea charset="-122" panose="020b0503020204020204" pitchFamily="34" typeface="微软雅黑"/>
              </a:rPr>
              <a:t>请在此输入您的详细文本信息和文字介绍信息。</a:t>
            </a:r>
          </a:p>
        </p:txBody>
      </p:sp>
      <p:sp>
        <p:nvSpPr>
          <p:cNvPr id="62" name="文本框 64"/>
          <p:cNvSpPr txBox="1"/>
          <p:nvPr/>
        </p:nvSpPr>
        <p:spPr>
          <a:xfrm>
            <a:off x="1490738" y="5275156"/>
            <a:ext cx="295593" cy="335280"/>
          </a:xfrm>
          <a:prstGeom prst="rect">
            <a:avLst/>
          </a:prstGeom>
          <a:solidFill>
            <a:srgbClr val="2C3637"/>
          </a:solidFill>
        </p:spPr>
        <p:txBody>
          <a:bodyPr rtlCol="0" wrap="none">
            <a:spAutoFit/>
          </a:bodyPr>
          <a:lstStyle/>
          <a:p>
            <a:r>
              <a:rPr altLang="zh-CN" lang="en-US" sz="1600">
                <a:solidFill>
                  <a:schemeClr val="bg1"/>
                </a:solidFill>
                <a:latin charset="0" pitchFamily="34" typeface="Impact MT Std"/>
                <a:ea charset="-122" panose="03000509000000000000" pitchFamily="65" typeface="方正超粗黑简体"/>
                <a:cs charset="0" panose="020b0a02040204020203" pitchFamily="34" typeface="Segoe UI Black"/>
              </a:rPr>
              <a:t>1</a:t>
            </a:r>
          </a:p>
        </p:txBody>
      </p:sp>
      <p:sp>
        <p:nvSpPr>
          <p:cNvPr id="63" name="文本框 61"/>
          <p:cNvSpPr txBox="1"/>
          <p:nvPr/>
        </p:nvSpPr>
        <p:spPr>
          <a:xfrm>
            <a:off x="4248524" y="5237214"/>
            <a:ext cx="1706880" cy="396240"/>
          </a:xfrm>
          <a:prstGeom prst="rect">
            <a:avLst/>
          </a:prstGeom>
          <a:noFill/>
        </p:spPr>
        <p:txBody>
          <a:bodyPr rtlCol="0" wrap="none">
            <a:spAutoFit/>
          </a:bodyPr>
          <a:lstStyle/>
          <a:p>
            <a:r>
              <a:rPr altLang="en-US" b="1" lang="zh-CN" smtClean="0" sz="2000">
                <a:solidFill>
                  <a:srgbClr val="2C3637"/>
                </a:solidFill>
                <a:latin charset="-122" panose="020b0503020204020204" pitchFamily="34" typeface="微软雅黑"/>
                <a:ea charset="-122" panose="020b0503020204020204" pitchFamily="34" typeface="微软雅黑"/>
              </a:rPr>
              <a:t>此处添加标题</a:t>
            </a:r>
          </a:p>
        </p:txBody>
      </p:sp>
      <p:sp>
        <p:nvSpPr>
          <p:cNvPr id="64" name="矩形 63"/>
          <p:cNvSpPr/>
          <p:nvPr/>
        </p:nvSpPr>
        <p:spPr>
          <a:xfrm>
            <a:off x="3789824" y="5566759"/>
            <a:ext cx="2182249" cy="566928"/>
          </a:xfrm>
          <a:prstGeom prst="rect">
            <a:avLst/>
          </a:prstGeom>
        </p:spPr>
        <p:txBody>
          <a:bodyPr wrap="square">
            <a:spAutoFit/>
          </a:bodyPr>
          <a:lstStyle/>
          <a:p>
            <a:pPr algn="just">
              <a:lnSpc>
                <a:spcPct val="130000"/>
              </a:lnSpc>
            </a:pPr>
            <a:r>
              <a:rPr altLang="en-US" lang="zh-CN" smtClean="0" sz="1200">
                <a:solidFill>
                  <a:srgbClr val="2C3637"/>
                </a:solidFill>
                <a:latin charset="-122" panose="020b0503020204020204" pitchFamily="34" typeface="微软雅黑"/>
                <a:ea charset="-122" panose="020b0503020204020204" pitchFamily="34" typeface="微软雅黑"/>
              </a:rPr>
              <a:t>请在此输入您的详细文本信息和文字介绍信息。</a:t>
            </a:r>
          </a:p>
        </p:txBody>
      </p:sp>
      <p:sp>
        <p:nvSpPr>
          <p:cNvPr id="65" name="文本框 64"/>
          <p:cNvSpPr txBox="1"/>
          <p:nvPr/>
        </p:nvSpPr>
        <p:spPr>
          <a:xfrm>
            <a:off x="3935503" y="5249074"/>
            <a:ext cx="295593" cy="335280"/>
          </a:xfrm>
          <a:prstGeom prst="rect">
            <a:avLst/>
          </a:prstGeom>
          <a:solidFill>
            <a:srgbClr val="2C3637"/>
          </a:solidFill>
        </p:spPr>
        <p:txBody>
          <a:bodyPr rtlCol="0" wrap="none">
            <a:spAutoFit/>
          </a:bodyPr>
          <a:lstStyle/>
          <a:p>
            <a:r>
              <a:rPr altLang="zh-CN" lang="en-US" sz="1600">
                <a:solidFill>
                  <a:schemeClr val="bg1"/>
                </a:solidFill>
                <a:latin charset="0" pitchFamily="34" typeface="Impact MT Std"/>
                <a:ea charset="-122" panose="03000509000000000000" pitchFamily="65" typeface="方正超粗黑简体"/>
                <a:cs charset="0" panose="020b0a02040204020203" pitchFamily="34" typeface="Segoe UI Black"/>
              </a:rPr>
              <a:t>2</a:t>
            </a:r>
          </a:p>
        </p:txBody>
      </p:sp>
      <p:sp>
        <p:nvSpPr>
          <p:cNvPr id="66" name="文本框 61"/>
          <p:cNvSpPr txBox="1"/>
          <p:nvPr/>
        </p:nvSpPr>
        <p:spPr>
          <a:xfrm>
            <a:off x="6749061" y="5237214"/>
            <a:ext cx="1706880" cy="396240"/>
          </a:xfrm>
          <a:prstGeom prst="rect">
            <a:avLst/>
          </a:prstGeom>
          <a:noFill/>
        </p:spPr>
        <p:txBody>
          <a:bodyPr rtlCol="0" wrap="none">
            <a:spAutoFit/>
          </a:bodyPr>
          <a:lstStyle/>
          <a:p>
            <a:r>
              <a:rPr altLang="en-US" b="1" lang="zh-CN" smtClean="0" sz="2000">
                <a:solidFill>
                  <a:srgbClr val="2C3637"/>
                </a:solidFill>
                <a:latin charset="-122" panose="020b0503020204020204" pitchFamily="34" typeface="微软雅黑"/>
                <a:ea charset="-122" panose="020b0503020204020204" pitchFamily="34" typeface="微软雅黑"/>
              </a:rPr>
              <a:t>此处添加标题</a:t>
            </a:r>
          </a:p>
        </p:txBody>
      </p:sp>
      <p:sp>
        <p:nvSpPr>
          <p:cNvPr id="67" name="矩形 66"/>
          <p:cNvSpPr/>
          <p:nvPr/>
        </p:nvSpPr>
        <p:spPr>
          <a:xfrm>
            <a:off x="6290360" y="5566759"/>
            <a:ext cx="2182249" cy="566928"/>
          </a:xfrm>
          <a:prstGeom prst="rect">
            <a:avLst/>
          </a:prstGeom>
        </p:spPr>
        <p:txBody>
          <a:bodyPr wrap="square">
            <a:spAutoFit/>
          </a:bodyPr>
          <a:lstStyle/>
          <a:p>
            <a:pPr algn="just">
              <a:lnSpc>
                <a:spcPct val="130000"/>
              </a:lnSpc>
            </a:pPr>
            <a:r>
              <a:rPr altLang="en-US" lang="zh-CN" smtClean="0" sz="1200">
                <a:solidFill>
                  <a:srgbClr val="2C3637"/>
                </a:solidFill>
                <a:latin charset="-122" panose="020b0503020204020204" pitchFamily="34" typeface="微软雅黑"/>
                <a:ea charset="-122" panose="020b0503020204020204" pitchFamily="34" typeface="微软雅黑"/>
              </a:rPr>
              <a:t>请在此输入您的详细文本信息和文字介绍信息。</a:t>
            </a:r>
          </a:p>
        </p:txBody>
      </p:sp>
      <p:sp>
        <p:nvSpPr>
          <p:cNvPr id="68" name="文本框 64"/>
          <p:cNvSpPr txBox="1"/>
          <p:nvPr/>
        </p:nvSpPr>
        <p:spPr>
          <a:xfrm>
            <a:off x="6436039" y="5249074"/>
            <a:ext cx="295593" cy="335280"/>
          </a:xfrm>
          <a:prstGeom prst="rect">
            <a:avLst/>
          </a:prstGeom>
          <a:solidFill>
            <a:srgbClr val="2C3637"/>
          </a:solidFill>
        </p:spPr>
        <p:txBody>
          <a:bodyPr rtlCol="0" wrap="none">
            <a:spAutoFit/>
          </a:bodyPr>
          <a:lstStyle/>
          <a:p>
            <a:r>
              <a:rPr altLang="zh-CN" lang="en-US" sz="1600">
                <a:solidFill>
                  <a:schemeClr val="bg1"/>
                </a:solidFill>
                <a:latin charset="0" pitchFamily="34" typeface="Impact MT Std"/>
                <a:ea charset="-122" panose="03000509000000000000" pitchFamily="65" typeface="方正超粗黑简体"/>
                <a:cs charset="0" panose="020b0a02040204020203" pitchFamily="34" typeface="Segoe UI Black"/>
              </a:rPr>
              <a:t>3</a:t>
            </a:r>
          </a:p>
        </p:txBody>
      </p:sp>
      <p:sp>
        <p:nvSpPr>
          <p:cNvPr id="69" name="文本框 61"/>
          <p:cNvSpPr txBox="1"/>
          <p:nvPr/>
        </p:nvSpPr>
        <p:spPr>
          <a:xfrm>
            <a:off x="9177589" y="5237214"/>
            <a:ext cx="1706880" cy="396240"/>
          </a:xfrm>
          <a:prstGeom prst="rect">
            <a:avLst/>
          </a:prstGeom>
          <a:noFill/>
        </p:spPr>
        <p:txBody>
          <a:bodyPr rtlCol="0" wrap="none">
            <a:spAutoFit/>
          </a:bodyPr>
          <a:lstStyle/>
          <a:p>
            <a:r>
              <a:rPr altLang="en-US" b="1" lang="zh-CN" smtClean="0" sz="2000">
                <a:solidFill>
                  <a:srgbClr val="2C3637"/>
                </a:solidFill>
                <a:latin charset="-122" panose="020b0503020204020204" pitchFamily="34" typeface="微软雅黑"/>
                <a:ea charset="-122" panose="020b0503020204020204" pitchFamily="34" typeface="微软雅黑"/>
              </a:rPr>
              <a:t>此处添加标题</a:t>
            </a:r>
          </a:p>
        </p:txBody>
      </p:sp>
      <p:sp>
        <p:nvSpPr>
          <p:cNvPr id="70" name="矩形 69"/>
          <p:cNvSpPr/>
          <p:nvPr/>
        </p:nvSpPr>
        <p:spPr>
          <a:xfrm>
            <a:off x="8718888" y="5566759"/>
            <a:ext cx="2182249" cy="566928"/>
          </a:xfrm>
          <a:prstGeom prst="rect">
            <a:avLst/>
          </a:prstGeom>
        </p:spPr>
        <p:txBody>
          <a:bodyPr wrap="square">
            <a:spAutoFit/>
          </a:bodyPr>
          <a:lstStyle/>
          <a:p>
            <a:pPr algn="just">
              <a:lnSpc>
                <a:spcPct val="130000"/>
              </a:lnSpc>
            </a:pPr>
            <a:r>
              <a:rPr altLang="en-US" lang="zh-CN" smtClean="0" sz="1200">
                <a:solidFill>
                  <a:srgbClr val="2C3637"/>
                </a:solidFill>
                <a:latin charset="-122" panose="020b0503020204020204" pitchFamily="34" typeface="微软雅黑"/>
                <a:ea charset="-122" panose="020b0503020204020204" pitchFamily="34" typeface="微软雅黑"/>
              </a:rPr>
              <a:t>请在此输入您的详细文本信息和文字介绍信息。</a:t>
            </a:r>
          </a:p>
        </p:txBody>
      </p:sp>
      <p:sp>
        <p:nvSpPr>
          <p:cNvPr id="71" name="文本框 64"/>
          <p:cNvSpPr txBox="1"/>
          <p:nvPr/>
        </p:nvSpPr>
        <p:spPr>
          <a:xfrm>
            <a:off x="8864567" y="5249074"/>
            <a:ext cx="295593" cy="335280"/>
          </a:xfrm>
          <a:prstGeom prst="rect">
            <a:avLst/>
          </a:prstGeom>
          <a:solidFill>
            <a:srgbClr val="2C3637"/>
          </a:solidFill>
        </p:spPr>
        <p:txBody>
          <a:bodyPr rtlCol="0" wrap="none">
            <a:spAutoFit/>
          </a:bodyPr>
          <a:lstStyle/>
          <a:p>
            <a:r>
              <a:rPr altLang="zh-CN" lang="en-US" sz="1600">
                <a:solidFill>
                  <a:schemeClr val="bg1"/>
                </a:solidFill>
                <a:latin charset="0" pitchFamily="34" typeface="Impact MT Std"/>
                <a:ea charset="-122" panose="03000509000000000000" pitchFamily="65" typeface="方正超粗黑简体"/>
                <a:cs charset="0" panose="020b0a02040204020203" pitchFamily="34" typeface="Segoe UI Black"/>
              </a:rPr>
              <a:t>4</a:t>
            </a:r>
          </a:p>
        </p:txBody>
      </p:sp>
      <p:sp>
        <p:nvSpPr>
          <p:cNvPr id="86" name="圆角矩形 85"/>
          <p:cNvSpPr/>
          <p:nvPr/>
        </p:nvSpPr>
        <p:spPr>
          <a:xfrm>
            <a:off x="-239117" y="220849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圆角矩形 86"/>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标题 4"/>
          <p:cNvSpPr txBox="1"/>
          <p:nvPr/>
        </p:nvSpPr>
        <p:spPr>
          <a:xfrm>
            <a:off x="48915" y="222972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未来计划</a:t>
            </a:r>
          </a:p>
        </p:txBody>
      </p:sp>
      <p:sp>
        <p:nvSpPr>
          <p:cNvPr id="89"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90" name="圆角矩形 89"/>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92" name="圆角矩形 91"/>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94" name="圆角矩形 93"/>
          <p:cNvSpPr/>
          <p:nvPr/>
        </p:nvSpPr>
        <p:spPr>
          <a:xfrm>
            <a:off x="-383133" y="2599295"/>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标题 4"/>
          <p:cNvSpPr txBox="1"/>
          <p:nvPr/>
        </p:nvSpPr>
        <p:spPr>
          <a:xfrm>
            <a:off x="48915" y="2599295"/>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96" name="圆角矩形 95"/>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29</a:t>
            </a:r>
          </a:p>
        </p:txBody>
      </p:sp>
    </p:spTree>
    <p:extLst>
      <p:ext uri="{BB962C8B-B14F-4D97-AF65-F5344CB8AC3E}">
        <p14:creationId val="408315473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grpId="0" id="5" nodeType="afterEffect" presetClass="entr" presetID="49" presetSubtype="0">
                                  <p:stCondLst>
                                    <p:cond delay="0"/>
                                  </p:stCondLst>
                                  <p:childTnLst>
                                    <p:set>
                                      <p:cBhvr>
                                        <p:cTn dur="1" fill="hold" id="6">
                                          <p:stCondLst>
                                            <p:cond delay="0"/>
                                          </p:stCondLst>
                                        </p:cTn>
                                        <p:tgtEl>
                                          <p:spTgt spid="35"/>
                                        </p:tgtEl>
                                        <p:attrNameLst>
                                          <p:attrName>style.visibility</p:attrName>
                                        </p:attrNameLst>
                                      </p:cBhvr>
                                      <p:to>
                                        <p:strVal val="visible"/>
                                      </p:to>
                                    </p:set>
                                    <p:anim calcmode="lin" valueType="num">
                                      <p:cBhvr>
                                        <p:cTn dur="500" fill="hold" id="7"/>
                                        <p:tgtEl>
                                          <p:spTgt spid="35"/>
                                        </p:tgtEl>
                                        <p:attrNameLst>
                                          <p:attrName>ppt_w</p:attrName>
                                        </p:attrNameLst>
                                      </p:cBhvr>
                                      <p:tavLst>
                                        <p:tav tm="0">
                                          <p:val>
                                            <p:fltVal val="0"/>
                                          </p:val>
                                        </p:tav>
                                        <p:tav tm="100000">
                                          <p:val>
                                            <p:strVal val="#ppt_w"/>
                                          </p:val>
                                        </p:tav>
                                      </p:tavLst>
                                    </p:anim>
                                    <p:anim calcmode="lin" valueType="num">
                                      <p:cBhvr>
                                        <p:cTn dur="500" fill="hold" id="8"/>
                                        <p:tgtEl>
                                          <p:spTgt spid="35"/>
                                        </p:tgtEl>
                                        <p:attrNameLst>
                                          <p:attrName>ppt_h</p:attrName>
                                        </p:attrNameLst>
                                      </p:cBhvr>
                                      <p:tavLst>
                                        <p:tav tm="0">
                                          <p:val>
                                            <p:fltVal val="0"/>
                                          </p:val>
                                        </p:tav>
                                        <p:tav tm="100000">
                                          <p:val>
                                            <p:strVal val="#ppt_h"/>
                                          </p:val>
                                        </p:tav>
                                      </p:tavLst>
                                    </p:anim>
                                    <p:anim calcmode="lin" valueType="num">
                                      <p:cBhvr>
                                        <p:cTn dur="500" fill="hold" id="9"/>
                                        <p:tgtEl>
                                          <p:spTgt spid="35"/>
                                        </p:tgtEl>
                                        <p:attrNameLst>
                                          <p:attrName>style.rotation</p:attrName>
                                        </p:attrNameLst>
                                      </p:cBhvr>
                                      <p:tavLst>
                                        <p:tav tm="0">
                                          <p:val>
                                            <p:fltVal val="360"/>
                                          </p:val>
                                        </p:tav>
                                        <p:tav tm="100000">
                                          <p:val>
                                            <p:fltVal val="0"/>
                                          </p:val>
                                        </p:tav>
                                      </p:tavLst>
                                    </p:anim>
                                    <p:animEffect filter="fade" transition="in">
                                      <p:cBhvr>
                                        <p:cTn dur="500" id="10"/>
                                        <p:tgtEl>
                                          <p:spTgt spid="35"/>
                                        </p:tgtEl>
                                      </p:cBhvr>
                                    </p:animEffec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34"/>
                                        </p:tgtEl>
                                        <p:attrNameLst>
                                          <p:attrName>style.visibility</p:attrName>
                                        </p:attrNameLst>
                                      </p:cBhvr>
                                      <p:to>
                                        <p:strVal val="visible"/>
                                      </p:to>
                                    </p:set>
                                    <p:animEffect filter="wipe(left)" transition="in">
                                      <p:cBhvr>
                                        <p:cTn dur="3000" id="14"/>
                                        <p:tgtEl>
                                          <p:spTgt spid="34"/>
                                        </p:tgtEl>
                                      </p:cBhvr>
                                    </p:animEffect>
                                  </p:childTnLst>
                                </p:cTn>
                              </p:par>
                              <p:par>
                                <p:cTn decel="100000" fill="hold" grpId="0" id="15" nodeType="withEffect" presetClass="entr" presetID="49" presetSubtype="0">
                                  <p:stCondLst>
                                    <p:cond delay="250"/>
                                  </p:stCondLst>
                                  <p:childTnLst>
                                    <p:set>
                                      <p:cBhvr>
                                        <p:cTn dur="1" fill="hold" id="16">
                                          <p:stCondLst>
                                            <p:cond delay="0"/>
                                          </p:stCondLst>
                                        </p:cTn>
                                        <p:tgtEl>
                                          <p:spTgt spid="37"/>
                                        </p:tgtEl>
                                        <p:attrNameLst>
                                          <p:attrName>style.visibility</p:attrName>
                                        </p:attrNameLst>
                                      </p:cBhvr>
                                      <p:to>
                                        <p:strVal val="visible"/>
                                      </p:to>
                                    </p:set>
                                    <p:anim calcmode="lin" valueType="num">
                                      <p:cBhvr>
                                        <p:cTn dur="500" fill="hold" id="17"/>
                                        <p:tgtEl>
                                          <p:spTgt spid="37"/>
                                        </p:tgtEl>
                                        <p:attrNameLst>
                                          <p:attrName>ppt_w</p:attrName>
                                        </p:attrNameLst>
                                      </p:cBhvr>
                                      <p:tavLst>
                                        <p:tav tm="0">
                                          <p:val>
                                            <p:fltVal val="0"/>
                                          </p:val>
                                        </p:tav>
                                        <p:tav tm="100000">
                                          <p:val>
                                            <p:strVal val="#ppt_w"/>
                                          </p:val>
                                        </p:tav>
                                      </p:tavLst>
                                    </p:anim>
                                    <p:anim calcmode="lin" valueType="num">
                                      <p:cBhvr>
                                        <p:cTn dur="500" fill="hold" id="18"/>
                                        <p:tgtEl>
                                          <p:spTgt spid="37"/>
                                        </p:tgtEl>
                                        <p:attrNameLst>
                                          <p:attrName>ppt_h</p:attrName>
                                        </p:attrNameLst>
                                      </p:cBhvr>
                                      <p:tavLst>
                                        <p:tav tm="0">
                                          <p:val>
                                            <p:fltVal val="0"/>
                                          </p:val>
                                        </p:tav>
                                        <p:tav tm="100000">
                                          <p:val>
                                            <p:strVal val="#ppt_h"/>
                                          </p:val>
                                        </p:tav>
                                      </p:tavLst>
                                    </p:anim>
                                    <p:anim calcmode="lin" valueType="num">
                                      <p:cBhvr>
                                        <p:cTn dur="500" fill="hold" id="19"/>
                                        <p:tgtEl>
                                          <p:spTgt spid="37"/>
                                        </p:tgtEl>
                                        <p:attrNameLst>
                                          <p:attrName>style.rotation</p:attrName>
                                        </p:attrNameLst>
                                      </p:cBhvr>
                                      <p:tavLst>
                                        <p:tav tm="0">
                                          <p:val>
                                            <p:fltVal val="360"/>
                                          </p:val>
                                        </p:tav>
                                        <p:tav tm="100000">
                                          <p:val>
                                            <p:fltVal val="0"/>
                                          </p:val>
                                        </p:tav>
                                      </p:tavLst>
                                    </p:anim>
                                    <p:animEffect filter="fade" transition="in">
                                      <p:cBhvr>
                                        <p:cTn dur="500" id="20"/>
                                        <p:tgtEl>
                                          <p:spTgt spid="37"/>
                                        </p:tgtEl>
                                      </p:cBhvr>
                                    </p:animEffect>
                                  </p:childTnLst>
                                </p:cTn>
                              </p:par>
                              <p:par>
                                <p:cTn decel="100000" fill="hold" grpId="0" id="21" nodeType="withEffect" presetClass="entr" presetID="49" presetSubtype="0">
                                  <p:stCondLst>
                                    <p:cond delay="750"/>
                                  </p:stCondLst>
                                  <p:childTnLst>
                                    <p:set>
                                      <p:cBhvr>
                                        <p:cTn dur="1" fill="hold" id="22">
                                          <p:stCondLst>
                                            <p:cond delay="0"/>
                                          </p:stCondLst>
                                        </p:cTn>
                                        <p:tgtEl>
                                          <p:spTgt spid="38"/>
                                        </p:tgtEl>
                                        <p:attrNameLst>
                                          <p:attrName>style.visibility</p:attrName>
                                        </p:attrNameLst>
                                      </p:cBhvr>
                                      <p:to>
                                        <p:strVal val="visible"/>
                                      </p:to>
                                    </p:set>
                                    <p:anim calcmode="lin" valueType="num">
                                      <p:cBhvr>
                                        <p:cTn dur="500" fill="hold" id="23"/>
                                        <p:tgtEl>
                                          <p:spTgt spid="38"/>
                                        </p:tgtEl>
                                        <p:attrNameLst>
                                          <p:attrName>ppt_w</p:attrName>
                                        </p:attrNameLst>
                                      </p:cBhvr>
                                      <p:tavLst>
                                        <p:tav tm="0">
                                          <p:val>
                                            <p:fltVal val="0"/>
                                          </p:val>
                                        </p:tav>
                                        <p:tav tm="100000">
                                          <p:val>
                                            <p:strVal val="#ppt_w"/>
                                          </p:val>
                                        </p:tav>
                                      </p:tavLst>
                                    </p:anim>
                                    <p:anim calcmode="lin" valueType="num">
                                      <p:cBhvr>
                                        <p:cTn dur="500" fill="hold" id="24"/>
                                        <p:tgtEl>
                                          <p:spTgt spid="38"/>
                                        </p:tgtEl>
                                        <p:attrNameLst>
                                          <p:attrName>ppt_h</p:attrName>
                                        </p:attrNameLst>
                                      </p:cBhvr>
                                      <p:tavLst>
                                        <p:tav tm="0">
                                          <p:val>
                                            <p:fltVal val="0"/>
                                          </p:val>
                                        </p:tav>
                                        <p:tav tm="100000">
                                          <p:val>
                                            <p:strVal val="#ppt_h"/>
                                          </p:val>
                                        </p:tav>
                                      </p:tavLst>
                                    </p:anim>
                                    <p:anim calcmode="lin" valueType="num">
                                      <p:cBhvr>
                                        <p:cTn dur="500" fill="hold" id="25"/>
                                        <p:tgtEl>
                                          <p:spTgt spid="38"/>
                                        </p:tgtEl>
                                        <p:attrNameLst>
                                          <p:attrName>style.rotation</p:attrName>
                                        </p:attrNameLst>
                                      </p:cBhvr>
                                      <p:tavLst>
                                        <p:tav tm="0">
                                          <p:val>
                                            <p:fltVal val="360"/>
                                          </p:val>
                                        </p:tav>
                                        <p:tav tm="100000">
                                          <p:val>
                                            <p:fltVal val="0"/>
                                          </p:val>
                                        </p:tav>
                                      </p:tavLst>
                                    </p:anim>
                                    <p:animEffect filter="fade" transition="in">
                                      <p:cBhvr>
                                        <p:cTn dur="500" id="26"/>
                                        <p:tgtEl>
                                          <p:spTgt spid="38"/>
                                        </p:tgtEl>
                                      </p:cBhvr>
                                    </p:animEffect>
                                  </p:childTnLst>
                                </p:cTn>
                              </p:par>
                              <p:par>
                                <p:cTn decel="100000" fill="hold" grpId="0" id="27" nodeType="withEffect" presetClass="entr" presetID="49" presetSubtype="0">
                                  <p:stCondLst>
                                    <p:cond delay="1250"/>
                                  </p:stCondLst>
                                  <p:childTnLst>
                                    <p:set>
                                      <p:cBhvr>
                                        <p:cTn dur="1" fill="hold" id="28">
                                          <p:stCondLst>
                                            <p:cond delay="0"/>
                                          </p:stCondLst>
                                        </p:cTn>
                                        <p:tgtEl>
                                          <p:spTgt spid="39"/>
                                        </p:tgtEl>
                                        <p:attrNameLst>
                                          <p:attrName>style.visibility</p:attrName>
                                        </p:attrNameLst>
                                      </p:cBhvr>
                                      <p:to>
                                        <p:strVal val="visible"/>
                                      </p:to>
                                    </p:set>
                                    <p:anim calcmode="lin" valueType="num">
                                      <p:cBhvr>
                                        <p:cTn dur="500" fill="hold" id="29"/>
                                        <p:tgtEl>
                                          <p:spTgt spid="39"/>
                                        </p:tgtEl>
                                        <p:attrNameLst>
                                          <p:attrName>ppt_w</p:attrName>
                                        </p:attrNameLst>
                                      </p:cBhvr>
                                      <p:tavLst>
                                        <p:tav tm="0">
                                          <p:val>
                                            <p:fltVal val="0"/>
                                          </p:val>
                                        </p:tav>
                                        <p:tav tm="100000">
                                          <p:val>
                                            <p:strVal val="#ppt_w"/>
                                          </p:val>
                                        </p:tav>
                                      </p:tavLst>
                                    </p:anim>
                                    <p:anim calcmode="lin" valueType="num">
                                      <p:cBhvr>
                                        <p:cTn dur="500" fill="hold" id="30"/>
                                        <p:tgtEl>
                                          <p:spTgt spid="39"/>
                                        </p:tgtEl>
                                        <p:attrNameLst>
                                          <p:attrName>ppt_h</p:attrName>
                                        </p:attrNameLst>
                                      </p:cBhvr>
                                      <p:tavLst>
                                        <p:tav tm="0">
                                          <p:val>
                                            <p:fltVal val="0"/>
                                          </p:val>
                                        </p:tav>
                                        <p:tav tm="100000">
                                          <p:val>
                                            <p:strVal val="#ppt_h"/>
                                          </p:val>
                                        </p:tav>
                                      </p:tavLst>
                                    </p:anim>
                                    <p:anim calcmode="lin" valueType="num">
                                      <p:cBhvr>
                                        <p:cTn dur="500" fill="hold" id="31"/>
                                        <p:tgtEl>
                                          <p:spTgt spid="39"/>
                                        </p:tgtEl>
                                        <p:attrNameLst>
                                          <p:attrName>style.rotation</p:attrName>
                                        </p:attrNameLst>
                                      </p:cBhvr>
                                      <p:tavLst>
                                        <p:tav tm="0">
                                          <p:val>
                                            <p:fltVal val="360"/>
                                          </p:val>
                                        </p:tav>
                                        <p:tav tm="100000">
                                          <p:val>
                                            <p:fltVal val="0"/>
                                          </p:val>
                                        </p:tav>
                                      </p:tavLst>
                                    </p:anim>
                                    <p:animEffect filter="fade" transition="in">
                                      <p:cBhvr>
                                        <p:cTn dur="500" id="32"/>
                                        <p:tgtEl>
                                          <p:spTgt spid="39"/>
                                        </p:tgtEl>
                                      </p:cBhvr>
                                    </p:animEffect>
                                  </p:childTnLst>
                                </p:cTn>
                              </p:par>
                              <p:par>
                                <p:cTn decel="100000" fill="hold" grpId="0" id="33" nodeType="withEffect" presetClass="entr" presetID="49" presetSubtype="0">
                                  <p:stCondLst>
                                    <p:cond delay="1750"/>
                                  </p:stCondLst>
                                  <p:childTnLst>
                                    <p:set>
                                      <p:cBhvr>
                                        <p:cTn dur="1" fill="hold" id="34">
                                          <p:stCondLst>
                                            <p:cond delay="0"/>
                                          </p:stCondLst>
                                        </p:cTn>
                                        <p:tgtEl>
                                          <p:spTgt spid="40"/>
                                        </p:tgtEl>
                                        <p:attrNameLst>
                                          <p:attrName>style.visibility</p:attrName>
                                        </p:attrNameLst>
                                      </p:cBhvr>
                                      <p:to>
                                        <p:strVal val="visible"/>
                                      </p:to>
                                    </p:set>
                                    <p:anim calcmode="lin" valueType="num">
                                      <p:cBhvr>
                                        <p:cTn dur="500" fill="hold" id="35"/>
                                        <p:tgtEl>
                                          <p:spTgt spid="40"/>
                                        </p:tgtEl>
                                        <p:attrNameLst>
                                          <p:attrName>ppt_w</p:attrName>
                                        </p:attrNameLst>
                                      </p:cBhvr>
                                      <p:tavLst>
                                        <p:tav tm="0">
                                          <p:val>
                                            <p:fltVal val="0"/>
                                          </p:val>
                                        </p:tav>
                                        <p:tav tm="100000">
                                          <p:val>
                                            <p:strVal val="#ppt_w"/>
                                          </p:val>
                                        </p:tav>
                                      </p:tavLst>
                                    </p:anim>
                                    <p:anim calcmode="lin" valueType="num">
                                      <p:cBhvr>
                                        <p:cTn dur="500" fill="hold" id="36"/>
                                        <p:tgtEl>
                                          <p:spTgt spid="40"/>
                                        </p:tgtEl>
                                        <p:attrNameLst>
                                          <p:attrName>ppt_h</p:attrName>
                                        </p:attrNameLst>
                                      </p:cBhvr>
                                      <p:tavLst>
                                        <p:tav tm="0">
                                          <p:val>
                                            <p:fltVal val="0"/>
                                          </p:val>
                                        </p:tav>
                                        <p:tav tm="100000">
                                          <p:val>
                                            <p:strVal val="#ppt_h"/>
                                          </p:val>
                                        </p:tav>
                                      </p:tavLst>
                                    </p:anim>
                                    <p:anim calcmode="lin" valueType="num">
                                      <p:cBhvr>
                                        <p:cTn dur="500" fill="hold" id="37"/>
                                        <p:tgtEl>
                                          <p:spTgt spid="40"/>
                                        </p:tgtEl>
                                        <p:attrNameLst>
                                          <p:attrName>style.rotation</p:attrName>
                                        </p:attrNameLst>
                                      </p:cBhvr>
                                      <p:tavLst>
                                        <p:tav tm="0">
                                          <p:val>
                                            <p:fltVal val="360"/>
                                          </p:val>
                                        </p:tav>
                                        <p:tav tm="100000">
                                          <p:val>
                                            <p:fltVal val="0"/>
                                          </p:val>
                                        </p:tav>
                                      </p:tavLst>
                                    </p:anim>
                                    <p:animEffect filter="fade" transition="in">
                                      <p:cBhvr>
                                        <p:cTn dur="500" id="38"/>
                                        <p:tgtEl>
                                          <p:spTgt spid="40"/>
                                        </p:tgtEl>
                                      </p:cBhvr>
                                    </p:animEffect>
                                  </p:childTnLst>
                                </p:cTn>
                              </p:par>
                              <p:par>
                                <p:cTn decel="100000" fill="hold" grpId="0" id="39" nodeType="withEffect" presetClass="entr" presetID="49" presetSubtype="0">
                                  <p:stCondLst>
                                    <p:cond delay="2250"/>
                                  </p:stCondLst>
                                  <p:childTnLst>
                                    <p:set>
                                      <p:cBhvr>
                                        <p:cTn dur="1" fill="hold" id="40">
                                          <p:stCondLst>
                                            <p:cond delay="0"/>
                                          </p:stCondLst>
                                        </p:cTn>
                                        <p:tgtEl>
                                          <p:spTgt spid="36"/>
                                        </p:tgtEl>
                                        <p:attrNameLst>
                                          <p:attrName>style.visibility</p:attrName>
                                        </p:attrNameLst>
                                      </p:cBhvr>
                                      <p:to>
                                        <p:strVal val="visible"/>
                                      </p:to>
                                    </p:set>
                                    <p:anim calcmode="lin" valueType="num">
                                      <p:cBhvr>
                                        <p:cTn dur="500" fill="hold" id="41"/>
                                        <p:tgtEl>
                                          <p:spTgt spid="36"/>
                                        </p:tgtEl>
                                        <p:attrNameLst>
                                          <p:attrName>ppt_w</p:attrName>
                                        </p:attrNameLst>
                                      </p:cBhvr>
                                      <p:tavLst>
                                        <p:tav tm="0">
                                          <p:val>
                                            <p:fltVal val="0"/>
                                          </p:val>
                                        </p:tav>
                                        <p:tav tm="100000">
                                          <p:val>
                                            <p:strVal val="#ppt_w"/>
                                          </p:val>
                                        </p:tav>
                                      </p:tavLst>
                                    </p:anim>
                                    <p:anim calcmode="lin" valueType="num">
                                      <p:cBhvr>
                                        <p:cTn dur="500" fill="hold" id="42"/>
                                        <p:tgtEl>
                                          <p:spTgt spid="36"/>
                                        </p:tgtEl>
                                        <p:attrNameLst>
                                          <p:attrName>ppt_h</p:attrName>
                                        </p:attrNameLst>
                                      </p:cBhvr>
                                      <p:tavLst>
                                        <p:tav tm="0">
                                          <p:val>
                                            <p:fltVal val="0"/>
                                          </p:val>
                                        </p:tav>
                                        <p:tav tm="100000">
                                          <p:val>
                                            <p:strVal val="#ppt_h"/>
                                          </p:val>
                                        </p:tav>
                                      </p:tavLst>
                                    </p:anim>
                                    <p:anim calcmode="lin" valueType="num">
                                      <p:cBhvr>
                                        <p:cTn dur="500" fill="hold" id="43"/>
                                        <p:tgtEl>
                                          <p:spTgt spid="36"/>
                                        </p:tgtEl>
                                        <p:attrNameLst>
                                          <p:attrName>style.rotation</p:attrName>
                                        </p:attrNameLst>
                                      </p:cBhvr>
                                      <p:tavLst>
                                        <p:tav tm="0">
                                          <p:val>
                                            <p:fltVal val="360"/>
                                          </p:val>
                                        </p:tav>
                                        <p:tav tm="100000">
                                          <p:val>
                                            <p:fltVal val="0"/>
                                          </p:val>
                                        </p:tav>
                                      </p:tavLst>
                                    </p:anim>
                                    <p:animEffect filter="fade" transition="in">
                                      <p:cBhvr>
                                        <p:cTn dur="500" id="44"/>
                                        <p:tgtEl>
                                          <p:spTgt spid="36"/>
                                        </p:tgtEl>
                                      </p:cBhvr>
                                    </p:animEffect>
                                  </p:childTnLst>
                                </p:cTn>
                              </p:par>
                            </p:childTnLst>
                          </p:cTn>
                        </p:par>
                        <p:par>
                          <p:cTn fill="hold" id="45" nodeType="afterGroup">
                            <p:stCondLst>
                              <p:cond delay="3500"/>
                            </p:stCondLst>
                            <p:childTnLst>
                              <p:par>
                                <p:cTn fill="hold" id="46" nodeType="afterEffect" presetClass="entr" presetID="42" presetSubtype="0">
                                  <p:stCondLst>
                                    <p:cond delay="0"/>
                                  </p:stCondLst>
                                  <p:childTnLst>
                                    <p:set>
                                      <p:cBhvr>
                                        <p:cTn dur="1" fill="hold" id="47">
                                          <p:stCondLst>
                                            <p:cond delay="0"/>
                                          </p:stCondLst>
                                        </p:cTn>
                                        <p:tgtEl>
                                          <p:spTgt spid="41"/>
                                        </p:tgtEl>
                                        <p:attrNameLst>
                                          <p:attrName>style.visibility</p:attrName>
                                        </p:attrNameLst>
                                      </p:cBhvr>
                                      <p:to>
                                        <p:strVal val="visible"/>
                                      </p:to>
                                    </p:set>
                                    <p:animEffect filter="fade" transition="in">
                                      <p:cBhvr>
                                        <p:cTn dur="1000" id="48"/>
                                        <p:tgtEl>
                                          <p:spTgt spid="41"/>
                                        </p:tgtEl>
                                      </p:cBhvr>
                                    </p:animEffect>
                                    <p:anim calcmode="lin" valueType="num">
                                      <p:cBhvr>
                                        <p:cTn dur="1000" fill="hold" id="49"/>
                                        <p:tgtEl>
                                          <p:spTgt spid="41"/>
                                        </p:tgtEl>
                                        <p:attrNameLst>
                                          <p:attrName>ppt_x</p:attrName>
                                        </p:attrNameLst>
                                      </p:cBhvr>
                                      <p:tavLst>
                                        <p:tav tm="0">
                                          <p:val>
                                            <p:strVal val="#ppt_x"/>
                                          </p:val>
                                        </p:tav>
                                        <p:tav tm="100000">
                                          <p:val>
                                            <p:strVal val="#ppt_x"/>
                                          </p:val>
                                        </p:tav>
                                      </p:tavLst>
                                    </p:anim>
                                    <p:anim calcmode="lin" valueType="num">
                                      <p:cBhvr>
                                        <p:cTn dur="1000" fill="hold" id="50"/>
                                        <p:tgtEl>
                                          <p:spTgt spid="41"/>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4500"/>
                            </p:stCondLst>
                            <p:childTnLst>
                              <p:par>
                                <p:cTn fill="hold" id="52" nodeType="afterEffect" presetClass="entr" presetID="42" presetSubtype="0">
                                  <p:stCondLst>
                                    <p:cond delay="0"/>
                                  </p:stCondLst>
                                  <p:childTnLst>
                                    <p:set>
                                      <p:cBhvr>
                                        <p:cTn dur="1" fill="hold" id="53">
                                          <p:stCondLst>
                                            <p:cond delay="0"/>
                                          </p:stCondLst>
                                        </p:cTn>
                                        <p:tgtEl>
                                          <p:spTgt spid="47"/>
                                        </p:tgtEl>
                                        <p:attrNameLst>
                                          <p:attrName>style.visibility</p:attrName>
                                        </p:attrNameLst>
                                      </p:cBhvr>
                                      <p:to>
                                        <p:strVal val="visible"/>
                                      </p:to>
                                    </p:set>
                                    <p:animEffect filter="fade" transition="in">
                                      <p:cBhvr>
                                        <p:cTn dur="1000" id="54"/>
                                        <p:tgtEl>
                                          <p:spTgt spid="47"/>
                                        </p:tgtEl>
                                      </p:cBhvr>
                                    </p:animEffect>
                                    <p:anim calcmode="lin" valueType="num">
                                      <p:cBhvr>
                                        <p:cTn dur="1000" fill="hold" id="55"/>
                                        <p:tgtEl>
                                          <p:spTgt spid="47"/>
                                        </p:tgtEl>
                                        <p:attrNameLst>
                                          <p:attrName>ppt_x</p:attrName>
                                        </p:attrNameLst>
                                      </p:cBhvr>
                                      <p:tavLst>
                                        <p:tav tm="0">
                                          <p:val>
                                            <p:strVal val="#ppt_x"/>
                                          </p:val>
                                        </p:tav>
                                        <p:tav tm="100000">
                                          <p:val>
                                            <p:strVal val="#ppt_x"/>
                                          </p:val>
                                        </p:tav>
                                      </p:tavLst>
                                    </p:anim>
                                    <p:anim calcmode="lin" valueType="num">
                                      <p:cBhvr>
                                        <p:cTn dur="1000" fill="hold" id="56"/>
                                        <p:tgtEl>
                                          <p:spTgt spid="47"/>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5500"/>
                            </p:stCondLst>
                            <p:childTnLst>
                              <p:par>
                                <p:cTn fill="hold" id="58" nodeType="afterEffect" presetClass="entr" presetID="42" presetSubtype="0">
                                  <p:stCondLst>
                                    <p:cond delay="0"/>
                                  </p:stCondLst>
                                  <p:childTnLst>
                                    <p:set>
                                      <p:cBhvr>
                                        <p:cTn dur="1" fill="hold" id="59">
                                          <p:stCondLst>
                                            <p:cond delay="0"/>
                                          </p:stCondLst>
                                        </p:cTn>
                                        <p:tgtEl>
                                          <p:spTgt spid="30"/>
                                        </p:tgtEl>
                                        <p:attrNameLst>
                                          <p:attrName>style.visibility</p:attrName>
                                        </p:attrNameLst>
                                      </p:cBhvr>
                                      <p:to>
                                        <p:strVal val="visible"/>
                                      </p:to>
                                    </p:set>
                                    <p:animEffect filter="fade" transition="in">
                                      <p:cBhvr>
                                        <p:cTn dur="1000" id="60"/>
                                        <p:tgtEl>
                                          <p:spTgt spid="30"/>
                                        </p:tgtEl>
                                      </p:cBhvr>
                                    </p:animEffect>
                                    <p:anim calcmode="lin" valueType="num">
                                      <p:cBhvr>
                                        <p:cTn dur="1000" fill="hold" id="61"/>
                                        <p:tgtEl>
                                          <p:spTgt spid="30"/>
                                        </p:tgtEl>
                                        <p:attrNameLst>
                                          <p:attrName>ppt_x</p:attrName>
                                        </p:attrNameLst>
                                      </p:cBhvr>
                                      <p:tavLst>
                                        <p:tav tm="0">
                                          <p:val>
                                            <p:strVal val="#ppt_x"/>
                                          </p:val>
                                        </p:tav>
                                        <p:tav tm="100000">
                                          <p:val>
                                            <p:strVal val="#ppt_x"/>
                                          </p:val>
                                        </p:tav>
                                      </p:tavLst>
                                    </p:anim>
                                    <p:anim calcmode="lin" valueType="num">
                                      <p:cBhvr>
                                        <p:cTn dur="1000" fill="hold" id="62"/>
                                        <p:tgtEl>
                                          <p:spTgt spid="30"/>
                                        </p:tgtEl>
                                        <p:attrNameLst>
                                          <p:attrName>ppt_y</p:attrName>
                                        </p:attrNameLst>
                                      </p:cBhvr>
                                      <p:tavLst>
                                        <p:tav tm="0">
                                          <p:val>
                                            <p:strVal val="#ppt_y+.1"/>
                                          </p:val>
                                        </p:tav>
                                        <p:tav tm="100000">
                                          <p:val>
                                            <p:strVal val="#ppt_y"/>
                                          </p:val>
                                        </p:tav>
                                      </p:tavLst>
                                    </p:anim>
                                  </p:childTnLst>
                                </p:cTn>
                              </p:par>
                            </p:childTnLst>
                          </p:cTn>
                        </p:par>
                        <p:par>
                          <p:cTn fill="hold" id="63" nodeType="afterGroup">
                            <p:stCondLst>
                              <p:cond delay="6500"/>
                            </p:stCondLst>
                            <p:childTnLst>
                              <p:par>
                                <p:cTn fill="hold" id="64" nodeType="afterEffect" presetClass="entr" presetID="42" presetSubtype="0">
                                  <p:stCondLst>
                                    <p:cond delay="0"/>
                                  </p:stCondLst>
                                  <p:childTnLst>
                                    <p:set>
                                      <p:cBhvr>
                                        <p:cTn dur="1" fill="hold" id="65">
                                          <p:stCondLst>
                                            <p:cond delay="0"/>
                                          </p:stCondLst>
                                        </p:cTn>
                                        <p:tgtEl>
                                          <p:spTgt spid="52"/>
                                        </p:tgtEl>
                                        <p:attrNameLst>
                                          <p:attrName>style.visibility</p:attrName>
                                        </p:attrNameLst>
                                      </p:cBhvr>
                                      <p:to>
                                        <p:strVal val="visible"/>
                                      </p:to>
                                    </p:set>
                                    <p:animEffect filter="fade" transition="in">
                                      <p:cBhvr>
                                        <p:cTn dur="1000" id="66"/>
                                        <p:tgtEl>
                                          <p:spTgt spid="52"/>
                                        </p:tgtEl>
                                      </p:cBhvr>
                                    </p:animEffect>
                                    <p:anim calcmode="lin" valueType="num">
                                      <p:cBhvr>
                                        <p:cTn dur="1000" fill="hold" id="67"/>
                                        <p:tgtEl>
                                          <p:spTgt spid="52"/>
                                        </p:tgtEl>
                                        <p:attrNameLst>
                                          <p:attrName>ppt_x</p:attrName>
                                        </p:attrNameLst>
                                      </p:cBhvr>
                                      <p:tavLst>
                                        <p:tav tm="0">
                                          <p:val>
                                            <p:strVal val="#ppt_x"/>
                                          </p:val>
                                        </p:tav>
                                        <p:tav tm="100000">
                                          <p:val>
                                            <p:strVal val="#ppt_x"/>
                                          </p:val>
                                        </p:tav>
                                      </p:tavLst>
                                    </p:anim>
                                    <p:anim calcmode="lin" valueType="num">
                                      <p:cBhvr>
                                        <p:cTn dur="1000" fill="hold" id="68"/>
                                        <p:tgtEl>
                                          <p:spTgt spid="52"/>
                                        </p:tgtEl>
                                        <p:attrNameLst>
                                          <p:attrName>ppt_y</p:attrName>
                                        </p:attrNameLst>
                                      </p:cBhvr>
                                      <p:tavLst>
                                        <p:tav tm="0">
                                          <p:val>
                                            <p:strVal val="#ppt_y+.1"/>
                                          </p:val>
                                        </p:tav>
                                        <p:tav tm="100000">
                                          <p:val>
                                            <p:strVal val="#ppt_y"/>
                                          </p:val>
                                        </p:tav>
                                      </p:tavLst>
                                    </p:anim>
                                  </p:childTnLst>
                                </p:cTn>
                              </p:par>
                              <p:par>
                                <p:cTn fill="hold" grpId="0" id="69" nodeType="withEffect" presetClass="entr" presetID="53" presetSubtype="0">
                                  <p:stCondLst>
                                    <p:cond delay="500"/>
                                  </p:stCondLst>
                                  <p:childTnLst>
                                    <p:set>
                                      <p:cBhvr>
                                        <p:cTn dur="1" fill="hold" id="70">
                                          <p:stCondLst>
                                            <p:cond delay="0"/>
                                          </p:stCondLst>
                                        </p:cTn>
                                        <p:tgtEl>
                                          <p:spTgt spid="56"/>
                                        </p:tgtEl>
                                        <p:attrNameLst>
                                          <p:attrName>style.visibility</p:attrName>
                                        </p:attrNameLst>
                                      </p:cBhvr>
                                      <p:to>
                                        <p:strVal val="visible"/>
                                      </p:to>
                                    </p:set>
                                    <p:anim calcmode="lin" valueType="num">
                                      <p:cBhvr>
                                        <p:cTn dur="500" fill="hold" id="71"/>
                                        <p:tgtEl>
                                          <p:spTgt spid="56"/>
                                        </p:tgtEl>
                                        <p:attrNameLst>
                                          <p:attrName>ppt_w</p:attrName>
                                        </p:attrNameLst>
                                      </p:cBhvr>
                                      <p:tavLst>
                                        <p:tav tm="0">
                                          <p:val>
                                            <p:fltVal val="0"/>
                                          </p:val>
                                        </p:tav>
                                        <p:tav tm="100000">
                                          <p:val>
                                            <p:strVal val="#ppt_w"/>
                                          </p:val>
                                        </p:tav>
                                      </p:tavLst>
                                    </p:anim>
                                    <p:anim calcmode="lin" valueType="num">
                                      <p:cBhvr>
                                        <p:cTn dur="500" fill="hold" id="72"/>
                                        <p:tgtEl>
                                          <p:spTgt spid="56"/>
                                        </p:tgtEl>
                                        <p:attrNameLst>
                                          <p:attrName>ppt_h</p:attrName>
                                        </p:attrNameLst>
                                      </p:cBhvr>
                                      <p:tavLst>
                                        <p:tav tm="0">
                                          <p:val>
                                            <p:fltVal val="0"/>
                                          </p:val>
                                        </p:tav>
                                        <p:tav tm="100000">
                                          <p:val>
                                            <p:strVal val="#ppt_h"/>
                                          </p:val>
                                        </p:tav>
                                      </p:tavLst>
                                    </p:anim>
                                    <p:animEffect filter="fade" transition="in">
                                      <p:cBhvr>
                                        <p:cTn dur="500" id="73"/>
                                        <p:tgtEl>
                                          <p:spTgt spid="56"/>
                                        </p:tgtEl>
                                      </p:cBhvr>
                                    </p:animEffect>
                                  </p:childTnLst>
                                </p:cTn>
                              </p:par>
                              <p:par>
                                <p:cTn fill="hold" grpId="0" id="74" nodeType="withEffect" presetClass="entr" presetID="53" presetSubtype="0">
                                  <p:stCondLst>
                                    <p:cond delay="500"/>
                                  </p:stCondLst>
                                  <p:childTnLst>
                                    <p:set>
                                      <p:cBhvr>
                                        <p:cTn dur="1" fill="hold" id="75">
                                          <p:stCondLst>
                                            <p:cond delay="0"/>
                                          </p:stCondLst>
                                        </p:cTn>
                                        <p:tgtEl>
                                          <p:spTgt spid="57"/>
                                        </p:tgtEl>
                                        <p:attrNameLst>
                                          <p:attrName>style.visibility</p:attrName>
                                        </p:attrNameLst>
                                      </p:cBhvr>
                                      <p:to>
                                        <p:strVal val="visible"/>
                                      </p:to>
                                    </p:set>
                                    <p:anim calcmode="lin" valueType="num">
                                      <p:cBhvr>
                                        <p:cTn dur="500" fill="hold" id="76"/>
                                        <p:tgtEl>
                                          <p:spTgt spid="57"/>
                                        </p:tgtEl>
                                        <p:attrNameLst>
                                          <p:attrName>ppt_w</p:attrName>
                                        </p:attrNameLst>
                                      </p:cBhvr>
                                      <p:tavLst>
                                        <p:tav tm="0">
                                          <p:val>
                                            <p:fltVal val="0"/>
                                          </p:val>
                                        </p:tav>
                                        <p:tav tm="100000">
                                          <p:val>
                                            <p:strVal val="#ppt_w"/>
                                          </p:val>
                                        </p:tav>
                                      </p:tavLst>
                                    </p:anim>
                                    <p:anim calcmode="lin" valueType="num">
                                      <p:cBhvr>
                                        <p:cTn dur="500" fill="hold" id="77"/>
                                        <p:tgtEl>
                                          <p:spTgt spid="57"/>
                                        </p:tgtEl>
                                        <p:attrNameLst>
                                          <p:attrName>ppt_h</p:attrName>
                                        </p:attrNameLst>
                                      </p:cBhvr>
                                      <p:tavLst>
                                        <p:tav tm="0">
                                          <p:val>
                                            <p:fltVal val="0"/>
                                          </p:val>
                                        </p:tav>
                                        <p:tav tm="100000">
                                          <p:val>
                                            <p:strVal val="#ppt_h"/>
                                          </p:val>
                                        </p:tav>
                                      </p:tavLst>
                                    </p:anim>
                                    <p:animEffect filter="fade" transition="in">
                                      <p:cBhvr>
                                        <p:cTn dur="500" id="78"/>
                                        <p:tgtEl>
                                          <p:spTgt spid="57"/>
                                        </p:tgtEl>
                                      </p:cBhvr>
                                    </p:animEffect>
                                  </p:childTnLst>
                                </p:cTn>
                              </p:par>
                              <p:par>
                                <p:cTn fill="hold" grpId="0" id="79" nodeType="withEffect" presetClass="entr" presetID="53" presetSubtype="0">
                                  <p:stCondLst>
                                    <p:cond delay="500"/>
                                  </p:stCondLst>
                                  <p:childTnLst>
                                    <p:set>
                                      <p:cBhvr>
                                        <p:cTn dur="1" fill="hold" id="80">
                                          <p:stCondLst>
                                            <p:cond delay="0"/>
                                          </p:stCondLst>
                                        </p:cTn>
                                        <p:tgtEl>
                                          <p:spTgt spid="58"/>
                                        </p:tgtEl>
                                        <p:attrNameLst>
                                          <p:attrName>style.visibility</p:attrName>
                                        </p:attrNameLst>
                                      </p:cBhvr>
                                      <p:to>
                                        <p:strVal val="visible"/>
                                      </p:to>
                                    </p:set>
                                    <p:anim calcmode="lin" valueType="num">
                                      <p:cBhvr>
                                        <p:cTn dur="500" fill="hold" id="81"/>
                                        <p:tgtEl>
                                          <p:spTgt spid="58"/>
                                        </p:tgtEl>
                                        <p:attrNameLst>
                                          <p:attrName>ppt_w</p:attrName>
                                        </p:attrNameLst>
                                      </p:cBhvr>
                                      <p:tavLst>
                                        <p:tav tm="0">
                                          <p:val>
                                            <p:fltVal val="0"/>
                                          </p:val>
                                        </p:tav>
                                        <p:tav tm="100000">
                                          <p:val>
                                            <p:strVal val="#ppt_w"/>
                                          </p:val>
                                        </p:tav>
                                      </p:tavLst>
                                    </p:anim>
                                    <p:anim calcmode="lin" valueType="num">
                                      <p:cBhvr>
                                        <p:cTn dur="500" fill="hold" id="82"/>
                                        <p:tgtEl>
                                          <p:spTgt spid="58"/>
                                        </p:tgtEl>
                                        <p:attrNameLst>
                                          <p:attrName>ppt_h</p:attrName>
                                        </p:attrNameLst>
                                      </p:cBhvr>
                                      <p:tavLst>
                                        <p:tav tm="0">
                                          <p:val>
                                            <p:fltVal val="0"/>
                                          </p:val>
                                        </p:tav>
                                        <p:tav tm="100000">
                                          <p:val>
                                            <p:strVal val="#ppt_h"/>
                                          </p:val>
                                        </p:tav>
                                      </p:tavLst>
                                    </p:anim>
                                    <p:animEffect filter="fade" transition="in">
                                      <p:cBhvr>
                                        <p:cTn dur="500" id="83"/>
                                        <p:tgtEl>
                                          <p:spTgt spid="58"/>
                                        </p:tgtEl>
                                      </p:cBhvr>
                                    </p:animEffect>
                                  </p:childTnLst>
                                </p:cTn>
                              </p:par>
                              <p:par>
                                <p:cTn fill="hold" grpId="0" id="84" nodeType="withEffect" presetClass="entr" presetID="53" presetSubtype="0">
                                  <p:stCondLst>
                                    <p:cond delay="500"/>
                                  </p:stCondLst>
                                  <p:childTnLst>
                                    <p:set>
                                      <p:cBhvr>
                                        <p:cTn dur="1" fill="hold" id="85">
                                          <p:stCondLst>
                                            <p:cond delay="0"/>
                                          </p:stCondLst>
                                        </p:cTn>
                                        <p:tgtEl>
                                          <p:spTgt spid="59"/>
                                        </p:tgtEl>
                                        <p:attrNameLst>
                                          <p:attrName>style.visibility</p:attrName>
                                        </p:attrNameLst>
                                      </p:cBhvr>
                                      <p:to>
                                        <p:strVal val="visible"/>
                                      </p:to>
                                    </p:set>
                                    <p:anim calcmode="lin" valueType="num">
                                      <p:cBhvr>
                                        <p:cTn dur="500" fill="hold" id="86"/>
                                        <p:tgtEl>
                                          <p:spTgt spid="59"/>
                                        </p:tgtEl>
                                        <p:attrNameLst>
                                          <p:attrName>ppt_w</p:attrName>
                                        </p:attrNameLst>
                                      </p:cBhvr>
                                      <p:tavLst>
                                        <p:tav tm="0">
                                          <p:val>
                                            <p:fltVal val="0"/>
                                          </p:val>
                                        </p:tav>
                                        <p:tav tm="100000">
                                          <p:val>
                                            <p:strVal val="#ppt_w"/>
                                          </p:val>
                                        </p:tav>
                                      </p:tavLst>
                                    </p:anim>
                                    <p:anim calcmode="lin" valueType="num">
                                      <p:cBhvr>
                                        <p:cTn dur="500" fill="hold" id="87"/>
                                        <p:tgtEl>
                                          <p:spTgt spid="59"/>
                                        </p:tgtEl>
                                        <p:attrNameLst>
                                          <p:attrName>ppt_h</p:attrName>
                                        </p:attrNameLst>
                                      </p:cBhvr>
                                      <p:tavLst>
                                        <p:tav tm="0">
                                          <p:val>
                                            <p:fltVal val="0"/>
                                          </p:val>
                                        </p:tav>
                                        <p:tav tm="100000">
                                          <p:val>
                                            <p:strVal val="#ppt_h"/>
                                          </p:val>
                                        </p:tav>
                                      </p:tavLst>
                                    </p:anim>
                                    <p:animEffect filter="fade" transition="in">
                                      <p:cBhvr>
                                        <p:cTn dur="500" id="88"/>
                                        <p:tgtEl>
                                          <p:spTgt spid="59"/>
                                        </p:tgtEl>
                                      </p:cBhvr>
                                    </p:animEffect>
                                  </p:childTnLst>
                                </p:cTn>
                              </p:par>
                              <p:par>
                                <p:cTn fill="hold" grpId="0" id="89" nodeType="withEffect" presetClass="entr" presetID="53" presetSubtype="0">
                                  <p:stCondLst>
                                    <p:cond delay="1000"/>
                                  </p:stCondLst>
                                  <p:childTnLst>
                                    <p:set>
                                      <p:cBhvr>
                                        <p:cTn dur="1" fill="hold" id="90">
                                          <p:stCondLst>
                                            <p:cond delay="0"/>
                                          </p:stCondLst>
                                        </p:cTn>
                                        <p:tgtEl>
                                          <p:spTgt spid="60"/>
                                        </p:tgtEl>
                                        <p:attrNameLst>
                                          <p:attrName>style.visibility</p:attrName>
                                        </p:attrNameLst>
                                      </p:cBhvr>
                                      <p:to>
                                        <p:strVal val="visible"/>
                                      </p:to>
                                    </p:set>
                                    <p:anim calcmode="lin" valueType="num">
                                      <p:cBhvr>
                                        <p:cTn dur="500" fill="hold" id="91"/>
                                        <p:tgtEl>
                                          <p:spTgt spid="60"/>
                                        </p:tgtEl>
                                        <p:attrNameLst>
                                          <p:attrName>ppt_w</p:attrName>
                                        </p:attrNameLst>
                                      </p:cBhvr>
                                      <p:tavLst>
                                        <p:tav tm="0">
                                          <p:val>
                                            <p:fltVal val="0"/>
                                          </p:val>
                                        </p:tav>
                                        <p:tav tm="100000">
                                          <p:val>
                                            <p:strVal val="#ppt_w"/>
                                          </p:val>
                                        </p:tav>
                                      </p:tavLst>
                                    </p:anim>
                                    <p:anim calcmode="lin" valueType="num">
                                      <p:cBhvr>
                                        <p:cTn dur="500" fill="hold" id="92"/>
                                        <p:tgtEl>
                                          <p:spTgt spid="60"/>
                                        </p:tgtEl>
                                        <p:attrNameLst>
                                          <p:attrName>ppt_h</p:attrName>
                                        </p:attrNameLst>
                                      </p:cBhvr>
                                      <p:tavLst>
                                        <p:tav tm="0">
                                          <p:val>
                                            <p:fltVal val="0"/>
                                          </p:val>
                                        </p:tav>
                                        <p:tav tm="100000">
                                          <p:val>
                                            <p:strVal val="#ppt_h"/>
                                          </p:val>
                                        </p:tav>
                                      </p:tavLst>
                                    </p:anim>
                                    <p:animEffect filter="fade" transition="in">
                                      <p:cBhvr>
                                        <p:cTn dur="500" id="93"/>
                                        <p:tgtEl>
                                          <p:spTgt spid="60"/>
                                        </p:tgtEl>
                                      </p:cBhvr>
                                    </p:animEffect>
                                  </p:childTnLst>
                                </p:cTn>
                              </p:par>
                              <p:par>
                                <p:cTn fill="hold" grpId="0" id="94" nodeType="withEffect" presetClass="entr" presetID="53" presetSubtype="0">
                                  <p:stCondLst>
                                    <p:cond delay="1000"/>
                                  </p:stCondLst>
                                  <p:childTnLst>
                                    <p:set>
                                      <p:cBhvr>
                                        <p:cTn dur="1" fill="hold" id="95">
                                          <p:stCondLst>
                                            <p:cond delay="0"/>
                                          </p:stCondLst>
                                        </p:cTn>
                                        <p:tgtEl>
                                          <p:spTgt spid="61"/>
                                        </p:tgtEl>
                                        <p:attrNameLst>
                                          <p:attrName>style.visibility</p:attrName>
                                        </p:attrNameLst>
                                      </p:cBhvr>
                                      <p:to>
                                        <p:strVal val="visible"/>
                                      </p:to>
                                    </p:set>
                                    <p:anim calcmode="lin" valueType="num">
                                      <p:cBhvr>
                                        <p:cTn dur="500" fill="hold" id="96"/>
                                        <p:tgtEl>
                                          <p:spTgt spid="61"/>
                                        </p:tgtEl>
                                        <p:attrNameLst>
                                          <p:attrName>ppt_w</p:attrName>
                                        </p:attrNameLst>
                                      </p:cBhvr>
                                      <p:tavLst>
                                        <p:tav tm="0">
                                          <p:val>
                                            <p:fltVal val="0"/>
                                          </p:val>
                                        </p:tav>
                                        <p:tav tm="100000">
                                          <p:val>
                                            <p:strVal val="#ppt_w"/>
                                          </p:val>
                                        </p:tav>
                                      </p:tavLst>
                                    </p:anim>
                                    <p:anim calcmode="lin" valueType="num">
                                      <p:cBhvr>
                                        <p:cTn dur="500" fill="hold" id="97"/>
                                        <p:tgtEl>
                                          <p:spTgt spid="61"/>
                                        </p:tgtEl>
                                        <p:attrNameLst>
                                          <p:attrName>ppt_h</p:attrName>
                                        </p:attrNameLst>
                                      </p:cBhvr>
                                      <p:tavLst>
                                        <p:tav tm="0">
                                          <p:val>
                                            <p:fltVal val="0"/>
                                          </p:val>
                                        </p:tav>
                                        <p:tav tm="100000">
                                          <p:val>
                                            <p:strVal val="#ppt_h"/>
                                          </p:val>
                                        </p:tav>
                                      </p:tavLst>
                                    </p:anim>
                                    <p:animEffect filter="fade" transition="in">
                                      <p:cBhvr>
                                        <p:cTn dur="500" id="98"/>
                                        <p:tgtEl>
                                          <p:spTgt spid="61"/>
                                        </p:tgtEl>
                                      </p:cBhvr>
                                    </p:animEffect>
                                  </p:childTnLst>
                                </p:cTn>
                              </p:par>
                              <p:par>
                                <p:cTn fill="hold" grpId="0" id="99" nodeType="withEffect" presetClass="entr" presetID="53" presetSubtype="0">
                                  <p:stCondLst>
                                    <p:cond delay="1000"/>
                                  </p:stCondLst>
                                  <p:childTnLst>
                                    <p:set>
                                      <p:cBhvr>
                                        <p:cTn dur="1" fill="hold" id="100">
                                          <p:stCondLst>
                                            <p:cond delay="0"/>
                                          </p:stCondLst>
                                        </p:cTn>
                                        <p:tgtEl>
                                          <p:spTgt spid="62"/>
                                        </p:tgtEl>
                                        <p:attrNameLst>
                                          <p:attrName>style.visibility</p:attrName>
                                        </p:attrNameLst>
                                      </p:cBhvr>
                                      <p:to>
                                        <p:strVal val="visible"/>
                                      </p:to>
                                    </p:set>
                                    <p:anim calcmode="lin" valueType="num">
                                      <p:cBhvr>
                                        <p:cTn dur="500" fill="hold" id="101"/>
                                        <p:tgtEl>
                                          <p:spTgt spid="62"/>
                                        </p:tgtEl>
                                        <p:attrNameLst>
                                          <p:attrName>ppt_w</p:attrName>
                                        </p:attrNameLst>
                                      </p:cBhvr>
                                      <p:tavLst>
                                        <p:tav tm="0">
                                          <p:val>
                                            <p:fltVal val="0"/>
                                          </p:val>
                                        </p:tav>
                                        <p:tav tm="100000">
                                          <p:val>
                                            <p:strVal val="#ppt_w"/>
                                          </p:val>
                                        </p:tav>
                                      </p:tavLst>
                                    </p:anim>
                                    <p:anim calcmode="lin" valueType="num">
                                      <p:cBhvr>
                                        <p:cTn dur="500" fill="hold" id="102"/>
                                        <p:tgtEl>
                                          <p:spTgt spid="62"/>
                                        </p:tgtEl>
                                        <p:attrNameLst>
                                          <p:attrName>ppt_h</p:attrName>
                                        </p:attrNameLst>
                                      </p:cBhvr>
                                      <p:tavLst>
                                        <p:tav tm="0">
                                          <p:val>
                                            <p:fltVal val="0"/>
                                          </p:val>
                                        </p:tav>
                                        <p:tav tm="100000">
                                          <p:val>
                                            <p:strVal val="#ppt_h"/>
                                          </p:val>
                                        </p:tav>
                                      </p:tavLst>
                                    </p:anim>
                                    <p:animEffect filter="fade" transition="in">
                                      <p:cBhvr>
                                        <p:cTn dur="500" id="103"/>
                                        <p:tgtEl>
                                          <p:spTgt spid="62"/>
                                        </p:tgtEl>
                                      </p:cBhvr>
                                    </p:animEffect>
                                  </p:childTnLst>
                                </p:cTn>
                              </p:par>
                              <p:par>
                                <p:cTn fill="hold" grpId="0" id="104" nodeType="withEffect" presetClass="entr" presetID="53" presetSubtype="0">
                                  <p:stCondLst>
                                    <p:cond delay="1000"/>
                                  </p:stCondLst>
                                  <p:childTnLst>
                                    <p:set>
                                      <p:cBhvr>
                                        <p:cTn dur="1" fill="hold" id="105">
                                          <p:stCondLst>
                                            <p:cond delay="0"/>
                                          </p:stCondLst>
                                        </p:cTn>
                                        <p:tgtEl>
                                          <p:spTgt spid="63"/>
                                        </p:tgtEl>
                                        <p:attrNameLst>
                                          <p:attrName>style.visibility</p:attrName>
                                        </p:attrNameLst>
                                      </p:cBhvr>
                                      <p:to>
                                        <p:strVal val="visible"/>
                                      </p:to>
                                    </p:set>
                                    <p:anim calcmode="lin" valueType="num">
                                      <p:cBhvr>
                                        <p:cTn dur="500" fill="hold" id="106"/>
                                        <p:tgtEl>
                                          <p:spTgt spid="63"/>
                                        </p:tgtEl>
                                        <p:attrNameLst>
                                          <p:attrName>ppt_w</p:attrName>
                                        </p:attrNameLst>
                                      </p:cBhvr>
                                      <p:tavLst>
                                        <p:tav tm="0">
                                          <p:val>
                                            <p:fltVal val="0"/>
                                          </p:val>
                                        </p:tav>
                                        <p:tav tm="100000">
                                          <p:val>
                                            <p:strVal val="#ppt_w"/>
                                          </p:val>
                                        </p:tav>
                                      </p:tavLst>
                                    </p:anim>
                                    <p:anim calcmode="lin" valueType="num">
                                      <p:cBhvr>
                                        <p:cTn dur="500" fill="hold" id="107"/>
                                        <p:tgtEl>
                                          <p:spTgt spid="63"/>
                                        </p:tgtEl>
                                        <p:attrNameLst>
                                          <p:attrName>ppt_h</p:attrName>
                                        </p:attrNameLst>
                                      </p:cBhvr>
                                      <p:tavLst>
                                        <p:tav tm="0">
                                          <p:val>
                                            <p:fltVal val="0"/>
                                          </p:val>
                                        </p:tav>
                                        <p:tav tm="100000">
                                          <p:val>
                                            <p:strVal val="#ppt_h"/>
                                          </p:val>
                                        </p:tav>
                                      </p:tavLst>
                                    </p:anim>
                                    <p:animEffect filter="fade" transition="in">
                                      <p:cBhvr>
                                        <p:cTn dur="500" id="108"/>
                                        <p:tgtEl>
                                          <p:spTgt spid="63"/>
                                        </p:tgtEl>
                                      </p:cBhvr>
                                    </p:animEffect>
                                  </p:childTnLst>
                                </p:cTn>
                              </p:par>
                              <p:par>
                                <p:cTn fill="hold" grpId="0" id="109" nodeType="withEffect" presetClass="entr" presetID="53" presetSubtype="0">
                                  <p:stCondLst>
                                    <p:cond delay="1000"/>
                                  </p:stCondLst>
                                  <p:childTnLst>
                                    <p:set>
                                      <p:cBhvr>
                                        <p:cTn dur="1" fill="hold" id="110">
                                          <p:stCondLst>
                                            <p:cond delay="0"/>
                                          </p:stCondLst>
                                        </p:cTn>
                                        <p:tgtEl>
                                          <p:spTgt spid="64"/>
                                        </p:tgtEl>
                                        <p:attrNameLst>
                                          <p:attrName>style.visibility</p:attrName>
                                        </p:attrNameLst>
                                      </p:cBhvr>
                                      <p:to>
                                        <p:strVal val="visible"/>
                                      </p:to>
                                    </p:set>
                                    <p:anim calcmode="lin" valueType="num">
                                      <p:cBhvr>
                                        <p:cTn dur="500" fill="hold" id="111"/>
                                        <p:tgtEl>
                                          <p:spTgt spid="64"/>
                                        </p:tgtEl>
                                        <p:attrNameLst>
                                          <p:attrName>ppt_w</p:attrName>
                                        </p:attrNameLst>
                                      </p:cBhvr>
                                      <p:tavLst>
                                        <p:tav tm="0">
                                          <p:val>
                                            <p:fltVal val="0"/>
                                          </p:val>
                                        </p:tav>
                                        <p:tav tm="100000">
                                          <p:val>
                                            <p:strVal val="#ppt_w"/>
                                          </p:val>
                                        </p:tav>
                                      </p:tavLst>
                                    </p:anim>
                                    <p:anim calcmode="lin" valueType="num">
                                      <p:cBhvr>
                                        <p:cTn dur="500" fill="hold" id="112"/>
                                        <p:tgtEl>
                                          <p:spTgt spid="64"/>
                                        </p:tgtEl>
                                        <p:attrNameLst>
                                          <p:attrName>ppt_h</p:attrName>
                                        </p:attrNameLst>
                                      </p:cBhvr>
                                      <p:tavLst>
                                        <p:tav tm="0">
                                          <p:val>
                                            <p:fltVal val="0"/>
                                          </p:val>
                                        </p:tav>
                                        <p:tav tm="100000">
                                          <p:val>
                                            <p:strVal val="#ppt_h"/>
                                          </p:val>
                                        </p:tav>
                                      </p:tavLst>
                                    </p:anim>
                                    <p:animEffect filter="fade" transition="in">
                                      <p:cBhvr>
                                        <p:cTn dur="500" id="113"/>
                                        <p:tgtEl>
                                          <p:spTgt spid="64"/>
                                        </p:tgtEl>
                                      </p:cBhvr>
                                    </p:animEffect>
                                  </p:childTnLst>
                                </p:cTn>
                              </p:par>
                              <p:par>
                                <p:cTn fill="hold" grpId="0" id="114" nodeType="withEffect" presetClass="entr" presetID="53" presetSubtype="0">
                                  <p:stCondLst>
                                    <p:cond delay="1000"/>
                                  </p:stCondLst>
                                  <p:childTnLst>
                                    <p:set>
                                      <p:cBhvr>
                                        <p:cTn dur="1" fill="hold" id="115">
                                          <p:stCondLst>
                                            <p:cond delay="0"/>
                                          </p:stCondLst>
                                        </p:cTn>
                                        <p:tgtEl>
                                          <p:spTgt spid="65"/>
                                        </p:tgtEl>
                                        <p:attrNameLst>
                                          <p:attrName>style.visibility</p:attrName>
                                        </p:attrNameLst>
                                      </p:cBhvr>
                                      <p:to>
                                        <p:strVal val="visible"/>
                                      </p:to>
                                    </p:set>
                                    <p:anim calcmode="lin" valueType="num">
                                      <p:cBhvr>
                                        <p:cTn dur="500" fill="hold" id="116"/>
                                        <p:tgtEl>
                                          <p:spTgt spid="65"/>
                                        </p:tgtEl>
                                        <p:attrNameLst>
                                          <p:attrName>ppt_w</p:attrName>
                                        </p:attrNameLst>
                                      </p:cBhvr>
                                      <p:tavLst>
                                        <p:tav tm="0">
                                          <p:val>
                                            <p:fltVal val="0"/>
                                          </p:val>
                                        </p:tav>
                                        <p:tav tm="100000">
                                          <p:val>
                                            <p:strVal val="#ppt_w"/>
                                          </p:val>
                                        </p:tav>
                                      </p:tavLst>
                                    </p:anim>
                                    <p:anim calcmode="lin" valueType="num">
                                      <p:cBhvr>
                                        <p:cTn dur="500" fill="hold" id="117"/>
                                        <p:tgtEl>
                                          <p:spTgt spid="65"/>
                                        </p:tgtEl>
                                        <p:attrNameLst>
                                          <p:attrName>ppt_h</p:attrName>
                                        </p:attrNameLst>
                                      </p:cBhvr>
                                      <p:tavLst>
                                        <p:tav tm="0">
                                          <p:val>
                                            <p:fltVal val="0"/>
                                          </p:val>
                                        </p:tav>
                                        <p:tav tm="100000">
                                          <p:val>
                                            <p:strVal val="#ppt_h"/>
                                          </p:val>
                                        </p:tav>
                                      </p:tavLst>
                                    </p:anim>
                                    <p:animEffect filter="fade" transition="in">
                                      <p:cBhvr>
                                        <p:cTn dur="500" id="118"/>
                                        <p:tgtEl>
                                          <p:spTgt spid="65"/>
                                        </p:tgtEl>
                                      </p:cBhvr>
                                    </p:animEffect>
                                  </p:childTnLst>
                                </p:cTn>
                              </p:par>
                              <p:par>
                                <p:cTn fill="hold" grpId="0" id="119" nodeType="withEffect" presetClass="entr" presetID="53" presetSubtype="0">
                                  <p:stCondLst>
                                    <p:cond delay="1000"/>
                                  </p:stCondLst>
                                  <p:childTnLst>
                                    <p:set>
                                      <p:cBhvr>
                                        <p:cTn dur="1" fill="hold" id="120">
                                          <p:stCondLst>
                                            <p:cond delay="0"/>
                                          </p:stCondLst>
                                        </p:cTn>
                                        <p:tgtEl>
                                          <p:spTgt spid="66"/>
                                        </p:tgtEl>
                                        <p:attrNameLst>
                                          <p:attrName>style.visibility</p:attrName>
                                        </p:attrNameLst>
                                      </p:cBhvr>
                                      <p:to>
                                        <p:strVal val="visible"/>
                                      </p:to>
                                    </p:set>
                                    <p:anim calcmode="lin" valueType="num">
                                      <p:cBhvr>
                                        <p:cTn dur="500" fill="hold" id="121"/>
                                        <p:tgtEl>
                                          <p:spTgt spid="66"/>
                                        </p:tgtEl>
                                        <p:attrNameLst>
                                          <p:attrName>ppt_w</p:attrName>
                                        </p:attrNameLst>
                                      </p:cBhvr>
                                      <p:tavLst>
                                        <p:tav tm="0">
                                          <p:val>
                                            <p:fltVal val="0"/>
                                          </p:val>
                                        </p:tav>
                                        <p:tav tm="100000">
                                          <p:val>
                                            <p:strVal val="#ppt_w"/>
                                          </p:val>
                                        </p:tav>
                                      </p:tavLst>
                                    </p:anim>
                                    <p:anim calcmode="lin" valueType="num">
                                      <p:cBhvr>
                                        <p:cTn dur="500" fill="hold" id="122"/>
                                        <p:tgtEl>
                                          <p:spTgt spid="66"/>
                                        </p:tgtEl>
                                        <p:attrNameLst>
                                          <p:attrName>ppt_h</p:attrName>
                                        </p:attrNameLst>
                                      </p:cBhvr>
                                      <p:tavLst>
                                        <p:tav tm="0">
                                          <p:val>
                                            <p:fltVal val="0"/>
                                          </p:val>
                                        </p:tav>
                                        <p:tav tm="100000">
                                          <p:val>
                                            <p:strVal val="#ppt_h"/>
                                          </p:val>
                                        </p:tav>
                                      </p:tavLst>
                                    </p:anim>
                                    <p:animEffect filter="fade" transition="in">
                                      <p:cBhvr>
                                        <p:cTn dur="500" id="123"/>
                                        <p:tgtEl>
                                          <p:spTgt spid="66"/>
                                        </p:tgtEl>
                                      </p:cBhvr>
                                    </p:animEffect>
                                  </p:childTnLst>
                                </p:cTn>
                              </p:par>
                              <p:par>
                                <p:cTn fill="hold" grpId="0" id="124" nodeType="withEffect" presetClass="entr" presetID="53" presetSubtype="0">
                                  <p:stCondLst>
                                    <p:cond delay="1000"/>
                                  </p:stCondLst>
                                  <p:childTnLst>
                                    <p:set>
                                      <p:cBhvr>
                                        <p:cTn dur="1" fill="hold" id="125">
                                          <p:stCondLst>
                                            <p:cond delay="0"/>
                                          </p:stCondLst>
                                        </p:cTn>
                                        <p:tgtEl>
                                          <p:spTgt spid="67"/>
                                        </p:tgtEl>
                                        <p:attrNameLst>
                                          <p:attrName>style.visibility</p:attrName>
                                        </p:attrNameLst>
                                      </p:cBhvr>
                                      <p:to>
                                        <p:strVal val="visible"/>
                                      </p:to>
                                    </p:set>
                                    <p:anim calcmode="lin" valueType="num">
                                      <p:cBhvr>
                                        <p:cTn dur="500" fill="hold" id="126"/>
                                        <p:tgtEl>
                                          <p:spTgt spid="67"/>
                                        </p:tgtEl>
                                        <p:attrNameLst>
                                          <p:attrName>ppt_w</p:attrName>
                                        </p:attrNameLst>
                                      </p:cBhvr>
                                      <p:tavLst>
                                        <p:tav tm="0">
                                          <p:val>
                                            <p:fltVal val="0"/>
                                          </p:val>
                                        </p:tav>
                                        <p:tav tm="100000">
                                          <p:val>
                                            <p:strVal val="#ppt_w"/>
                                          </p:val>
                                        </p:tav>
                                      </p:tavLst>
                                    </p:anim>
                                    <p:anim calcmode="lin" valueType="num">
                                      <p:cBhvr>
                                        <p:cTn dur="500" fill="hold" id="127"/>
                                        <p:tgtEl>
                                          <p:spTgt spid="67"/>
                                        </p:tgtEl>
                                        <p:attrNameLst>
                                          <p:attrName>ppt_h</p:attrName>
                                        </p:attrNameLst>
                                      </p:cBhvr>
                                      <p:tavLst>
                                        <p:tav tm="0">
                                          <p:val>
                                            <p:fltVal val="0"/>
                                          </p:val>
                                        </p:tav>
                                        <p:tav tm="100000">
                                          <p:val>
                                            <p:strVal val="#ppt_h"/>
                                          </p:val>
                                        </p:tav>
                                      </p:tavLst>
                                    </p:anim>
                                    <p:animEffect filter="fade" transition="in">
                                      <p:cBhvr>
                                        <p:cTn dur="500" id="128"/>
                                        <p:tgtEl>
                                          <p:spTgt spid="67"/>
                                        </p:tgtEl>
                                      </p:cBhvr>
                                    </p:animEffect>
                                  </p:childTnLst>
                                </p:cTn>
                              </p:par>
                              <p:par>
                                <p:cTn fill="hold" grpId="0" id="129" nodeType="withEffect" presetClass="entr" presetID="53" presetSubtype="0">
                                  <p:stCondLst>
                                    <p:cond delay="1000"/>
                                  </p:stCondLst>
                                  <p:childTnLst>
                                    <p:set>
                                      <p:cBhvr>
                                        <p:cTn dur="1" fill="hold" id="130">
                                          <p:stCondLst>
                                            <p:cond delay="0"/>
                                          </p:stCondLst>
                                        </p:cTn>
                                        <p:tgtEl>
                                          <p:spTgt spid="68"/>
                                        </p:tgtEl>
                                        <p:attrNameLst>
                                          <p:attrName>style.visibility</p:attrName>
                                        </p:attrNameLst>
                                      </p:cBhvr>
                                      <p:to>
                                        <p:strVal val="visible"/>
                                      </p:to>
                                    </p:set>
                                    <p:anim calcmode="lin" valueType="num">
                                      <p:cBhvr>
                                        <p:cTn dur="500" fill="hold" id="131"/>
                                        <p:tgtEl>
                                          <p:spTgt spid="68"/>
                                        </p:tgtEl>
                                        <p:attrNameLst>
                                          <p:attrName>ppt_w</p:attrName>
                                        </p:attrNameLst>
                                      </p:cBhvr>
                                      <p:tavLst>
                                        <p:tav tm="0">
                                          <p:val>
                                            <p:fltVal val="0"/>
                                          </p:val>
                                        </p:tav>
                                        <p:tav tm="100000">
                                          <p:val>
                                            <p:strVal val="#ppt_w"/>
                                          </p:val>
                                        </p:tav>
                                      </p:tavLst>
                                    </p:anim>
                                    <p:anim calcmode="lin" valueType="num">
                                      <p:cBhvr>
                                        <p:cTn dur="500" fill="hold" id="132"/>
                                        <p:tgtEl>
                                          <p:spTgt spid="68"/>
                                        </p:tgtEl>
                                        <p:attrNameLst>
                                          <p:attrName>ppt_h</p:attrName>
                                        </p:attrNameLst>
                                      </p:cBhvr>
                                      <p:tavLst>
                                        <p:tav tm="0">
                                          <p:val>
                                            <p:fltVal val="0"/>
                                          </p:val>
                                        </p:tav>
                                        <p:tav tm="100000">
                                          <p:val>
                                            <p:strVal val="#ppt_h"/>
                                          </p:val>
                                        </p:tav>
                                      </p:tavLst>
                                    </p:anim>
                                    <p:animEffect filter="fade" transition="in">
                                      <p:cBhvr>
                                        <p:cTn dur="500" id="133"/>
                                        <p:tgtEl>
                                          <p:spTgt spid="68"/>
                                        </p:tgtEl>
                                      </p:cBhvr>
                                    </p:animEffect>
                                  </p:childTnLst>
                                </p:cTn>
                              </p:par>
                              <p:par>
                                <p:cTn fill="hold" grpId="0" id="134" nodeType="withEffect" presetClass="entr" presetID="53" presetSubtype="0">
                                  <p:stCondLst>
                                    <p:cond delay="1000"/>
                                  </p:stCondLst>
                                  <p:childTnLst>
                                    <p:set>
                                      <p:cBhvr>
                                        <p:cTn dur="1" fill="hold" id="135">
                                          <p:stCondLst>
                                            <p:cond delay="0"/>
                                          </p:stCondLst>
                                        </p:cTn>
                                        <p:tgtEl>
                                          <p:spTgt spid="69"/>
                                        </p:tgtEl>
                                        <p:attrNameLst>
                                          <p:attrName>style.visibility</p:attrName>
                                        </p:attrNameLst>
                                      </p:cBhvr>
                                      <p:to>
                                        <p:strVal val="visible"/>
                                      </p:to>
                                    </p:set>
                                    <p:anim calcmode="lin" valueType="num">
                                      <p:cBhvr>
                                        <p:cTn dur="500" fill="hold" id="136"/>
                                        <p:tgtEl>
                                          <p:spTgt spid="69"/>
                                        </p:tgtEl>
                                        <p:attrNameLst>
                                          <p:attrName>ppt_w</p:attrName>
                                        </p:attrNameLst>
                                      </p:cBhvr>
                                      <p:tavLst>
                                        <p:tav tm="0">
                                          <p:val>
                                            <p:fltVal val="0"/>
                                          </p:val>
                                        </p:tav>
                                        <p:tav tm="100000">
                                          <p:val>
                                            <p:strVal val="#ppt_w"/>
                                          </p:val>
                                        </p:tav>
                                      </p:tavLst>
                                    </p:anim>
                                    <p:anim calcmode="lin" valueType="num">
                                      <p:cBhvr>
                                        <p:cTn dur="500" fill="hold" id="137"/>
                                        <p:tgtEl>
                                          <p:spTgt spid="69"/>
                                        </p:tgtEl>
                                        <p:attrNameLst>
                                          <p:attrName>ppt_h</p:attrName>
                                        </p:attrNameLst>
                                      </p:cBhvr>
                                      <p:tavLst>
                                        <p:tav tm="0">
                                          <p:val>
                                            <p:fltVal val="0"/>
                                          </p:val>
                                        </p:tav>
                                        <p:tav tm="100000">
                                          <p:val>
                                            <p:strVal val="#ppt_h"/>
                                          </p:val>
                                        </p:tav>
                                      </p:tavLst>
                                    </p:anim>
                                    <p:animEffect filter="fade" transition="in">
                                      <p:cBhvr>
                                        <p:cTn dur="500" id="138"/>
                                        <p:tgtEl>
                                          <p:spTgt spid="69"/>
                                        </p:tgtEl>
                                      </p:cBhvr>
                                    </p:animEffect>
                                  </p:childTnLst>
                                </p:cTn>
                              </p:par>
                              <p:par>
                                <p:cTn fill="hold" grpId="0" id="139" nodeType="withEffect" presetClass="entr" presetID="53" presetSubtype="0">
                                  <p:stCondLst>
                                    <p:cond delay="1000"/>
                                  </p:stCondLst>
                                  <p:childTnLst>
                                    <p:set>
                                      <p:cBhvr>
                                        <p:cTn dur="1" fill="hold" id="140">
                                          <p:stCondLst>
                                            <p:cond delay="0"/>
                                          </p:stCondLst>
                                        </p:cTn>
                                        <p:tgtEl>
                                          <p:spTgt spid="70"/>
                                        </p:tgtEl>
                                        <p:attrNameLst>
                                          <p:attrName>style.visibility</p:attrName>
                                        </p:attrNameLst>
                                      </p:cBhvr>
                                      <p:to>
                                        <p:strVal val="visible"/>
                                      </p:to>
                                    </p:set>
                                    <p:anim calcmode="lin" valueType="num">
                                      <p:cBhvr>
                                        <p:cTn dur="500" fill="hold" id="141"/>
                                        <p:tgtEl>
                                          <p:spTgt spid="70"/>
                                        </p:tgtEl>
                                        <p:attrNameLst>
                                          <p:attrName>ppt_w</p:attrName>
                                        </p:attrNameLst>
                                      </p:cBhvr>
                                      <p:tavLst>
                                        <p:tav tm="0">
                                          <p:val>
                                            <p:fltVal val="0"/>
                                          </p:val>
                                        </p:tav>
                                        <p:tav tm="100000">
                                          <p:val>
                                            <p:strVal val="#ppt_w"/>
                                          </p:val>
                                        </p:tav>
                                      </p:tavLst>
                                    </p:anim>
                                    <p:anim calcmode="lin" valueType="num">
                                      <p:cBhvr>
                                        <p:cTn dur="500" fill="hold" id="142"/>
                                        <p:tgtEl>
                                          <p:spTgt spid="70"/>
                                        </p:tgtEl>
                                        <p:attrNameLst>
                                          <p:attrName>ppt_h</p:attrName>
                                        </p:attrNameLst>
                                      </p:cBhvr>
                                      <p:tavLst>
                                        <p:tav tm="0">
                                          <p:val>
                                            <p:fltVal val="0"/>
                                          </p:val>
                                        </p:tav>
                                        <p:tav tm="100000">
                                          <p:val>
                                            <p:strVal val="#ppt_h"/>
                                          </p:val>
                                        </p:tav>
                                      </p:tavLst>
                                    </p:anim>
                                    <p:animEffect filter="fade" transition="in">
                                      <p:cBhvr>
                                        <p:cTn dur="500" id="143"/>
                                        <p:tgtEl>
                                          <p:spTgt spid="70"/>
                                        </p:tgtEl>
                                      </p:cBhvr>
                                    </p:animEffect>
                                  </p:childTnLst>
                                </p:cTn>
                              </p:par>
                              <p:par>
                                <p:cTn fill="hold" grpId="0" id="144" nodeType="withEffect" presetClass="entr" presetID="53" presetSubtype="0">
                                  <p:stCondLst>
                                    <p:cond delay="1000"/>
                                  </p:stCondLst>
                                  <p:childTnLst>
                                    <p:set>
                                      <p:cBhvr>
                                        <p:cTn dur="1" fill="hold" id="145">
                                          <p:stCondLst>
                                            <p:cond delay="0"/>
                                          </p:stCondLst>
                                        </p:cTn>
                                        <p:tgtEl>
                                          <p:spTgt spid="71"/>
                                        </p:tgtEl>
                                        <p:attrNameLst>
                                          <p:attrName>style.visibility</p:attrName>
                                        </p:attrNameLst>
                                      </p:cBhvr>
                                      <p:to>
                                        <p:strVal val="visible"/>
                                      </p:to>
                                    </p:set>
                                    <p:anim calcmode="lin" valueType="num">
                                      <p:cBhvr>
                                        <p:cTn dur="500" fill="hold" id="146"/>
                                        <p:tgtEl>
                                          <p:spTgt spid="71"/>
                                        </p:tgtEl>
                                        <p:attrNameLst>
                                          <p:attrName>ppt_w</p:attrName>
                                        </p:attrNameLst>
                                      </p:cBhvr>
                                      <p:tavLst>
                                        <p:tav tm="0">
                                          <p:val>
                                            <p:fltVal val="0"/>
                                          </p:val>
                                        </p:tav>
                                        <p:tav tm="100000">
                                          <p:val>
                                            <p:strVal val="#ppt_w"/>
                                          </p:val>
                                        </p:tav>
                                      </p:tavLst>
                                    </p:anim>
                                    <p:anim calcmode="lin" valueType="num">
                                      <p:cBhvr>
                                        <p:cTn dur="500" fill="hold" id="147"/>
                                        <p:tgtEl>
                                          <p:spTgt spid="71"/>
                                        </p:tgtEl>
                                        <p:attrNameLst>
                                          <p:attrName>ppt_h</p:attrName>
                                        </p:attrNameLst>
                                      </p:cBhvr>
                                      <p:tavLst>
                                        <p:tav tm="0">
                                          <p:val>
                                            <p:fltVal val="0"/>
                                          </p:val>
                                        </p:tav>
                                        <p:tav tm="100000">
                                          <p:val>
                                            <p:strVal val="#ppt_h"/>
                                          </p:val>
                                        </p:tav>
                                      </p:tavLst>
                                    </p:anim>
                                    <p:animEffect filter="fade" transition="in">
                                      <p:cBhvr>
                                        <p:cTn dur="500" id="148"/>
                                        <p:tgtEl>
                                          <p:spTgt spid="7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6"/>
      <p:bldP grpId="0" spid="37"/>
      <p:bldP grpId="0" spid="38"/>
      <p:bldP grpId="0" spid="39"/>
      <p:bldP grpId="0" spid="40"/>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Rectangle 5"/>
          <p:cNvSpPr>
            <a:spLocks noChangeArrowheads="1"/>
          </p:cNvSpPr>
          <p:nvPr/>
        </p:nvSpPr>
        <p:spPr bwMode="auto">
          <a:xfrm>
            <a:off x="1" y="6781711"/>
            <a:ext cx="12218266" cy="81520"/>
          </a:xfrm>
          <a:prstGeom prst="rect">
            <a:avLst/>
          </a:pr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矩形 1"/>
          <p:cNvSpPr/>
          <p:nvPr/>
        </p:nvSpPr>
        <p:spPr>
          <a:xfrm>
            <a:off x="-1" y="2204864"/>
            <a:ext cx="1717289" cy="2098281"/>
          </a:xfrm>
          <a:custGeom>
            <a:gdLst>
              <a:gd fmla="*/ 0 w 1717289" name="connsiteX0"/>
              <a:gd fmla="*/ 0 h 2098281" name="connsiteY0"/>
              <a:gd fmla="*/ 1674437 w 1717289" name="connsiteX1"/>
              <a:gd fmla="*/ 4101 h 2098281" name="connsiteY1"/>
              <a:gd fmla="*/ 1717289 w 1717289" name="connsiteX2"/>
              <a:gd fmla="*/ 2098281 h 2098281" name="connsiteY2"/>
              <a:gd fmla="*/ 0 w 1717289" name="connsiteX3"/>
              <a:gd fmla="*/ 2088232 h 2098281" name="connsiteY3"/>
              <a:gd fmla="*/ 0 w 1717289" name="connsiteX4"/>
              <a:gd fmla="*/ 0 h 2098281" name="connsiteY4"/>
              <a:gd fmla="*/ 0 w 1705100" name="connsiteX5"/>
              <a:gd fmla="*/ 0 h 2088232" name="connsiteY5"/>
            </a:gdLst>
            <a:cxnLst>
              <a:cxn ang="0">
                <a:pos x="connsiteX0" y="connsiteY0"/>
              </a:cxn>
              <a:cxn ang="0">
                <a:pos x="connsiteX1" y="connsiteY1"/>
              </a:cxn>
              <a:cxn ang="0">
                <a:pos x="connsiteX2" y="connsiteY2"/>
              </a:cxn>
              <a:cxn ang="0">
                <a:pos x="connsiteX3" y="connsiteY3"/>
              </a:cxn>
              <a:cxn ang="0">
                <a:pos x="connsiteX4" y="connsiteY4"/>
              </a:cxn>
            </a:cxnLst>
            <a:rect b="b" l="l" r="r" t="t"/>
            <a:pathLst>
              <a:path h="2098281" w="1717288">
                <a:moveTo>
                  <a:pt x="0" y="0"/>
                </a:moveTo>
                <a:lnTo>
                  <a:pt x="1674437" y="4101"/>
                </a:lnTo>
                <a:cubicBezTo>
                  <a:pt x="536394" y="826531"/>
                  <a:pt x="1385887" y="2096234"/>
                  <a:pt x="1717289" y="2098281"/>
                </a:cubicBezTo>
                <a:lnTo>
                  <a:pt x="0" y="2088232"/>
                </a:lnTo>
                <a:lnTo>
                  <a:pt x="0" y="0"/>
                </a:lnTo>
                <a:close/>
              </a:path>
            </a:pathLst>
          </a:cu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p:nvPr/>
        </p:nvSpPr>
        <p:spPr>
          <a:xfrm>
            <a:off x="1201043" y="2060848"/>
            <a:ext cx="2376264" cy="2376264"/>
          </a:xfrm>
          <a:prstGeom prst="ellipse">
            <a:avLst/>
          </a:prstGeom>
          <a:solidFill>
            <a:srgbClr val="5C6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1832263" y="2348880"/>
            <a:ext cx="1062068" cy="1025712"/>
            <a:chOff x="5512720" y="2152017"/>
            <a:chExt cx="583915" cy="496874"/>
          </a:xfrm>
        </p:grpSpPr>
        <p:sp>
          <p:nvSpPr>
            <p:cNvPr id="33" name="Freeform 159"/>
            <p:cNvSpPr/>
            <p:nvPr/>
          </p:nvSpPr>
          <p:spPr bwMode="auto">
            <a:xfrm>
              <a:off x="5574376" y="2246314"/>
              <a:ext cx="460603" cy="402577"/>
            </a:xfrm>
            <a:custGeom>
              <a:gdLst>
                <a:gd fmla="*/ 29 w 54" name="T0"/>
                <a:gd fmla="*/ 1 h 47" name="T1"/>
                <a:gd fmla="*/ 24 w 54" name="T2"/>
                <a:gd fmla="*/ 1 h 47" name="T3"/>
                <a:gd fmla="*/ 2 w 54" name="T4"/>
                <a:gd fmla="*/ 15 h 47" name="T5"/>
                <a:gd fmla="*/ 0 w 54" name="T6"/>
                <a:gd fmla="*/ 20 h 47" name="T7"/>
                <a:gd fmla="*/ 0 w 54" name="T8"/>
                <a:gd fmla="*/ 44 h 47" name="T9"/>
                <a:gd fmla="*/ 3 w 54" name="T10"/>
                <a:gd fmla="*/ 47 h 47" name="T11"/>
                <a:gd fmla="*/ 13 w 54" name="T12"/>
                <a:gd fmla="*/ 47 h 47" name="T13"/>
                <a:gd fmla="*/ 16 w 54" name="T14"/>
                <a:gd fmla="*/ 44 h 47" name="T15"/>
                <a:gd fmla="*/ 16 w 54" name="T16"/>
                <a:gd fmla="*/ 27 h 47" name="T17"/>
                <a:gd fmla="*/ 19 w 54" name="T18"/>
                <a:gd fmla="*/ 24 h 47" name="T19"/>
                <a:gd fmla="*/ 35 w 54" name="T20"/>
                <a:gd fmla="*/ 24 h 47" name="T21"/>
                <a:gd fmla="*/ 38 w 54" name="T22"/>
                <a:gd fmla="*/ 27 h 47" name="T23"/>
                <a:gd fmla="*/ 38 w 54" name="T24"/>
                <a:gd fmla="*/ 44 h 47" name="T25"/>
                <a:gd fmla="*/ 41 w 54" name="T26"/>
                <a:gd fmla="*/ 47 h 47" name="T27"/>
                <a:gd fmla="*/ 51 w 54" name="T28"/>
                <a:gd fmla="*/ 47 h 47" name="T29"/>
                <a:gd fmla="*/ 54 w 54" name="T30"/>
                <a:gd fmla="*/ 44 h 47" name="T31"/>
                <a:gd fmla="*/ 54 w 54" name="T32"/>
                <a:gd fmla="*/ 20 h 47" name="T33"/>
                <a:gd fmla="*/ 52 w 54" name="T34"/>
                <a:gd fmla="*/ 16 h 47" name="T35"/>
                <a:gd fmla="*/ 29 w 54" name="T36"/>
                <a:gd fmla="*/ 1 h 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p>
          </p:txBody>
        </p:sp>
        <p:sp>
          <p:nvSpPr>
            <p:cNvPr id="34" name="Freeform 160"/>
            <p:cNvSpPr/>
            <p:nvPr/>
          </p:nvSpPr>
          <p:spPr bwMode="auto">
            <a:xfrm>
              <a:off x="5512720" y="2152017"/>
              <a:ext cx="583915" cy="224863"/>
            </a:xfrm>
            <a:custGeom>
              <a:gdLst>
                <a:gd fmla="*/ 64 w 68" name="T0"/>
                <a:gd fmla="*/ 20 h 26" name="T1"/>
                <a:gd fmla="*/ 61 w 68" name="T2"/>
                <a:gd fmla="*/ 15 h 26" name="T3"/>
                <a:gd fmla="*/ 61 w 68" name="T4"/>
                <a:gd fmla="*/ 10 h 26" name="T5"/>
                <a:gd fmla="*/ 58 w 68" name="T6"/>
                <a:gd fmla="*/ 7 h 26" name="T7"/>
                <a:gd fmla="*/ 57 w 68" name="T8"/>
                <a:gd fmla="*/ 7 h 26" name="T9"/>
                <a:gd fmla="*/ 54 w 68" name="T10"/>
                <a:gd fmla="*/ 10 h 26" name="T11"/>
                <a:gd fmla="*/ 54 w 68" name="T12"/>
                <a:gd fmla="*/ 10 h 26" name="T13"/>
                <a:gd fmla="*/ 52 w 68" name="T14"/>
                <a:gd fmla="*/ 12 h 26" name="T15"/>
                <a:gd fmla="*/ 36 w 68" name="T16"/>
                <a:gd fmla="*/ 1 h 26" name="T17"/>
                <a:gd fmla="*/ 33 w 68" name="T18"/>
                <a:gd fmla="*/ 0 h 26" name="T19"/>
                <a:gd fmla="*/ 30 w 68" name="T20"/>
                <a:gd fmla="*/ 1 h 26" name="T21"/>
                <a:gd fmla="*/ 2 w 68" name="T22"/>
                <a:gd fmla="*/ 20 h 26" name="T23"/>
                <a:gd fmla="*/ 1 w 68" name="T24"/>
                <a:gd fmla="*/ 24 h 26" name="T25"/>
                <a:gd fmla="*/ 5 w 68" name="T26"/>
                <a:gd fmla="*/ 24 h 26" name="T27"/>
                <a:gd fmla="*/ 31 w 68" name="T28"/>
                <a:gd fmla="*/ 7 h 26" name="T29"/>
                <a:gd fmla="*/ 36 w 68" name="T30"/>
                <a:gd fmla="*/ 7 h 26" name="T31"/>
                <a:gd fmla="*/ 63 w 68" name="T32"/>
                <a:gd fmla="*/ 25 h 26" name="T33"/>
                <a:gd fmla="*/ 67 w 68" name="T34"/>
                <a:gd fmla="*/ 25 h 26" name="T35"/>
                <a:gd fmla="*/ 66 w 68" name="T36"/>
                <a:gd fmla="*/ 21 h 26" name="T37"/>
                <a:gd fmla="*/ 64 w 68" name="T38"/>
                <a:gd fmla="*/ 20 h 2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p>
          </p:txBody>
        </p:sp>
      </p:grpSp>
      <p:sp>
        <p:nvSpPr>
          <p:cNvPr id="35" name="标题 4"/>
          <p:cNvSpPr txBox="1"/>
          <p:nvPr/>
        </p:nvSpPr>
        <p:spPr>
          <a:xfrm>
            <a:off x="1777107" y="3484012"/>
            <a:ext cx="1296144" cy="80314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800">
                <a:solidFill>
                  <a:schemeClr val="bg1"/>
                </a:solidFill>
                <a:latin charset="-122" panose="020b0503020204020204" pitchFamily="34" typeface="微软雅黑"/>
                <a:ea charset="-122" panose="020b0503020204020204" pitchFamily="34" typeface="微软雅黑"/>
              </a:rPr>
              <a:t>目   录</a:t>
            </a:r>
          </a:p>
          <a:p>
            <a:pPr algn="l"/>
            <a:r>
              <a:rPr altLang="en-US" b="1" lang="zh-CN" smtClean="0" sz="2800">
                <a:solidFill>
                  <a:schemeClr val="bg1"/>
                </a:solidFill>
                <a:latin charset="-122" panose="020b0503020204020204" pitchFamily="34" typeface="微软雅黑"/>
                <a:ea charset="-122" panose="020b0503020204020204" pitchFamily="34" typeface="微软雅黑"/>
              </a:rPr>
              <a:t>CONTENTS</a:t>
            </a:r>
          </a:p>
        </p:txBody>
      </p:sp>
      <p:sp>
        <p:nvSpPr>
          <p:cNvPr id="36" name="椭圆 35"/>
          <p:cNvSpPr/>
          <p:nvPr/>
        </p:nvSpPr>
        <p:spPr>
          <a:xfrm>
            <a:off x="1345059" y="2192675"/>
            <a:ext cx="2100421" cy="2100421"/>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圆角矩形 36"/>
          <p:cNvSpPr/>
          <p:nvPr/>
        </p:nvSpPr>
        <p:spPr>
          <a:xfrm>
            <a:off x="4153371" y="1532472"/>
            <a:ext cx="3888432" cy="480689"/>
          </a:xfrm>
          <a:prstGeom prst="roundRect">
            <a:avLst>
              <a:gd fmla="val 50000" name="adj"/>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椭圆 37"/>
          <p:cNvSpPr/>
          <p:nvPr/>
        </p:nvSpPr>
        <p:spPr>
          <a:xfrm>
            <a:off x="3865339" y="1484784"/>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标题 4"/>
          <p:cNvSpPr txBox="1"/>
          <p:nvPr/>
        </p:nvSpPr>
        <p:spPr>
          <a:xfrm>
            <a:off x="3865339" y="1665621"/>
            <a:ext cx="576064" cy="49780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z="2800">
                <a:solidFill>
                  <a:schemeClr val="bg1"/>
                </a:solidFill>
                <a:latin charset="-122" panose="020b0503020204020204" pitchFamily="34" typeface="微软雅黑"/>
                <a:ea charset="-122" panose="020b0503020204020204" pitchFamily="34" typeface="微软雅黑"/>
              </a:rPr>
              <a:t>1</a:t>
            </a:r>
          </a:p>
        </p:txBody>
      </p:sp>
      <p:sp>
        <p:nvSpPr>
          <p:cNvPr id="40" name="标题 4"/>
          <p:cNvSpPr txBox="1"/>
          <p:nvPr/>
        </p:nvSpPr>
        <p:spPr>
          <a:xfrm>
            <a:off x="4513411" y="1617935"/>
            <a:ext cx="3600400"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solidFill>
                <a:latin charset="-122" panose="020b0503020204020204" pitchFamily="34" typeface="微软雅黑"/>
                <a:ea charset="-122" panose="020b0503020204020204" pitchFamily="34" typeface="微软雅黑"/>
              </a:rPr>
              <a:t>   我们是谁</a:t>
            </a:r>
          </a:p>
        </p:txBody>
      </p:sp>
      <p:sp>
        <p:nvSpPr>
          <p:cNvPr id="41" name="右箭头 40"/>
          <p:cNvSpPr/>
          <p:nvPr/>
        </p:nvSpPr>
        <p:spPr>
          <a:xfrm>
            <a:off x="7537747" y="1665621"/>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圆角矩形 42"/>
          <p:cNvSpPr/>
          <p:nvPr/>
        </p:nvSpPr>
        <p:spPr>
          <a:xfrm>
            <a:off x="4369395" y="2241686"/>
            <a:ext cx="3888432" cy="480689"/>
          </a:xfrm>
          <a:prstGeom prst="roundRect">
            <a:avLst>
              <a:gd fmla="val 50000" name="adj"/>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椭圆 43"/>
          <p:cNvSpPr/>
          <p:nvPr/>
        </p:nvSpPr>
        <p:spPr>
          <a:xfrm>
            <a:off x="4081363" y="2193998"/>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标题 4"/>
          <p:cNvSpPr txBox="1"/>
          <p:nvPr/>
        </p:nvSpPr>
        <p:spPr>
          <a:xfrm>
            <a:off x="4081363" y="2374835"/>
            <a:ext cx="576064" cy="49780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mtClean="0" sz="2800">
                <a:solidFill>
                  <a:schemeClr val="bg1"/>
                </a:solidFill>
                <a:latin charset="-122" panose="020b0503020204020204" pitchFamily="34" typeface="微软雅黑"/>
                <a:ea charset="-122" panose="020b0503020204020204" pitchFamily="34" typeface="微软雅黑"/>
              </a:rPr>
              <a:t>2</a:t>
            </a:r>
          </a:p>
        </p:txBody>
      </p:sp>
      <p:sp>
        <p:nvSpPr>
          <p:cNvPr id="46" name="标题 4"/>
          <p:cNvSpPr txBox="1"/>
          <p:nvPr/>
        </p:nvSpPr>
        <p:spPr>
          <a:xfrm>
            <a:off x="4729435" y="2327149"/>
            <a:ext cx="3600400"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solidFill>
                <a:latin charset="-122" panose="020b0503020204020204" pitchFamily="34" typeface="微软雅黑"/>
                <a:ea charset="-122" panose="020b0503020204020204" pitchFamily="34" typeface="微软雅黑"/>
              </a:rPr>
              <a:t>   我们要做什么</a:t>
            </a:r>
          </a:p>
        </p:txBody>
      </p:sp>
      <p:sp>
        <p:nvSpPr>
          <p:cNvPr id="47" name="右箭头 46"/>
          <p:cNvSpPr/>
          <p:nvPr/>
        </p:nvSpPr>
        <p:spPr>
          <a:xfrm>
            <a:off x="7753771" y="2374835"/>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圆角矩形 47"/>
          <p:cNvSpPr/>
          <p:nvPr/>
        </p:nvSpPr>
        <p:spPr>
          <a:xfrm>
            <a:off x="4513411" y="2950900"/>
            <a:ext cx="3888432" cy="480689"/>
          </a:xfrm>
          <a:prstGeom prst="roundRect">
            <a:avLst>
              <a:gd fmla="val 50000" name="adj"/>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椭圆 48"/>
          <p:cNvSpPr/>
          <p:nvPr/>
        </p:nvSpPr>
        <p:spPr>
          <a:xfrm>
            <a:off x="4225379" y="2903212"/>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标题 4"/>
          <p:cNvSpPr txBox="1"/>
          <p:nvPr/>
        </p:nvSpPr>
        <p:spPr>
          <a:xfrm>
            <a:off x="4225379" y="3084049"/>
            <a:ext cx="576064" cy="49780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mtClean="0" sz="2800">
                <a:solidFill>
                  <a:schemeClr val="bg1"/>
                </a:solidFill>
                <a:latin charset="-122" panose="020b0503020204020204" pitchFamily="34" typeface="微软雅黑"/>
                <a:ea charset="-122" panose="020b0503020204020204" pitchFamily="34" typeface="微软雅黑"/>
              </a:rPr>
              <a:t>3</a:t>
            </a:r>
          </a:p>
        </p:txBody>
      </p:sp>
      <p:sp>
        <p:nvSpPr>
          <p:cNvPr id="73" name="标题 4"/>
          <p:cNvSpPr txBox="1"/>
          <p:nvPr/>
        </p:nvSpPr>
        <p:spPr>
          <a:xfrm>
            <a:off x="4873451" y="3036363"/>
            <a:ext cx="3600400"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solidFill>
                <a:latin charset="-122" panose="020b0503020204020204" pitchFamily="34" typeface="微软雅黑"/>
                <a:ea charset="-122" panose="020b0503020204020204" pitchFamily="34" typeface="微软雅黑"/>
              </a:rPr>
              <a:t>   我们怎么做</a:t>
            </a:r>
          </a:p>
        </p:txBody>
      </p:sp>
      <p:sp>
        <p:nvSpPr>
          <p:cNvPr id="74" name="右箭头 73"/>
          <p:cNvSpPr/>
          <p:nvPr/>
        </p:nvSpPr>
        <p:spPr>
          <a:xfrm>
            <a:off x="7897787" y="3084049"/>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圆角矩形 74"/>
          <p:cNvSpPr/>
          <p:nvPr/>
        </p:nvSpPr>
        <p:spPr>
          <a:xfrm>
            <a:off x="4369395" y="3660114"/>
            <a:ext cx="3888432" cy="480689"/>
          </a:xfrm>
          <a:prstGeom prst="roundRect">
            <a:avLst>
              <a:gd fmla="val 50000" name="adj"/>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椭圆 75"/>
          <p:cNvSpPr/>
          <p:nvPr/>
        </p:nvSpPr>
        <p:spPr>
          <a:xfrm>
            <a:off x="4081363" y="3612426"/>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标题 4"/>
          <p:cNvSpPr txBox="1"/>
          <p:nvPr/>
        </p:nvSpPr>
        <p:spPr>
          <a:xfrm>
            <a:off x="4081363" y="3793263"/>
            <a:ext cx="576064" cy="49780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mtClean="0" sz="2800">
                <a:solidFill>
                  <a:schemeClr val="bg1"/>
                </a:solidFill>
                <a:latin charset="-122" panose="020b0503020204020204" pitchFamily="34" typeface="微软雅黑"/>
                <a:ea charset="-122" panose="020b0503020204020204" pitchFamily="34" typeface="微软雅黑"/>
              </a:rPr>
              <a:t>4</a:t>
            </a:r>
          </a:p>
        </p:txBody>
      </p:sp>
      <p:sp>
        <p:nvSpPr>
          <p:cNvPr id="78" name="标题 4"/>
          <p:cNvSpPr txBox="1"/>
          <p:nvPr/>
        </p:nvSpPr>
        <p:spPr>
          <a:xfrm>
            <a:off x="4729435" y="3745577"/>
            <a:ext cx="3600400"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solidFill>
                <a:latin charset="-122" panose="020b0503020204020204" pitchFamily="34" typeface="微软雅黑"/>
                <a:ea charset="-122" panose="020b0503020204020204" pitchFamily="34" typeface="微软雅黑"/>
              </a:rPr>
              <a:t>   未来发展</a:t>
            </a:r>
          </a:p>
        </p:txBody>
      </p:sp>
      <p:sp>
        <p:nvSpPr>
          <p:cNvPr id="79" name="右箭头 78"/>
          <p:cNvSpPr/>
          <p:nvPr/>
        </p:nvSpPr>
        <p:spPr>
          <a:xfrm>
            <a:off x="7753771" y="3793263"/>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圆角矩形 79"/>
          <p:cNvSpPr/>
          <p:nvPr/>
        </p:nvSpPr>
        <p:spPr>
          <a:xfrm>
            <a:off x="4153371" y="4371355"/>
            <a:ext cx="3888432" cy="480689"/>
          </a:xfrm>
          <a:prstGeom prst="roundRect">
            <a:avLst>
              <a:gd fmla="val 50000" name="adj"/>
            </a:avLst>
          </a:prstGeom>
          <a:solidFill>
            <a:srgbClr val="C100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a:off x="3865339" y="4323667"/>
            <a:ext cx="576064" cy="576064"/>
          </a:xfrm>
          <a:prstGeom prst="ellipse">
            <a:avLst/>
          </a:prstGeom>
          <a:solidFill>
            <a:srgbClr val="C100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标题 4"/>
          <p:cNvSpPr txBox="1"/>
          <p:nvPr/>
        </p:nvSpPr>
        <p:spPr>
          <a:xfrm>
            <a:off x="3865339" y="4504504"/>
            <a:ext cx="576064" cy="49780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mtClean="0" sz="2800">
                <a:solidFill>
                  <a:schemeClr val="bg1"/>
                </a:solidFill>
                <a:latin charset="-122" panose="020b0503020204020204" pitchFamily="34" typeface="微软雅黑"/>
                <a:ea charset="-122" panose="020b0503020204020204" pitchFamily="34" typeface="微软雅黑"/>
              </a:rPr>
              <a:t>5</a:t>
            </a:r>
          </a:p>
        </p:txBody>
      </p:sp>
      <p:sp>
        <p:nvSpPr>
          <p:cNvPr id="83" name="标题 4"/>
          <p:cNvSpPr txBox="1"/>
          <p:nvPr/>
        </p:nvSpPr>
        <p:spPr>
          <a:xfrm>
            <a:off x="4513411" y="4456818"/>
            <a:ext cx="3600400"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400">
                <a:solidFill>
                  <a:schemeClr val="bg1"/>
                </a:solidFill>
                <a:latin charset="-122" panose="020b0503020204020204" pitchFamily="34" typeface="微软雅黑"/>
                <a:ea charset="-122" panose="020b0503020204020204" pitchFamily="34" typeface="微软雅黑"/>
              </a:rPr>
              <a:t>   财务与融资</a:t>
            </a:r>
          </a:p>
        </p:txBody>
      </p:sp>
      <p:sp>
        <p:nvSpPr>
          <p:cNvPr id="84" name="右箭头 83"/>
          <p:cNvSpPr/>
          <p:nvPr/>
        </p:nvSpPr>
        <p:spPr>
          <a:xfrm>
            <a:off x="7537747" y="4504504"/>
            <a:ext cx="288032" cy="189056"/>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矩形 84"/>
          <p:cNvSpPr/>
          <p:nvPr/>
        </p:nvSpPr>
        <p:spPr>
          <a:xfrm>
            <a:off x="9121923" y="2204864"/>
            <a:ext cx="3073252" cy="2082290"/>
          </a:xfrm>
          <a:prstGeom prst="rect">
            <a:avLst/>
          </a:prstGeom>
          <a:solidFill>
            <a:srgbClr val="5C6D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300631793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30"/>
                                        </p:tgtEl>
                                        <p:attrNameLst>
                                          <p:attrName>style.visibility</p:attrName>
                                        </p:attrNameLst>
                                      </p:cBhvr>
                                      <p:to>
                                        <p:strVal val="visible"/>
                                      </p:to>
                                    </p:set>
                                    <p:anim calcmode="lin" valueType="num">
                                      <p:cBhvr additive="base">
                                        <p:cTn dur="500" fill="hold" id="7"/>
                                        <p:tgtEl>
                                          <p:spTgt spid="30"/>
                                        </p:tgtEl>
                                        <p:attrNameLst>
                                          <p:attrName>ppt_x</p:attrName>
                                        </p:attrNameLst>
                                      </p:cBhvr>
                                      <p:tavLst>
                                        <p:tav tm="0">
                                          <p:val>
                                            <p:strVal val="0-#ppt_w/2"/>
                                          </p:val>
                                        </p:tav>
                                        <p:tav tm="100000">
                                          <p:val>
                                            <p:strVal val="#ppt_x"/>
                                          </p:val>
                                        </p:tav>
                                      </p:tavLst>
                                    </p:anim>
                                    <p:anim calcmode="lin" valueType="num">
                                      <p:cBhvr additive="base">
                                        <p:cTn dur="500" fill="hold" id="8"/>
                                        <p:tgtEl>
                                          <p:spTgt spid="30"/>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 presetSubtype="8">
                                  <p:stCondLst>
                                    <p:cond delay="0"/>
                                  </p:stCondLst>
                                  <p:childTnLst>
                                    <p:set>
                                      <p:cBhvr>
                                        <p:cTn dur="1" fill="hold" id="11">
                                          <p:stCondLst>
                                            <p:cond delay="0"/>
                                          </p:stCondLst>
                                        </p:cTn>
                                        <p:tgtEl>
                                          <p:spTgt spid="31"/>
                                        </p:tgtEl>
                                        <p:attrNameLst>
                                          <p:attrName>style.visibility</p:attrName>
                                        </p:attrNameLst>
                                      </p:cBhvr>
                                      <p:to>
                                        <p:strVal val="visible"/>
                                      </p:to>
                                    </p:set>
                                    <p:anim calcmode="lin" valueType="num">
                                      <p:cBhvr additive="base">
                                        <p:cTn dur="500" fill="hold" id="12"/>
                                        <p:tgtEl>
                                          <p:spTgt spid="31"/>
                                        </p:tgtEl>
                                        <p:attrNameLst>
                                          <p:attrName>ppt_x</p:attrName>
                                        </p:attrNameLst>
                                      </p:cBhvr>
                                      <p:tavLst>
                                        <p:tav tm="0">
                                          <p:val>
                                            <p:strVal val="0-#ppt_w/2"/>
                                          </p:val>
                                        </p:tav>
                                        <p:tav tm="100000">
                                          <p:val>
                                            <p:strVal val="#ppt_x"/>
                                          </p:val>
                                        </p:tav>
                                      </p:tavLst>
                                    </p:anim>
                                    <p:anim calcmode="lin" valueType="num">
                                      <p:cBhvr additive="base">
                                        <p:cTn dur="500" fill="hold" id="13"/>
                                        <p:tgtEl>
                                          <p:spTgt spid="31"/>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21" presetSubtype="1">
                                  <p:stCondLst>
                                    <p:cond delay="0"/>
                                  </p:stCondLst>
                                  <p:childTnLst>
                                    <p:set>
                                      <p:cBhvr>
                                        <p:cTn dur="1" fill="hold" id="16">
                                          <p:stCondLst>
                                            <p:cond delay="0"/>
                                          </p:stCondLst>
                                        </p:cTn>
                                        <p:tgtEl>
                                          <p:spTgt spid="36"/>
                                        </p:tgtEl>
                                        <p:attrNameLst>
                                          <p:attrName>style.visibility</p:attrName>
                                        </p:attrNameLst>
                                      </p:cBhvr>
                                      <p:to>
                                        <p:strVal val="visible"/>
                                      </p:to>
                                    </p:set>
                                    <p:animEffect filter="wheel(1)" transition="in">
                                      <p:cBhvr>
                                        <p:cTn dur="2000" id="17"/>
                                        <p:tgtEl>
                                          <p:spTgt spid="36"/>
                                        </p:tgtEl>
                                      </p:cBhvr>
                                    </p:animEffect>
                                  </p:childTnLst>
                                </p:cTn>
                              </p:par>
                            </p:childTnLst>
                          </p:cTn>
                        </p:par>
                        <p:par>
                          <p:cTn fill="hold" id="18" nodeType="afterGroup">
                            <p:stCondLst>
                              <p:cond delay="3000"/>
                            </p:stCondLst>
                            <p:childTnLst>
                              <p:par>
                                <p:cTn fill="hold" id="19" nodeType="afterEffect" presetClass="entr" presetID="53" presetSubtype="0">
                                  <p:stCondLst>
                                    <p:cond delay="0"/>
                                  </p:stCondLst>
                                  <p:childTnLst>
                                    <p:set>
                                      <p:cBhvr>
                                        <p:cTn dur="1" fill="hold" id="20">
                                          <p:stCondLst>
                                            <p:cond delay="0"/>
                                          </p:stCondLst>
                                        </p:cTn>
                                        <p:tgtEl>
                                          <p:spTgt spid="32"/>
                                        </p:tgtEl>
                                        <p:attrNameLst>
                                          <p:attrName>style.visibility</p:attrName>
                                        </p:attrNameLst>
                                      </p:cBhvr>
                                      <p:to>
                                        <p:strVal val="visible"/>
                                      </p:to>
                                    </p:set>
                                    <p:anim calcmode="lin" valueType="num">
                                      <p:cBhvr>
                                        <p:cTn dur="500" fill="hold" id="21"/>
                                        <p:tgtEl>
                                          <p:spTgt spid="32"/>
                                        </p:tgtEl>
                                        <p:attrNameLst>
                                          <p:attrName>ppt_w</p:attrName>
                                        </p:attrNameLst>
                                      </p:cBhvr>
                                      <p:tavLst>
                                        <p:tav tm="0">
                                          <p:val>
                                            <p:fltVal val="0"/>
                                          </p:val>
                                        </p:tav>
                                        <p:tav tm="100000">
                                          <p:val>
                                            <p:strVal val="#ppt_w"/>
                                          </p:val>
                                        </p:tav>
                                      </p:tavLst>
                                    </p:anim>
                                    <p:anim calcmode="lin" valueType="num">
                                      <p:cBhvr>
                                        <p:cTn dur="500" fill="hold" id="22"/>
                                        <p:tgtEl>
                                          <p:spTgt spid="32"/>
                                        </p:tgtEl>
                                        <p:attrNameLst>
                                          <p:attrName>ppt_h</p:attrName>
                                        </p:attrNameLst>
                                      </p:cBhvr>
                                      <p:tavLst>
                                        <p:tav tm="0">
                                          <p:val>
                                            <p:fltVal val="0"/>
                                          </p:val>
                                        </p:tav>
                                        <p:tav tm="100000">
                                          <p:val>
                                            <p:strVal val="#ppt_h"/>
                                          </p:val>
                                        </p:tav>
                                      </p:tavLst>
                                    </p:anim>
                                    <p:animEffect filter="fade" transition="in">
                                      <p:cBhvr>
                                        <p:cTn dur="500" id="23"/>
                                        <p:tgtEl>
                                          <p:spTgt spid="32"/>
                                        </p:tgtEl>
                                      </p:cBhvr>
                                    </p:animEffect>
                                  </p:childTnLst>
                                </p:cTn>
                              </p:par>
                            </p:childTnLst>
                          </p:cTn>
                        </p:par>
                        <p:par>
                          <p:cTn fill="hold" id="24" nodeType="afterGroup">
                            <p:stCondLst>
                              <p:cond delay="3500"/>
                            </p:stCondLst>
                            <p:childTnLst>
                              <p:par>
                                <p:cTn fill="hold" grpId="0" id="25" nodeType="afterEffect" presetClass="entr" presetID="41" presetSubtype="0">
                                  <p:stCondLst>
                                    <p:cond delay="0"/>
                                  </p:stCondLst>
                                  <p:iterate type="lt">
                                    <p:tmPct val="10000"/>
                                  </p:iterate>
                                  <p:childTnLst>
                                    <p:set>
                                      <p:cBhvr>
                                        <p:cTn dur="1" fill="hold" id="26">
                                          <p:stCondLst>
                                            <p:cond delay="0"/>
                                          </p:stCondLst>
                                        </p:cTn>
                                        <p:tgtEl>
                                          <p:spTgt spid="35"/>
                                        </p:tgtEl>
                                        <p:attrNameLst>
                                          <p:attrName>style.visibility</p:attrName>
                                        </p:attrNameLst>
                                      </p:cBhvr>
                                      <p:to>
                                        <p:strVal val="visible"/>
                                      </p:to>
                                    </p:set>
                                    <p:anim calcmode="lin" valueType="num">
                                      <p:cBhvr>
                                        <p:cTn dur="500" fill="hold" id="27"/>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28"/>
                                        <p:tgtEl>
                                          <p:spTgt spid="35"/>
                                        </p:tgtEl>
                                        <p:attrNameLst>
                                          <p:attrName>ppt_y</p:attrName>
                                        </p:attrNameLst>
                                      </p:cBhvr>
                                      <p:tavLst>
                                        <p:tav tm="0">
                                          <p:val>
                                            <p:strVal val="#ppt_y"/>
                                          </p:val>
                                        </p:tav>
                                        <p:tav tm="100000">
                                          <p:val>
                                            <p:strVal val="#ppt_y"/>
                                          </p:val>
                                        </p:tav>
                                      </p:tavLst>
                                    </p:anim>
                                    <p:anim calcmode="lin" valueType="num">
                                      <p:cBhvr>
                                        <p:cTn dur="500" fill="hold" id="29"/>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30"/>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31" tmFilter="0,0; .5, 1; 1, 1"/>
                                        <p:tgtEl>
                                          <p:spTgt spid="35"/>
                                        </p:tgtEl>
                                      </p:cBhvr>
                                    </p:animEffect>
                                  </p:childTnLst>
                                </p:cTn>
                              </p:par>
                            </p:childTnLst>
                          </p:cTn>
                        </p:par>
                        <p:par>
                          <p:cTn fill="hold" id="32" nodeType="afterGroup">
                            <p:stCondLst>
                              <p:cond delay="4000"/>
                            </p:stCondLst>
                            <p:childTnLst>
                              <p:par>
                                <p:cTn fill="hold" grpId="0" id="33" nodeType="afterEffect" presetClass="entr" presetID="2" presetSubtype="2">
                                  <p:stCondLst>
                                    <p:cond delay="0"/>
                                  </p:stCondLst>
                                  <p:childTnLst>
                                    <p:set>
                                      <p:cBhvr>
                                        <p:cTn dur="1" fill="hold" id="34">
                                          <p:stCondLst>
                                            <p:cond delay="0"/>
                                          </p:stCondLst>
                                        </p:cTn>
                                        <p:tgtEl>
                                          <p:spTgt spid="85"/>
                                        </p:tgtEl>
                                        <p:attrNameLst>
                                          <p:attrName>style.visibility</p:attrName>
                                        </p:attrNameLst>
                                      </p:cBhvr>
                                      <p:to>
                                        <p:strVal val="visible"/>
                                      </p:to>
                                    </p:set>
                                    <p:anim calcmode="lin" valueType="num">
                                      <p:cBhvr additive="base">
                                        <p:cTn dur="500" fill="hold" id="35"/>
                                        <p:tgtEl>
                                          <p:spTgt spid="85"/>
                                        </p:tgtEl>
                                        <p:attrNameLst>
                                          <p:attrName>ppt_x</p:attrName>
                                        </p:attrNameLst>
                                      </p:cBhvr>
                                      <p:tavLst>
                                        <p:tav tm="0">
                                          <p:val>
                                            <p:strVal val="1+#ppt_w/2"/>
                                          </p:val>
                                        </p:tav>
                                        <p:tav tm="100000">
                                          <p:val>
                                            <p:strVal val="#ppt_x"/>
                                          </p:val>
                                        </p:tav>
                                      </p:tavLst>
                                    </p:anim>
                                    <p:anim calcmode="lin" valueType="num">
                                      <p:cBhvr additive="base">
                                        <p:cTn dur="500" fill="hold" id="36"/>
                                        <p:tgtEl>
                                          <p:spTgt spid="85"/>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500"/>
                                  </p:stCondLst>
                                  <p:childTnLst>
                                    <p:set>
                                      <p:cBhvr>
                                        <p:cTn dur="1" fill="hold" id="38">
                                          <p:stCondLst>
                                            <p:cond delay="0"/>
                                          </p:stCondLst>
                                        </p:cTn>
                                        <p:tgtEl>
                                          <p:spTgt spid="37"/>
                                        </p:tgtEl>
                                        <p:attrNameLst>
                                          <p:attrName>style.visibility</p:attrName>
                                        </p:attrNameLst>
                                      </p:cBhvr>
                                      <p:to>
                                        <p:strVal val="visible"/>
                                      </p:to>
                                    </p:set>
                                    <p:anim calcmode="lin" valueType="num">
                                      <p:cBhvr additive="base">
                                        <p:cTn dur="500" fill="hold" id="39"/>
                                        <p:tgtEl>
                                          <p:spTgt spid="37"/>
                                        </p:tgtEl>
                                        <p:attrNameLst>
                                          <p:attrName>ppt_x</p:attrName>
                                        </p:attrNameLst>
                                      </p:cBhvr>
                                      <p:tavLst>
                                        <p:tav tm="0">
                                          <p:val>
                                            <p:strVal val="0-#ppt_w/2"/>
                                          </p:val>
                                        </p:tav>
                                        <p:tav tm="100000">
                                          <p:val>
                                            <p:strVal val="#ppt_x"/>
                                          </p:val>
                                        </p:tav>
                                      </p:tavLst>
                                    </p:anim>
                                    <p:anim calcmode="lin" valueType="num">
                                      <p:cBhvr additive="base">
                                        <p:cTn dur="500" fill="hold" id="40"/>
                                        <p:tgtEl>
                                          <p:spTgt spid="37"/>
                                        </p:tgtEl>
                                        <p:attrNameLst>
                                          <p:attrName>ppt_y</p:attrName>
                                        </p:attrNameLst>
                                      </p:cBhvr>
                                      <p:tavLst>
                                        <p:tav tm="0">
                                          <p:val>
                                            <p:strVal val="#ppt_y"/>
                                          </p:val>
                                        </p:tav>
                                        <p:tav tm="100000">
                                          <p:val>
                                            <p:strVal val="#ppt_y"/>
                                          </p:val>
                                        </p:tav>
                                      </p:tavLst>
                                    </p:anim>
                                  </p:childTnLst>
                                </p:cTn>
                              </p:par>
                              <p:par>
                                <p:cTn fill="hold" grpId="0" id="41" nodeType="withEffect" presetClass="entr" presetID="2" presetSubtype="8">
                                  <p:stCondLst>
                                    <p:cond delay="500"/>
                                  </p:stCondLst>
                                  <p:childTnLst>
                                    <p:set>
                                      <p:cBhvr>
                                        <p:cTn dur="1" fill="hold" id="42">
                                          <p:stCondLst>
                                            <p:cond delay="0"/>
                                          </p:stCondLst>
                                        </p:cTn>
                                        <p:tgtEl>
                                          <p:spTgt spid="38"/>
                                        </p:tgtEl>
                                        <p:attrNameLst>
                                          <p:attrName>style.visibility</p:attrName>
                                        </p:attrNameLst>
                                      </p:cBhvr>
                                      <p:to>
                                        <p:strVal val="visible"/>
                                      </p:to>
                                    </p:set>
                                    <p:anim calcmode="lin" valueType="num">
                                      <p:cBhvr additive="base">
                                        <p:cTn dur="500" fill="hold" id="43"/>
                                        <p:tgtEl>
                                          <p:spTgt spid="38"/>
                                        </p:tgtEl>
                                        <p:attrNameLst>
                                          <p:attrName>ppt_x</p:attrName>
                                        </p:attrNameLst>
                                      </p:cBhvr>
                                      <p:tavLst>
                                        <p:tav tm="0">
                                          <p:val>
                                            <p:strVal val="0-#ppt_w/2"/>
                                          </p:val>
                                        </p:tav>
                                        <p:tav tm="100000">
                                          <p:val>
                                            <p:strVal val="#ppt_x"/>
                                          </p:val>
                                        </p:tav>
                                      </p:tavLst>
                                    </p:anim>
                                    <p:anim calcmode="lin" valueType="num">
                                      <p:cBhvr additive="base">
                                        <p:cTn dur="500" fill="hold" id="44"/>
                                        <p:tgtEl>
                                          <p:spTgt spid="38"/>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500"/>
                                  </p:stCondLst>
                                  <p:childTnLst>
                                    <p:set>
                                      <p:cBhvr>
                                        <p:cTn dur="1" fill="hold" id="46">
                                          <p:stCondLst>
                                            <p:cond delay="0"/>
                                          </p:stCondLst>
                                        </p:cTn>
                                        <p:tgtEl>
                                          <p:spTgt spid="39"/>
                                        </p:tgtEl>
                                        <p:attrNameLst>
                                          <p:attrName>style.visibility</p:attrName>
                                        </p:attrNameLst>
                                      </p:cBhvr>
                                      <p:to>
                                        <p:strVal val="visible"/>
                                      </p:to>
                                    </p:set>
                                    <p:anim calcmode="lin" valueType="num">
                                      <p:cBhvr additive="base">
                                        <p:cTn dur="500" fill="hold" id="47"/>
                                        <p:tgtEl>
                                          <p:spTgt spid="39"/>
                                        </p:tgtEl>
                                        <p:attrNameLst>
                                          <p:attrName>ppt_x</p:attrName>
                                        </p:attrNameLst>
                                      </p:cBhvr>
                                      <p:tavLst>
                                        <p:tav tm="0">
                                          <p:val>
                                            <p:strVal val="0-#ppt_w/2"/>
                                          </p:val>
                                        </p:tav>
                                        <p:tav tm="100000">
                                          <p:val>
                                            <p:strVal val="#ppt_x"/>
                                          </p:val>
                                        </p:tav>
                                      </p:tavLst>
                                    </p:anim>
                                    <p:anim calcmode="lin" valueType="num">
                                      <p:cBhvr additive="base">
                                        <p:cTn dur="500" fill="hold" id="48"/>
                                        <p:tgtEl>
                                          <p:spTgt spid="39"/>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500"/>
                                  </p:stCondLst>
                                  <p:childTnLst>
                                    <p:set>
                                      <p:cBhvr>
                                        <p:cTn dur="1" fill="hold" id="50">
                                          <p:stCondLst>
                                            <p:cond delay="0"/>
                                          </p:stCondLst>
                                        </p:cTn>
                                        <p:tgtEl>
                                          <p:spTgt spid="40"/>
                                        </p:tgtEl>
                                        <p:attrNameLst>
                                          <p:attrName>style.visibility</p:attrName>
                                        </p:attrNameLst>
                                      </p:cBhvr>
                                      <p:to>
                                        <p:strVal val="visible"/>
                                      </p:to>
                                    </p:set>
                                    <p:anim calcmode="lin" valueType="num">
                                      <p:cBhvr additive="base">
                                        <p:cTn dur="500" fill="hold" id="51"/>
                                        <p:tgtEl>
                                          <p:spTgt spid="40"/>
                                        </p:tgtEl>
                                        <p:attrNameLst>
                                          <p:attrName>ppt_x</p:attrName>
                                        </p:attrNameLst>
                                      </p:cBhvr>
                                      <p:tavLst>
                                        <p:tav tm="0">
                                          <p:val>
                                            <p:strVal val="0-#ppt_w/2"/>
                                          </p:val>
                                        </p:tav>
                                        <p:tav tm="100000">
                                          <p:val>
                                            <p:strVal val="#ppt_x"/>
                                          </p:val>
                                        </p:tav>
                                      </p:tavLst>
                                    </p:anim>
                                    <p:anim calcmode="lin" valueType="num">
                                      <p:cBhvr additive="base">
                                        <p:cTn dur="500" fill="hold" id="52"/>
                                        <p:tgtEl>
                                          <p:spTgt spid="40"/>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500"/>
                                  </p:stCondLst>
                                  <p:childTnLst>
                                    <p:set>
                                      <p:cBhvr>
                                        <p:cTn dur="1" fill="hold" id="54">
                                          <p:stCondLst>
                                            <p:cond delay="0"/>
                                          </p:stCondLst>
                                        </p:cTn>
                                        <p:tgtEl>
                                          <p:spTgt spid="41"/>
                                        </p:tgtEl>
                                        <p:attrNameLst>
                                          <p:attrName>style.visibility</p:attrName>
                                        </p:attrNameLst>
                                      </p:cBhvr>
                                      <p:to>
                                        <p:strVal val="visible"/>
                                      </p:to>
                                    </p:set>
                                    <p:anim calcmode="lin" valueType="num">
                                      <p:cBhvr additive="base">
                                        <p:cTn dur="500" fill="hold" id="55"/>
                                        <p:tgtEl>
                                          <p:spTgt spid="41"/>
                                        </p:tgtEl>
                                        <p:attrNameLst>
                                          <p:attrName>ppt_x</p:attrName>
                                        </p:attrNameLst>
                                      </p:cBhvr>
                                      <p:tavLst>
                                        <p:tav tm="0">
                                          <p:val>
                                            <p:strVal val="0-#ppt_w/2"/>
                                          </p:val>
                                        </p:tav>
                                        <p:tav tm="100000">
                                          <p:val>
                                            <p:strVal val="#ppt_x"/>
                                          </p:val>
                                        </p:tav>
                                      </p:tavLst>
                                    </p:anim>
                                    <p:anim calcmode="lin" valueType="num">
                                      <p:cBhvr additive="base">
                                        <p:cTn dur="500" fill="hold" id="56"/>
                                        <p:tgtEl>
                                          <p:spTgt spid="41"/>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2">
                                  <p:stCondLst>
                                    <p:cond delay="1000"/>
                                  </p:stCondLst>
                                  <p:childTnLst>
                                    <p:set>
                                      <p:cBhvr>
                                        <p:cTn dur="1" fill="hold" id="58">
                                          <p:stCondLst>
                                            <p:cond delay="0"/>
                                          </p:stCondLst>
                                        </p:cTn>
                                        <p:tgtEl>
                                          <p:spTgt spid="43"/>
                                        </p:tgtEl>
                                        <p:attrNameLst>
                                          <p:attrName>style.visibility</p:attrName>
                                        </p:attrNameLst>
                                      </p:cBhvr>
                                      <p:to>
                                        <p:strVal val="visible"/>
                                      </p:to>
                                    </p:set>
                                    <p:anim calcmode="lin" valueType="num">
                                      <p:cBhvr additive="base">
                                        <p:cTn dur="500" fill="hold" id="59"/>
                                        <p:tgtEl>
                                          <p:spTgt spid="43"/>
                                        </p:tgtEl>
                                        <p:attrNameLst>
                                          <p:attrName>ppt_x</p:attrName>
                                        </p:attrNameLst>
                                      </p:cBhvr>
                                      <p:tavLst>
                                        <p:tav tm="0">
                                          <p:val>
                                            <p:strVal val="1+#ppt_w/2"/>
                                          </p:val>
                                        </p:tav>
                                        <p:tav tm="100000">
                                          <p:val>
                                            <p:strVal val="#ppt_x"/>
                                          </p:val>
                                        </p:tav>
                                      </p:tavLst>
                                    </p:anim>
                                    <p:anim calcmode="lin" valueType="num">
                                      <p:cBhvr additive="base">
                                        <p:cTn dur="500" fill="hold" id="60"/>
                                        <p:tgtEl>
                                          <p:spTgt spid="43"/>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1000"/>
                                  </p:stCondLst>
                                  <p:childTnLst>
                                    <p:set>
                                      <p:cBhvr>
                                        <p:cTn dur="1" fill="hold" id="62">
                                          <p:stCondLst>
                                            <p:cond delay="0"/>
                                          </p:stCondLst>
                                        </p:cTn>
                                        <p:tgtEl>
                                          <p:spTgt spid="44"/>
                                        </p:tgtEl>
                                        <p:attrNameLst>
                                          <p:attrName>style.visibility</p:attrName>
                                        </p:attrNameLst>
                                      </p:cBhvr>
                                      <p:to>
                                        <p:strVal val="visible"/>
                                      </p:to>
                                    </p:set>
                                    <p:anim calcmode="lin" valueType="num">
                                      <p:cBhvr additive="base">
                                        <p:cTn dur="500" fill="hold" id="63"/>
                                        <p:tgtEl>
                                          <p:spTgt spid="44"/>
                                        </p:tgtEl>
                                        <p:attrNameLst>
                                          <p:attrName>ppt_x</p:attrName>
                                        </p:attrNameLst>
                                      </p:cBhvr>
                                      <p:tavLst>
                                        <p:tav tm="0">
                                          <p:val>
                                            <p:strVal val="1+#ppt_w/2"/>
                                          </p:val>
                                        </p:tav>
                                        <p:tav tm="100000">
                                          <p:val>
                                            <p:strVal val="#ppt_x"/>
                                          </p:val>
                                        </p:tav>
                                      </p:tavLst>
                                    </p:anim>
                                    <p:anim calcmode="lin" valueType="num">
                                      <p:cBhvr additive="base">
                                        <p:cTn dur="500" fill="hold" id="64"/>
                                        <p:tgtEl>
                                          <p:spTgt spid="44"/>
                                        </p:tgtEl>
                                        <p:attrNameLst>
                                          <p:attrName>ppt_y</p:attrName>
                                        </p:attrNameLst>
                                      </p:cBhvr>
                                      <p:tavLst>
                                        <p:tav tm="0">
                                          <p:val>
                                            <p:strVal val="#ppt_y"/>
                                          </p:val>
                                        </p:tav>
                                        <p:tav tm="100000">
                                          <p:val>
                                            <p:strVal val="#ppt_y"/>
                                          </p:val>
                                        </p:tav>
                                      </p:tavLst>
                                    </p:anim>
                                  </p:childTnLst>
                                </p:cTn>
                              </p:par>
                              <p:par>
                                <p:cTn fill="hold" grpId="0" id="65" nodeType="withEffect" presetClass="entr" presetID="2" presetSubtype="2">
                                  <p:stCondLst>
                                    <p:cond delay="1000"/>
                                  </p:stCondLst>
                                  <p:childTnLst>
                                    <p:set>
                                      <p:cBhvr>
                                        <p:cTn dur="1" fill="hold" id="66">
                                          <p:stCondLst>
                                            <p:cond delay="0"/>
                                          </p:stCondLst>
                                        </p:cTn>
                                        <p:tgtEl>
                                          <p:spTgt spid="45"/>
                                        </p:tgtEl>
                                        <p:attrNameLst>
                                          <p:attrName>style.visibility</p:attrName>
                                        </p:attrNameLst>
                                      </p:cBhvr>
                                      <p:to>
                                        <p:strVal val="visible"/>
                                      </p:to>
                                    </p:set>
                                    <p:anim calcmode="lin" valueType="num">
                                      <p:cBhvr additive="base">
                                        <p:cTn dur="500" fill="hold" id="67"/>
                                        <p:tgtEl>
                                          <p:spTgt spid="45"/>
                                        </p:tgtEl>
                                        <p:attrNameLst>
                                          <p:attrName>ppt_x</p:attrName>
                                        </p:attrNameLst>
                                      </p:cBhvr>
                                      <p:tavLst>
                                        <p:tav tm="0">
                                          <p:val>
                                            <p:strVal val="1+#ppt_w/2"/>
                                          </p:val>
                                        </p:tav>
                                        <p:tav tm="100000">
                                          <p:val>
                                            <p:strVal val="#ppt_x"/>
                                          </p:val>
                                        </p:tav>
                                      </p:tavLst>
                                    </p:anim>
                                    <p:anim calcmode="lin" valueType="num">
                                      <p:cBhvr additive="base">
                                        <p:cTn dur="500" fill="hold" id="68"/>
                                        <p:tgtEl>
                                          <p:spTgt spid="45"/>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1000"/>
                                  </p:stCondLst>
                                  <p:childTnLst>
                                    <p:set>
                                      <p:cBhvr>
                                        <p:cTn dur="1" fill="hold" id="70">
                                          <p:stCondLst>
                                            <p:cond delay="0"/>
                                          </p:stCondLst>
                                        </p:cTn>
                                        <p:tgtEl>
                                          <p:spTgt spid="46"/>
                                        </p:tgtEl>
                                        <p:attrNameLst>
                                          <p:attrName>style.visibility</p:attrName>
                                        </p:attrNameLst>
                                      </p:cBhvr>
                                      <p:to>
                                        <p:strVal val="visible"/>
                                      </p:to>
                                    </p:set>
                                    <p:anim calcmode="lin" valueType="num">
                                      <p:cBhvr additive="base">
                                        <p:cTn dur="500" fill="hold" id="71"/>
                                        <p:tgtEl>
                                          <p:spTgt spid="46"/>
                                        </p:tgtEl>
                                        <p:attrNameLst>
                                          <p:attrName>ppt_x</p:attrName>
                                        </p:attrNameLst>
                                      </p:cBhvr>
                                      <p:tavLst>
                                        <p:tav tm="0">
                                          <p:val>
                                            <p:strVal val="1+#ppt_w/2"/>
                                          </p:val>
                                        </p:tav>
                                        <p:tav tm="100000">
                                          <p:val>
                                            <p:strVal val="#ppt_x"/>
                                          </p:val>
                                        </p:tav>
                                      </p:tavLst>
                                    </p:anim>
                                    <p:anim calcmode="lin" valueType="num">
                                      <p:cBhvr additive="base">
                                        <p:cTn dur="500" fill="hold" id="72"/>
                                        <p:tgtEl>
                                          <p:spTgt spid="46"/>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2">
                                  <p:stCondLst>
                                    <p:cond delay="1000"/>
                                  </p:stCondLst>
                                  <p:childTnLst>
                                    <p:set>
                                      <p:cBhvr>
                                        <p:cTn dur="1" fill="hold" id="74">
                                          <p:stCondLst>
                                            <p:cond delay="0"/>
                                          </p:stCondLst>
                                        </p:cTn>
                                        <p:tgtEl>
                                          <p:spTgt spid="47"/>
                                        </p:tgtEl>
                                        <p:attrNameLst>
                                          <p:attrName>style.visibility</p:attrName>
                                        </p:attrNameLst>
                                      </p:cBhvr>
                                      <p:to>
                                        <p:strVal val="visible"/>
                                      </p:to>
                                    </p:set>
                                    <p:anim calcmode="lin" valueType="num">
                                      <p:cBhvr additive="base">
                                        <p:cTn dur="500" fill="hold" id="75"/>
                                        <p:tgtEl>
                                          <p:spTgt spid="47"/>
                                        </p:tgtEl>
                                        <p:attrNameLst>
                                          <p:attrName>ppt_x</p:attrName>
                                        </p:attrNameLst>
                                      </p:cBhvr>
                                      <p:tavLst>
                                        <p:tav tm="0">
                                          <p:val>
                                            <p:strVal val="1+#ppt_w/2"/>
                                          </p:val>
                                        </p:tav>
                                        <p:tav tm="100000">
                                          <p:val>
                                            <p:strVal val="#ppt_x"/>
                                          </p:val>
                                        </p:tav>
                                      </p:tavLst>
                                    </p:anim>
                                    <p:anim calcmode="lin" valueType="num">
                                      <p:cBhvr additive="base">
                                        <p:cTn dur="500" fill="hold" id="76"/>
                                        <p:tgtEl>
                                          <p:spTgt spid="47"/>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8">
                                  <p:stCondLst>
                                    <p:cond delay="1500"/>
                                  </p:stCondLst>
                                  <p:childTnLst>
                                    <p:set>
                                      <p:cBhvr>
                                        <p:cTn dur="1" fill="hold" id="78">
                                          <p:stCondLst>
                                            <p:cond delay="0"/>
                                          </p:stCondLst>
                                        </p:cTn>
                                        <p:tgtEl>
                                          <p:spTgt spid="48"/>
                                        </p:tgtEl>
                                        <p:attrNameLst>
                                          <p:attrName>style.visibility</p:attrName>
                                        </p:attrNameLst>
                                      </p:cBhvr>
                                      <p:to>
                                        <p:strVal val="visible"/>
                                      </p:to>
                                    </p:set>
                                    <p:anim calcmode="lin" valueType="num">
                                      <p:cBhvr additive="base">
                                        <p:cTn dur="500" fill="hold" id="79"/>
                                        <p:tgtEl>
                                          <p:spTgt spid="48"/>
                                        </p:tgtEl>
                                        <p:attrNameLst>
                                          <p:attrName>ppt_x</p:attrName>
                                        </p:attrNameLst>
                                      </p:cBhvr>
                                      <p:tavLst>
                                        <p:tav tm="0">
                                          <p:val>
                                            <p:strVal val="0-#ppt_w/2"/>
                                          </p:val>
                                        </p:tav>
                                        <p:tav tm="100000">
                                          <p:val>
                                            <p:strVal val="#ppt_x"/>
                                          </p:val>
                                        </p:tav>
                                      </p:tavLst>
                                    </p:anim>
                                    <p:anim calcmode="lin" valueType="num">
                                      <p:cBhvr additive="base">
                                        <p:cTn dur="500" fill="hold" id="80"/>
                                        <p:tgtEl>
                                          <p:spTgt spid="48"/>
                                        </p:tgtEl>
                                        <p:attrNameLst>
                                          <p:attrName>ppt_y</p:attrName>
                                        </p:attrNameLst>
                                      </p:cBhvr>
                                      <p:tavLst>
                                        <p:tav tm="0">
                                          <p:val>
                                            <p:strVal val="#ppt_y"/>
                                          </p:val>
                                        </p:tav>
                                        <p:tav tm="100000">
                                          <p:val>
                                            <p:strVal val="#ppt_y"/>
                                          </p:val>
                                        </p:tav>
                                      </p:tavLst>
                                    </p:anim>
                                  </p:childTnLst>
                                </p:cTn>
                              </p:par>
                              <p:par>
                                <p:cTn fill="hold" grpId="0" id="81" nodeType="withEffect" presetClass="entr" presetID="2" presetSubtype="8">
                                  <p:stCondLst>
                                    <p:cond delay="1500"/>
                                  </p:stCondLst>
                                  <p:childTnLst>
                                    <p:set>
                                      <p:cBhvr>
                                        <p:cTn dur="1" fill="hold" id="82">
                                          <p:stCondLst>
                                            <p:cond delay="0"/>
                                          </p:stCondLst>
                                        </p:cTn>
                                        <p:tgtEl>
                                          <p:spTgt spid="49"/>
                                        </p:tgtEl>
                                        <p:attrNameLst>
                                          <p:attrName>style.visibility</p:attrName>
                                        </p:attrNameLst>
                                      </p:cBhvr>
                                      <p:to>
                                        <p:strVal val="visible"/>
                                      </p:to>
                                    </p:set>
                                    <p:anim calcmode="lin" valueType="num">
                                      <p:cBhvr additive="base">
                                        <p:cTn dur="500" fill="hold" id="83"/>
                                        <p:tgtEl>
                                          <p:spTgt spid="49"/>
                                        </p:tgtEl>
                                        <p:attrNameLst>
                                          <p:attrName>ppt_x</p:attrName>
                                        </p:attrNameLst>
                                      </p:cBhvr>
                                      <p:tavLst>
                                        <p:tav tm="0">
                                          <p:val>
                                            <p:strVal val="0-#ppt_w/2"/>
                                          </p:val>
                                        </p:tav>
                                        <p:tav tm="100000">
                                          <p:val>
                                            <p:strVal val="#ppt_x"/>
                                          </p:val>
                                        </p:tav>
                                      </p:tavLst>
                                    </p:anim>
                                    <p:anim calcmode="lin" valueType="num">
                                      <p:cBhvr additive="base">
                                        <p:cTn dur="500" fill="hold" id="84"/>
                                        <p:tgtEl>
                                          <p:spTgt spid="49"/>
                                        </p:tgtEl>
                                        <p:attrNameLst>
                                          <p:attrName>ppt_y</p:attrName>
                                        </p:attrNameLst>
                                      </p:cBhvr>
                                      <p:tavLst>
                                        <p:tav tm="0">
                                          <p:val>
                                            <p:strVal val="#ppt_y"/>
                                          </p:val>
                                        </p:tav>
                                        <p:tav tm="100000">
                                          <p:val>
                                            <p:strVal val="#ppt_y"/>
                                          </p:val>
                                        </p:tav>
                                      </p:tavLst>
                                    </p:anim>
                                  </p:childTnLst>
                                </p:cTn>
                              </p:par>
                              <p:par>
                                <p:cTn fill="hold" grpId="0" id="85" nodeType="withEffect" presetClass="entr" presetID="2" presetSubtype="8">
                                  <p:stCondLst>
                                    <p:cond delay="1500"/>
                                  </p:stCondLst>
                                  <p:childTnLst>
                                    <p:set>
                                      <p:cBhvr>
                                        <p:cTn dur="1" fill="hold" id="86">
                                          <p:stCondLst>
                                            <p:cond delay="0"/>
                                          </p:stCondLst>
                                        </p:cTn>
                                        <p:tgtEl>
                                          <p:spTgt spid="50"/>
                                        </p:tgtEl>
                                        <p:attrNameLst>
                                          <p:attrName>style.visibility</p:attrName>
                                        </p:attrNameLst>
                                      </p:cBhvr>
                                      <p:to>
                                        <p:strVal val="visible"/>
                                      </p:to>
                                    </p:set>
                                    <p:anim calcmode="lin" valueType="num">
                                      <p:cBhvr additive="base">
                                        <p:cTn dur="500" fill="hold" id="87"/>
                                        <p:tgtEl>
                                          <p:spTgt spid="50"/>
                                        </p:tgtEl>
                                        <p:attrNameLst>
                                          <p:attrName>ppt_x</p:attrName>
                                        </p:attrNameLst>
                                      </p:cBhvr>
                                      <p:tavLst>
                                        <p:tav tm="0">
                                          <p:val>
                                            <p:strVal val="0-#ppt_w/2"/>
                                          </p:val>
                                        </p:tav>
                                        <p:tav tm="100000">
                                          <p:val>
                                            <p:strVal val="#ppt_x"/>
                                          </p:val>
                                        </p:tav>
                                      </p:tavLst>
                                    </p:anim>
                                    <p:anim calcmode="lin" valueType="num">
                                      <p:cBhvr additive="base">
                                        <p:cTn dur="500" fill="hold" id="88"/>
                                        <p:tgtEl>
                                          <p:spTgt spid="50"/>
                                        </p:tgtEl>
                                        <p:attrNameLst>
                                          <p:attrName>ppt_y</p:attrName>
                                        </p:attrNameLst>
                                      </p:cBhvr>
                                      <p:tavLst>
                                        <p:tav tm="0">
                                          <p:val>
                                            <p:strVal val="#ppt_y"/>
                                          </p:val>
                                        </p:tav>
                                        <p:tav tm="100000">
                                          <p:val>
                                            <p:strVal val="#ppt_y"/>
                                          </p:val>
                                        </p:tav>
                                      </p:tavLst>
                                    </p:anim>
                                  </p:childTnLst>
                                </p:cTn>
                              </p:par>
                              <p:par>
                                <p:cTn fill="hold" grpId="0" id="89" nodeType="withEffect" presetClass="entr" presetID="2" presetSubtype="8">
                                  <p:stCondLst>
                                    <p:cond delay="1500"/>
                                  </p:stCondLst>
                                  <p:childTnLst>
                                    <p:set>
                                      <p:cBhvr>
                                        <p:cTn dur="1" fill="hold" id="90">
                                          <p:stCondLst>
                                            <p:cond delay="0"/>
                                          </p:stCondLst>
                                        </p:cTn>
                                        <p:tgtEl>
                                          <p:spTgt spid="73"/>
                                        </p:tgtEl>
                                        <p:attrNameLst>
                                          <p:attrName>style.visibility</p:attrName>
                                        </p:attrNameLst>
                                      </p:cBhvr>
                                      <p:to>
                                        <p:strVal val="visible"/>
                                      </p:to>
                                    </p:set>
                                    <p:anim calcmode="lin" valueType="num">
                                      <p:cBhvr additive="base">
                                        <p:cTn dur="500" fill="hold" id="91"/>
                                        <p:tgtEl>
                                          <p:spTgt spid="73"/>
                                        </p:tgtEl>
                                        <p:attrNameLst>
                                          <p:attrName>ppt_x</p:attrName>
                                        </p:attrNameLst>
                                      </p:cBhvr>
                                      <p:tavLst>
                                        <p:tav tm="0">
                                          <p:val>
                                            <p:strVal val="0-#ppt_w/2"/>
                                          </p:val>
                                        </p:tav>
                                        <p:tav tm="100000">
                                          <p:val>
                                            <p:strVal val="#ppt_x"/>
                                          </p:val>
                                        </p:tav>
                                      </p:tavLst>
                                    </p:anim>
                                    <p:anim calcmode="lin" valueType="num">
                                      <p:cBhvr additive="base">
                                        <p:cTn dur="500" fill="hold" id="92"/>
                                        <p:tgtEl>
                                          <p:spTgt spid="73"/>
                                        </p:tgtEl>
                                        <p:attrNameLst>
                                          <p:attrName>ppt_y</p:attrName>
                                        </p:attrNameLst>
                                      </p:cBhvr>
                                      <p:tavLst>
                                        <p:tav tm="0">
                                          <p:val>
                                            <p:strVal val="#ppt_y"/>
                                          </p:val>
                                        </p:tav>
                                        <p:tav tm="100000">
                                          <p:val>
                                            <p:strVal val="#ppt_y"/>
                                          </p:val>
                                        </p:tav>
                                      </p:tavLst>
                                    </p:anim>
                                  </p:childTnLst>
                                </p:cTn>
                              </p:par>
                              <p:par>
                                <p:cTn fill="hold" grpId="0" id="93" nodeType="withEffect" presetClass="entr" presetID="2" presetSubtype="8">
                                  <p:stCondLst>
                                    <p:cond delay="1500"/>
                                  </p:stCondLst>
                                  <p:childTnLst>
                                    <p:set>
                                      <p:cBhvr>
                                        <p:cTn dur="1" fill="hold" id="94">
                                          <p:stCondLst>
                                            <p:cond delay="0"/>
                                          </p:stCondLst>
                                        </p:cTn>
                                        <p:tgtEl>
                                          <p:spTgt spid="74"/>
                                        </p:tgtEl>
                                        <p:attrNameLst>
                                          <p:attrName>style.visibility</p:attrName>
                                        </p:attrNameLst>
                                      </p:cBhvr>
                                      <p:to>
                                        <p:strVal val="visible"/>
                                      </p:to>
                                    </p:set>
                                    <p:anim calcmode="lin" valueType="num">
                                      <p:cBhvr additive="base">
                                        <p:cTn dur="500" fill="hold" id="95"/>
                                        <p:tgtEl>
                                          <p:spTgt spid="74"/>
                                        </p:tgtEl>
                                        <p:attrNameLst>
                                          <p:attrName>ppt_x</p:attrName>
                                        </p:attrNameLst>
                                      </p:cBhvr>
                                      <p:tavLst>
                                        <p:tav tm="0">
                                          <p:val>
                                            <p:strVal val="0-#ppt_w/2"/>
                                          </p:val>
                                        </p:tav>
                                        <p:tav tm="100000">
                                          <p:val>
                                            <p:strVal val="#ppt_x"/>
                                          </p:val>
                                        </p:tav>
                                      </p:tavLst>
                                    </p:anim>
                                    <p:anim calcmode="lin" valueType="num">
                                      <p:cBhvr additive="base">
                                        <p:cTn dur="500" fill="hold" id="96"/>
                                        <p:tgtEl>
                                          <p:spTgt spid="74"/>
                                        </p:tgtEl>
                                        <p:attrNameLst>
                                          <p:attrName>ppt_y</p:attrName>
                                        </p:attrNameLst>
                                      </p:cBhvr>
                                      <p:tavLst>
                                        <p:tav tm="0">
                                          <p:val>
                                            <p:strVal val="#ppt_y"/>
                                          </p:val>
                                        </p:tav>
                                        <p:tav tm="100000">
                                          <p:val>
                                            <p:strVal val="#ppt_y"/>
                                          </p:val>
                                        </p:tav>
                                      </p:tavLst>
                                    </p:anim>
                                  </p:childTnLst>
                                </p:cTn>
                              </p:par>
                              <p:par>
                                <p:cTn fill="hold" grpId="0" id="97" nodeType="withEffect" presetClass="entr" presetID="2" presetSubtype="2">
                                  <p:stCondLst>
                                    <p:cond delay="2000"/>
                                  </p:stCondLst>
                                  <p:childTnLst>
                                    <p:set>
                                      <p:cBhvr>
                                        <p:cTn dur="1" fill="hold" id="98">
                                          <p:stCondLst>
                                            <p:cond delay="0"/>
                                          </p:stCondLst>
                                        </p:cTn>
                                        <p:tgtEl>
                                          <p:spTgt spid="75"/>
                                        </p:tgtEl>
                                        <p:attrNameLst>
                                          <p:attrName>style.visibility</p:attrName>
                                        </p:attrNameLst>
                                      </p:cBhvr>
                                      <p:to>
                                        <p:strVal val="visible"/>
                                      </p:to>
                                    </p:set>
                                    <p:anim calcmode="lin" valueType="num">
                                      <p:cBhvr additive="base">
                                        <p:cTn dur="500" fill="hold" id="99"/>
                                        <p:tgtEl>
                                          <p:spTgt spid="75"/>
                                        </p:tgtEl>
                                        <p:attrNameLst>
                                          <p:attrName>ppt_x</p:attrName>
                                        </p:attrNameLst>
                                      </p:cBhvr>
                                      <p:tavLst>
                                        <p:tav tm="0">
                                          <p:val>
                                            <p:strVal val="1+#ppt_w/2"/>
                                          </p:val>
                                        </p:tav>
                                        <p:tav tm="100000">
                                          <p:val>
                                            <p:strVal val="#ppt_x"/>
                                          </p:val>
                                        </p:tav>
                                      </p:tavLst>
                                    </p:anim>
                                    <p:anim calcmode="lin" valueType="num">
                                      <p:cBhvr additive="base">
                                        <p:cTn dur="500" fill="hold" id="100"/>
                                        <p:tgtEl>
                                          <p:spTgt spid="75"/>
                                        </p:tgtEl>
                                        <p:attrNameLst>
                                          <p:attrName>ppt_y</p:attrName>
                                        </p:attrNameLst>
                                      </p:cBhvr>
                                      <p:tavLst>
                                        <p:tav tm="0">
                                          <p:val>
                                            <p:strVal val="#ppt_y"/>
                                          </p:val>
                                        </p:tav>
                                        <p:tav tm="100000">
                                          <p:val>
                                            <p:strVal val="#ppt_y"/>
                                          </p:val>
                                        </p:tav>
                                      </p:tavLst>
                                    </p:anim>
                                  </p:childTnLst>
                                </p:cTn>
                              </p:par>
                              <p:par>
                                <p:cTn fill="hold" grpId="0" id="101" nodeType="withEffect" presetClass="entr" presetID="2" presetSubtype="2">
                                  <p:stCondLst>
                                    <p:cond delay="2000"/>
                                  </p:stCondLst>
                                  <p:childTnLst>
                                    <p:set>
                                      <p:cBhvr>
                                        <p:cTn dur="1" fill="hold" id="102">
                                          <p:stCondLst>
                                            <p:cond delay="0"/>
                                          </p:stCondLst>
                                        </p:cTn>
                                        <p:tgtEl>
                                          <p:spTgt spid="76"/>
                                        </p:tgtEl>
                                        <p:attrNameLst>
                                          <p:attrName>style.visibility</p:attrName>
                                        </p:attrNameLst>
                                      </p:cBhvr>
                                      <p:to>
                                        <p:strVal val="visible"/>
                                      </p:to>
                                    </p:set>
                                    <p:anim calcmode="lin" valueType="num">
                                      <p:cBhvr additive="base">
                                        <p:cTn dur="500" fill="hold" id="103"/>
                                        <p:tgtEl>
                                          <p:spTgt spid="76"/>
                                        </p:tgtEl>
                                        <p:attrNameLst>
                                          <p:attrName>ppt_x</p:attrName>
                                        </p:attrNameLst>
                                      </p:cBhvr>
                                      <p:tavLst>
                                        <p:tav tm="0">
                                          <p:val>
                                            <p:strVal val="1+#ppt_w/2"/>
                                          </p:val>
                                        </p:tav>
                                        <p:tav tm="100000">
                                          <p:val>
                                            <p:strVal val="#ppt_x"/>
                                          </p:val>
                                        </p:tav>
                                      </p:tavLst>
                                    </p:anim>
                                    <p:anim calcmode="lin" valueType="num">
                                      <p:cBhvr additive="base">
                                        <p:cTn dur="500" fill="hold" id="104"/>
                                        <p:tgtEl>
                                          <p:spTgt spid="76"/>
                                        </p:tgtEl>
                                        <p:attrNameLst>
                                          <p:attrName>ppt_y</p:attrName>
                                        </p:attrNameLst>
                                      </p:cBhvr>
                                      <p:tavLst>
                                        <p:tav tm="0">
                                          <p:val>
                                            <p:strVal val="#ppt_y"/>
                                          </p:val>
                                        </p:tav>
                                        <p:tav tm="100000">
                                          <p:val>
                                            <p:strVal val="#ppt_y"/>
                                          </p:val>
                                        </p:tav>
                                      </p:tavLst>
                                    </p:anim>
                                  </p:childTnLst>
                                </p:cTn>
                              </p:par>
                              <p:par>
                                <p:cTn fill="hold" grpId="0" id="105" nodeType="withEffect" presetClass="entr" presetID="2" presetSubtype="2">
                                  <p:stCondLst>
                                    <p:cond delay="2000"/>
                                  </p:stCondLst>
                                  <p:childTnLst>
                                    <p:set>
                                      <p:cBhvr>
                                        <p:cTn dur="1" fill="hold" id="106">
                                          <p:stCondLst>
                                            <p:cond delay="0"/>
                                          </p:stCondLst>
                                        </p:cTn>
                                        <p:tgtEl>
                                          <p:spTgt spid="77"/>
                                        </p:tgtEl>
                                        <p:attrNameLst>
                                          <p:attrName>style.visibility</p:attrName>
                                        </p:attrNameLst>
                                      </p:cBhvr>
                                      <p:to>
                                        <p:strVal val="visible"/>
                                      </p:to>
                                    </p:set>
                                    <p:anim calcmode="lin" valueType="num">
                                      <p:cBhvr additive="base">
                                        <p:cTn dur="500" fill="hold" id="107"/>
                                        <p:tgtEl>
                                          <p:spTgt spid="77"/>
                                        </p:tgtEl>
                                        <p:attrNameLst>
                                          <p:attrName>ppt_x</p:attrName>
                                        </p:attrNameLst>
                                      </p:cBhvr>
                                      <p:tavLst>
                                        <p:tav tm="0">
                                          <p:val>
                                            <p:strVal val="1+#ppt_w/2"/>
                                          </p:val>
                                        </p:tav>
                                        <p:tav tm="100000">
                                          <p:val>
                                            <p:strVal val="#ppt_x"/>
                                          </p:val>
                                        </p:tav>
                                      </p:tavLst>
                                    </p:anim>
                                    <p:anim calcmode="lin" valueType="num">
                                      <p:cBhvr additive="base">
                                        <p:cTn dur="500" fill="hold" id="108"/>
                                        <p:tgtEl>
                                          <p:spTgt spid="77"/>
                                        </p:tgtEl>
                                        <p:attrNameLst>
                                          <p:attrName>ppt_y</p:attrName>
                                        </p:attrNameLst>
                                      </p:cBhvr>
                                      <p:tavLst>
                                        <p:tav tm="0">
                                          <p:val>
                                            <p:strVal val="#ppt_y"/>
                                          </p:val>
                                        </p:tav>
                                        <p:tav tm="100000">
                                          <p:val>
                                            <p:strVal val="#ppt_y"/>
                                          </p:val>
                                        </p:tav>
                                      </p:tavLst>
                                    </p:anim>
                                  </p:childTnLst>
                                </p:cTn>
                              </p:par>
                              <p:par>
                                <p:cTn fill="hold" grpId="0" id="109" nodeType="withEffect" presetClass="entr" presetID="2" presetSubtype="2">
                                  <p:stCondLst>
                                    <p:cond delay="2000"/>
                                  </p:stCondLst>
                                  <p:childTnLst>
                                    <p:set>
                                      <p:cBhvr>
                                        <p:cTn dur="1" fill="hold" id="110">
                                          <p:stCondLst>
                                            <p:cond delay="0"/>
                                          </p:stCondLst>
                                        </p:cTn>
                                        <p:tgtEl>
                                          <p:spTgt spid="78"/>
                                        </p:tgtEl>
                                        <p:attrNameLst>
                                          <p:attrName>style.visibility</p:attrName>
                                        </p:attrNameLst>
                                      </p:cBhvr>
                                      <p:to>
                                        <p:strVal val="visible"/>
                                      </p:to>
                                    </p:set>
                                    <p:anim calcmode="lin" valueType="num">
                                      <p:cBhvr additive="base">
                                        <p:cTn dur="500" fill="hold" id="111"/>
                                        <p:tgtEl>
                                          <p:spTgt spid="78"/>
                                        </p:tgtEl>
                                        <p:attrNameLst>
                                          <p:attrName>ppt_x</p:attrName>
                                        </p:attrNameLst>
                                      </p:cBhvr>
                                      <p:tavLst>
                                        <p:tav tm="0">
                                          <p:val>
                                            <p:strVal val="1+#ppt_w/2"/>
                                          </p:val>
                                        </p:tav>
                                        <p:tav tm="100000">
                                          <p:val>
                                            <p:strVal val="#ppt_x"/>
                                          </p:val>
                                        </p:tav>
                                      </p:tavLst>
                                    </p:anim>
                                    <p:anim calcmode="lin" valueType="num">
                                      <p:cBhvr additive="base">
                                        <p:cTn dur="500" fill="hold" id="112"/>
                                        <p:tgtEl>
                                          <p:spTgt spid="78"/>
                                        </p:tgtEl>
                                        <p:attrNameLst>
                                          <p:attrName>ppt_y</p:attrName>
                                        </p:attrNameLst>
                                      </p:cBhvr>
                                      <p:tavLst>
                                        <p:tav tm="0">
                                          <p:val>
                                            <p:strVal val="#ppt_y"/>
                                          </p:val>
                                        </p:tav>
                                        <p:tav tm="100000">
                                          <p:val>
                                            <p:strVal val="#ppt_y"/>
                                          </p:val>
                                        </p:tav>
                                      </p:tavLst>
                                    </p:anim>
                                  </p:childTnLst>
                                </p:cTn>
                              </p:par>
                              <p:par>
                                <p:cTn fill="hold" grpId="0" id="113" nodeType="withEffect" presetClass="entr" presetID="2" presetSubtype="2">
                                  <p:stCondLst>
                                    <p:cond delay="2000"/>
                                  </p:stCondLst>
                                  <p:childTnLst>
                                    <p:set>
                                      <p:cBhvr>
                                        <p:cTn dur="1" fill="hold" id="114">
                                          <p:stCondLst>
                                            <p:cond delay="0"/>
                                          </p:stCondLst>
                                        </p:cTn>
                                        <p:tgtEl>
                                          <p:spTgt spid="79"/>
                                        </p:tgtEl>
                                        <p:attrNameLst>
                                          <p:attrName>style.visibility</p:attrName>
                                        </p:attrNameLst>
                                      </p:cBhvr>
                                      <p:to>
                                        <p:strVal val="visible"/>
                                      </p:to>
                                    </p:set>
                                    <p:anim calcmode="lin" valueType="num">
                                      <p:cBhvr additive="base">
                                        <p:cTn dur="500" fill="hold" id="115"/>
                                        <p:tgtEl>
                                          <p:spTgt spid="79"/>
                                        </p:tgtEl>
                                        <p:attrNameLst>
                                          <p:attrName>ppt_x</p:attrName>
                                        </p:attrNameLst>
                                      </p:cBhvr>
                                      <p:tavLst>
                                        <p:tav tm="0">
                                          <p:val>
                                            <p:strVal val="1+#ppt_w/2"/>
                                          </p:val>
                                        </p:tav>
                                        <p:tav tm="100000">
                                          <p:val>
                                            <p:strVal val="#ppt_x"/>
                                          </p:val>
                                        </p:tav>
                                      </p:tavLst>
                                    </p:anim>
                                    <p:anim calcmode="lin" valueType="num">
                                      <p:cBhvr additive="base">
                                        <p:cTn dur="500" fill="hold" id="116"/>
                                        <p:tgtEl>
                                          <p:spTgt spid="79"/>
                                        </p:tgtEl>
                                        <p:attrNameLst>
                                          <p:attrName>ppt_y</p:attrName>
                                        </p:attrNameLst>
                                      </p:cBhvr>
                                      <p:tavLst>
                                        <p:tav tm="0">
                                          <p:val>
                                            <p:strVal val="#ppt_y"/>
                                          </p:val>
                                        </p:tav>
                                        <p:tav tm="100000">
                                          <p:val>
                                            <p:strVal val="#ppt_y"/>
                                          </p:val>
                                        </p:tav>
                                      </p:tavLst>
                                    </p:anim>
                                  </p:childTnLst>
                                </p:cTn>
                              </p:par>
                              <p:par>
                                <p:cTn fill="hold" grpId="0" id="117" nodeType="withEffect" presetClass="entr" presetID="2" presetSubtype="8">
                                  <p:stCondLst>
                                    <p:cond delay="2500"/>
                                  </p:stCondLst>
                                  <p:childTnLst>
                                    <p:set>
                                      <p:cBhvr>
                                        <p:cTn dur="1" fill="hold" id="118">
                                          <p:stCondLst>
                                            <p:cond delay="0"/>
                                          </p:stCondLst>
                                        </p:cTn>
                                        <p:tgtEl>
                                          <p:spTgt spid="80"/>
                                        </p:tgtEl>
                                        <p:attrNameLst>
                                          <p:attrName>style.visibility</p:attrName>
                                        </p:attrNameLst>
                                      </p:cBhvr>
                                      <p:to>
                                        <p:strVal val="visible"/>
                                      </p:to>
                                    </p:set>
                                    <p:anim calcmode="lin" valueType="num">
                                      <p:cBhvr additive="base">
                                        <p:cTn dur="500" fill="hold" id="119"/>
                                        <p:tgtEl>
                                          <p:spTgt spid="80"/>
                                        </p:tgtEl>
                                        <p:attrNameLst>
                                          <p:attrName>ppt_x</p:attrName>
                                        </p:attrNameLst>
                                      </p:cBhvr>
                                      <p:tavLst>
                                        <p:tav tm="0">
                                          <p:val>
                                            <p:strVal val="0-#ppt_w/2"/>
                                          </p:val>
                                        </p:tav>
                                        <p:tav tm="100000">
                                          <p:val>
                                            <p:strVal val="#ppt_x"/>
                                          </p:val>
                                        </p:tav>
                                      </p:tavLst>
                                    </p:anim>
                                    <p:anim calcmode="lin" valueType="num">
                                      <p:cBhvr additive="base">
                                        <p:cTn dur="500" fill="hold" id="120"/>
                                        <p:tgtEl>
                                          <p:spTgt spid="80"/>
                                        </p:tgtEl>
                                        <p:attrNameLst>
                                          <p:attrName>ppt_y</p:attrName>
                                        </p:attrNameLst>
                                      </p:cBhvr>
                                      <p:tavLst>
                                        <p:tav tm="0">
                                          <p:val>
                                            <p:strVal val="#ppt_y"/>
                                          </p:val>
                                        </p:tav>
                                        <p:tav tm="100000">
                                          <p:val>
                                            <p:strVal val="#ppt_y"/>
                                          </p:val>
                                        </p:tav>
                                      </p:tavLst>
                                    </p:anim>
                                  </p:childTnLst>
                                </p:cTn>
                              </p:par>
                              <p:par>
                                <p:cTn fill="hold" grpId="0" id="121" nodeType="withEffect" presetClass="entr" presetID="2" presetSubtype="8">
                                  <p:stCondLst>
                                    <p:cond delay="2500"/>
                                  </p:stCondLst>
                                  <p:childTnLst>
                                    <p:set>
                                      <p:cBhvr>
                                        <p:cTn dur="1" fill="hold" id="122">
                                          <p:stCondLst>
                                            <p:cond delay="0"/>
                                          </p:stCondLst>
                                        </p:cTn>
                                        <p:tgtEl>
                                          <p:spTgt spid="81"/>
                                        </p:tgtEl>
                                        <p:attrNameLst>
                                          <p:attrName>style.visibility</p:attrName>
                                        </p:attrNameLst>
                                      </p:cBhvr>
                                      <p:to>
                                        <p:strVal val="visible"/>
                                      </p:to>
                                    </p:set>
                                    <p:anim calcmode="lin" valueType="num">
                                      <p:cBhvr additive="base">
                                        <p:cTn dur="500" fill="hold" id="123"/>
                                        <p:tgtEl>
                                          <p:spTgt spid="81"/>
                                        </p:tgtEl>
                                        <p:attrNameLst>
                                          <p:attrName>ppt_x</p:attrName>
                                        </p:attrNameLst>
                                      </p:cBhvr>
                                      <p:tavLst>
                                        <p:tav tm="0">
                                          <p:val>
                                            <p:strVal val="0-#ppt_w/2"/>
                                          </p:val>
                                        </p:tav>
                                        <p:tav tm="100000">
                                          <p:val>
                                            <p:strVal val="#ppt_x"/>
                                          </p:val>
                                        </p:tav>
                                      </p:tavLst>
                                    </p:anim>
                                    <p:anim calcmode="lin" valueType="num">
                                      <p:cBhvr additive="base">
                                        <p:cTn dur="500" fill="hold" id="124"/>
                                        <p:tgtEl>
                                          <p:spTgt spid="81"/>
                                        </p:tgtEl>
                                        <p:attrNameLst>
                                          <p:attrName>ppt_y</p:attrName>
                                        </p:attrNameLst>
                                      </p:cBhvr>
                                      <p:tavLst>
                                        <p:tav tm="0">
                                          <p:val>
                                            <p:strVal val="#ppt_y"/>
                                          </p:val>
                                        </p:tav>
                                        <p:tav tm="100000">
                                          <p:val>
                                            <p:strVal val="#ppt_y"/>
                                          </p:val>
                                        </p:tav>
                                      </p:tavLst>
                                    </p:anim>
                                  </p:childTnLst>
                                </p:cTn>
                              </p:par>
                              <p:par>
                                <p:cTn fill="hold" grpId="0" id="125" nodeType="withEffect" presetClass="entr" presetID="2" presetSubtype="8">
                                  <p:stCondLst>
                                    <p:cond delay="2500"/>
                                  </p:stCondLst>
                                  <p:childTnLst>
                                    <p:set>
                                      <p:cBhvr>
                                        <p:cTn dur="1" fill="hold" id="126">
                                          <p:stCondLst>
                                            <p:cond delay="0"/>
                                          </p:stCondLst>
                                        </p:cTn>
                                        <p:tgtEl>
                                          <p:spTgt spid="82"/>
                                        </p:tgtEl>
                                        <p:attrNameLst>
                                          <p:attrName>style.visibility</p:attrName>
                                        </p:attrNameLst>
                                      </p:cBhvr>
                                      <p:to>
                                        <p:strVal val="visible"/>
                                      </p:to>
                                    </p:set>
                                    <p:anim calcmode="lin" valueType="num">
                                      <p:cBhvr additive="base">
                                        <p:cTn dur="500" fill="hold" id="127"/>
                                        <p:tgtEl>
                                          <p:spTgt spid="82"/>
                                        </p:tgtEl>
                                        <p:attrNameLst>
                                          <p:attrName>ppt_x</p:attrName>
                                        </p:attrNameLst>
                                      </p:cBhvr>
                                      <p:tavLst>
                                        <p:tav tm="0">
                                          <p:val>
                                            <p:strVal val="0-#ppt_w/2"/>
                                          </p:val>
                                        </p:tav>
                                        <p:tav tm="100000">
                                          <p:val>
                                            <p:strVal val="#ppt_x"/>
                                          </p:val>
                                        </p:tav>
                                      </p:tavLst>
                                    </p:anim>
                                    <p:anim calcmode="lin" valueType="num">
                                      <p:cBhvr additive="base">
                                        <p:cTn dur="500" fill="hold" id="128"/>
                                        <p:tgtEl>
                                          <p:spTgt spid="82"/>
                                        </p:tgtEl>
                                        <p:attrNameLst>
                                          <p:attrName>ppt_y</p:attrName>
                                        </p:attrNameLst>
                                      </p:cBhvr>
                                      <p:tavLst>
                                        <p:tav tm="0">
                                          <p:val>
                                            <p:strVal val="#ppt_y"/>
                                          </p:val>
                                        </p:tav>
                                        <p:tav tm="100000">
                                          <p:val>
                                            <p:strVal val="#ppt_y"/>
                                          </p:val>
                                        </p:tav>
                                      </p:tavLst>
                                    </p:anim>
                                  </p:childTnLst>
                                </p:cTn>
                              </p:par>
                              <p:par>
                                <p:cTn fill="hold" grpId="0" id="129" nodeType="withEffect" presetClass="entr" presetID="2" presetSubtype="8">
                                  <p:stCondLst>
                                    <p:cond delay="2500"/>
                                  </p:stCondLst>
                                  <p:childTnLst>
                                    <p:set>
                                      <p:cBhvr>
                                        <p:cTn dur="1" fill="hold" id="130">
                                          <p:stCondLst>
                                            <p:cond delay="0"/>
                                          </p:stCondLst>
                                        </p:cTn>
                                        <p:tgtEl>
                                          <p:spTgt spid="83"/>
                                        </p:tgtEl>
                                        <p:attrNameLst>
                                          <p:attrName>style.visibility</p:attrName>
                                        </p:attrNameLst>
                                      </p:cBhvr>
                                      <p:to>
                                        <p:strVal val="visible"/>
                                      </p:to>
                                    </p:set>
                                    <p:anim calcmode="lin" valueType="num">
                                      <p:cBhvr additive="base">
                                        <p:cTn dur="500" fill="hold" id="131"/>
                                        <p:tgtEl>
                                          <p:spTgt spid="83"/>
                                        </p:tgtEl>
                                        <p:attrNameLst>
                                          <p:attrName>ppt_x</p:attrName>
                                        </p:attrNameLst>
                                      </p:cBhvr>
                                      <p:tavLst>
                                        <p:tav tm="0">
                                          <p:val>
                                            <p:strVal val="0-#ppt_w/2"/>
                                          </p:val>
                                        </p:tav>
                                        <p:tav tm="100000">
                                          <p:val>
                                            <p:strVal val="#ppt_x"/>
                                          </p:val>
                                        </p:tav>
                                      </p:tavLst>
                                    </p:anim>
                                    <p:anim calcmode="lin" valueType="num">
                                      <p:cBhvr additive="base">
                                        <p:cTn dur="500" fill="hold" id="132"/>
                                        <p:tgtEl>
                                          <p:spTgt spid="83"/>
                                        </p:tgtEl>
                                        <p:attrNameLst>
                                          <p:attrName>ppt_y</p:attrName>
                                        </p:attrNameLst>
                                      </p:cBhvr>
                                      <p:tavLst>
                                        <p:tav tm="0">
                                          <p:val>
                                            <p:strVal val="#ppt_y"/>
                                          </p:val>
                                        </p:tav>
                                        <p:tav tm="100000">
                                          <p:val>
                                            <p:strVal val="#ppt_y"/>
                                          </p:val>
                                        </p:tav>
                                      </p:tavLst>
                                    </p:anim>
                                  </p:childTnLst>
                                </p:cTn>
                              </p:par>
                              <p:par>
                                <p:cTn fill="hold" grpId="0" id="133" nodeType="withEffect" presetClass="entr" presetID="2" presetSubtype="8">
                                  <p:stCondLst>
                                    <p:cond delay="2500"/>
                                  </p:stCondLst>
                                  <p:childTnLst>
                                    <p:set>
                                      <p:cBhvr>
                                        <p:cTn dur="1" fill="hold" id="134">
                                          <p:stCondLst>
                                            <p:cond delay="0"/>
                                          </p:stCondLst>
                                        </p:cTn>
                                        <p:tgtEl>
                                          <p:spTgt spid="84"/>
                                        </p:tgtEl>
                                        <p:attrNameLst>
                                          <p:attrName>style.visibility</p:attrName>
                                        </p:attrNameLst>
                                      </p:cBhvr>
                                      <p:to>
                                        <p:strVal val="visible"/>
                                      </p:to>
                                    </p:set>
                                    <p:anim calcmode="lin" valueType="num">
                                      <p:cBhvr additive="base">
                                        <p:cTn dur="500" fill="hold" id="135"/>
                                        <p:tgtEl>
                                          <p:spTgt spid="84"/>
                                        </p:tgtEl>
                                        <p:attrNameLst>
                                          <p:attrName>ppt_x</p:attrName>
                                        </p:attrNameLst>
                                      </p:cBhvr>
                                      <p:tavLst>
                                        <p:tav tm="0">
                                          <p:val>
                                            <p:strVal val="0-#ppt_w/2"/>
                                          </p:val>
                                        </p:tav>
                                        <p:tav tm="100000">
                                          <p:val>
                                            <p:strVal val="#ppt_x"/>
                                          </p:val>
                                        </p:tav>
                                      </p:tavLst>
                                    </p:anim>
                                    <p:anim calcmode="lin" valueType="num">
                                      <p:cBhvr additive="base">
                                        <p:cTn dur="500" fill="hold" id="136"/>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5"/>
      <p:bldP grpId="0" spid="36"/>
      <p:bldP grpId="0" spid="37"/>
      <p:bldP grpId="0" spid="38"/>
      <p:bldP grpId="0" spid="39"/>
      <p:bldP grpId="0" spid="40"/>
      <p:bldP grpId="0" spid="41"/>
      <p:bldP grpId="0" spid="43"/>
      <p:bldP grpId="0" spid="44"/>
      <p:bldP grpId="0" spid="45"/>
      <p:bldP grpId="0" spid="46"/>
      <p:bldP grpId="0" spid="47"/>
      <p:bldP grpId="0" spid="48"/>
      <p:bldP grpId="0" spid="49"/>
      <p:bldP grpId="0" spid="50"/>
      <p:bldP grpId="0" spid="73"/>
      <p:bldP grpId="0" spid="74"/>
      <p:bldP grpId="0" spid="75"/>
      <p:bldP grpId="0" spid="76"/>
      <p:bldP grpId="0" spid="77"/>
      <p:bldP grpId="0" spid="78"/>
      <p:bldP grpId="0" spid="79"/>
      <p:bldP grpId="0" spid="80"/>
      <p:bldP grpId="0" spid="81"/>
      <p:bldP grpId="0" spid="82"/>
      <p:bldP grpId="0" spid="83"/>
      <p:bldP grpId="0" spid="84"/>
      <p:bldP grpId="0" spid="8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0"/>
            <a:ext cx="7992889"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市场拓展计划  |  MARKET DEVELOPMENT PLAN</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30" name="Freeform 9"/>
          <p:cNvSpPr/>
          <p:nvPr/>
        </p:nvSpPr>
        <p:spPr bwMode="auto">
          <a:xfrm rot="13500000">
            <a:off x="1761436" y="2435409"/>
            <a:ext cx="2139941" cy="2139940"/>
          </a:xfrm>
          <a:custGeom>
            <a:gdLst>
              <a:gd fmla="*/ 107 w 728" name="T0"/>
              <a:gd fmla="*/ 621 h 727" name="T1"/>
              <a:gd fmla="*/ 364 w 728" name="T2"/>
              <a:gd fmla="*/ 727 h 727" name="T3"/>
              <a:gd fmla="*/ 364 w 728" name="T4"/>
              <a:gd fmla="*/ 556 h 727" name="T5"/>
              <a:gd fmla="*/ 228 w 728" name="T6"/>
              <a:gd fmla="*/ 499 h 727" name="T7"/>
              <a:gd fmla="*/ 172 w 728" name="T8"/>
              <a:gd fmla="*/ 363 h 727" name="T9"/>
              <a:gd fmla="*/ 228 w 728" name="T10"/>
              <a:gd fmla="*/ 227 h 727" name="T11"/>
              <a:gd fmla="*/ 364 w 728" name="T12"/>
              <a:gd fmla="*/ 171 h 727" name="T13"/>
              <a:gd fmla="*/ 500 w 728" name="T14"/>
              <a:gd fmla="*/ 227 h 727" name="T15"/>
              <a:gd fmla="*/ 556 w 728" name="T16"/>
              <a:gd fmla="*/ 363 h 727" name="T17"/>
              <a:gd fmla="*/ 728 w 728" name="T18"/>
              <a:gd fmla="*/ 363 h 727" name="T19"/>
              <a:gd fmla="*/ 621 w 728" name="T20"/>
              <a:gd fmla="*/ 106 h 727" name="T21"/>
              <a:gd fmla="*/ 364 w 728" name="T22"/>
              <a:gd fmla="*/ 0 h 727" name="T23"/>
              <a:gd fmla="*/ 107 w 728" name="T24"/>
              <a:gd fmla="*/ 106 h 727" name="T25"/>
              <a:gd fmla="*/ 0 w 728" name="T26"/>
              <a:gd fmla="*/ 363 h 727" name="T27"/>
              <a:gd fmla="*/ 107 w 728" name="T28"/>
              <a:gd fmla="*/ 621 h 7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lang="id-ID"/>
          </a:p>
        </p:txBody>
      </p:sp>
      <p:sp>
        <p:nvSpPr>
          <p:cNvPr id="31" name="Freeform 9"/>
          <p:cNvSpPr/>
          <p:nvPr/>
        </p:nvSpPr>
        <p:spPr bwMode="auto">
          <a:xfrm rot="13500000">
            <a:off x="4097971" y="2430039"/>
            <a:ext cx="2139941" cy="2139940"/>
          </a:xfrm>
          <a:custGeom>
            <a:gdLst>
              <a:gd fmla="*/ 107 w 728" name="T0"/>
              <a:gd fmla="*/ 621 h 727" name="T1"/>
              <a:gd fmla="*/ 364 w 728" name="T2"/>
              <a:gd fmla="*/ 727 h 727" name="T3"/>
              <a:gd fmla="*/ 364 w 728" name="T4"/>
              <a:gd fmla="*/ 556 h 727" name="T5"/>
              <a:gd fmla="*/ 228 w 728" name="T6"/>
              <a:gd fmla="*/ 499 h 727" name="T7"/>
              <a:gd fmla="*/ 172 w 728" name="T8"/>
              <a:gd fmla="*/ 363 h 727" name="T9"/>
              <a:gd fmla="*/ 228 w 728" name="T10"/>
              <a:gd fmla="*/ 227 h 727" name="T11"/>
              <a:gd fmla="*/ 364 w 728" name="T12"/>
              <a:gd fmla="*/ 171 h 727" name="T13"/>
              <a:gd fmla="*/ 500 w 728" name="T14"/>
              <a:gd fmla="*/ 227 h 727" name="T15"/>
              <a:gd fmla="*/ 556 w 728" name="T16"/>
              <a:gd fmla="*/ 363 h 727" name="T17"/>
              <a:gd fmla="*/ 728 w 728" name="T18"/>
              <a:gd fmla="*/ 363 h 727" name="T19"/>
              <a:gd fmla="*/ 621 w 728" name="T20"/>
              <a:gd fmla="*/ 106 h 727" name="T21"/>
              <a:gd fmla="*/ 364 w 728" name="T22"/>
              <a:gd fmla="*/ 0 h 727" name="T23"/>
              <a:gd fmla="*/ 107 w 728" name="T24"/>
              <a:gd fmla="*/ 106 h 727" name="T25"/>
              <a:gd fmla="*/ 0 w 728" name="T26"/>
              <a:gd fmla="*/ 363 h 727" name="T27"/>
              <a:gd fmla="*/ 107 w 728" name="T28"/>
              <a:gd fmla="*/ 621 h 7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lang="id-ID"/>
          </a:p>
        </p:txBody>
      </p:sp>
      <p:sp>
        <p:nvSpPr>
          <p:cNvPr id="32" name="Freeform 9"/>
          <p:cNvSpPr/>
          <p:nvPr/>
        </p:nvSpPr>
        <p:spPr bwMode="auto">
          <a:xfrm rot="2700000">
            <a:off x="2926431" y="1279909"/>
            <a:ext cx="2139941" cy="2139941"/>
          </a:xfrm>
          <a:custGeom>
            <a:gdLst>
              <a:gd fmla="*/ 107 w 728" name="T0"/>
              <a:gd fmla="*/ 621 h 727" name="T1"/>
              <a:gd fmla="*/ 364 w 728" name="T2"/>
              <a:gd fmla="*/ 727 h 727" name="T3"/>
              <a:gd fmla="*/ 364 w 728" name="T4"/>
              <a:gd fmla="*/ 556 h 727" name="T5"/>
              <a:gd fmla="*/ 228 w 728" name="T6"/>
              <a:gd fmla="*/ 499 h 727" name="T7"/>
              <a:gd fmla="*/ 172 w 728" name="T8"/>
              <a:gd fmla="*/ 363 h 727" name="T9"/>
              <a:gd fmla="*/ 228 w 728" name="T10"/>
              <a:gd fmla="*/ 227 h 727" name="T11"/>
              <a:gd fmla="*/ 364 w 728" name="T12"/>
              <a:gd fmla="*/ 171 h 727" name="T13"/>
              <a:gd fmla="*/ 500 w 728" name="T14"/>
              <a:gd fmla="*/ 227 h 727" name="T15"/>
              <a:gd fmla="*/ 556 w 728" name="T16"/>
              <a:gd fmla="*/ 363 h 727" name="T17"/>
              <a:gd fmla="*/ 728 w 728" name="T18"/>
              <a:gd fmla="*/ 363 h 727" name="T19"/>
              <a:gd fmla="*/ 621 w 728" name="T20"/>
              <a:gd fmla="*/ 106 h 727" name="T21"/>
              <a:gd fmla="*/ 364 w 728" name="T22"/>
              <a:gd fmla="*/ 0 h 727" name="T23"/>
              <a:gd fmla="*/ 107 w 728" name="T24"/>
              <a:gd fmla="*/ 106 h 727" name="T25"/>
              <a:gd fmla="*/ 0 w 728" name="T26"/>
              <a:gd fmla="*/ 363 h 727" name="T27"/>
              <a:gd fmla="*/ 107 w 728" name="T28"/>
              <a:gd fmla="*/ 621 h 7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7" w="728">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lang="id-ID"/>
          </a:p>
        </p:txBody>
      </p:sp>
      <p:grpSp>
        <p:nvGrpSpPr>
          <p:cNvPr id="33" name="Group 10"/>
          <p:cNvGrpSpPr/>
          <p:nvPr/>
        </p:nvGrpSpPr>
        <p:grpSpPr>
          <a:xfrm>
            <a:off x="1982986" y="2617126"/>
            <a:ext cx="599208" cy="492388"/>
            <a:chOff x="7836195" y="3464708"/>
            <a:chExt cx="599208" cy="492388"/>
          </a:xfrm>
        </p:grpSpPr>
        <p:sp>
          <p:nvSpPr>
            <p:cNvPr id="34" name="Oval 11"/>
            <p:cNvSpPr/>
            <p:nvPr/>
          </p:nvSpPr>
          <p:spPr>
            <a:xfrm rot="2700000">
              <a:off x="7882236" y="3464708"/>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rgbClr val="C00000"/>
                </a:solidFill>
                <a:latin charset="-122" panose="020b0503020204020204" pitchFamily="34" typeface="微软雅黑"/>
                <a:ea charset="-122" panose="020b0503020204020204" pitchFamily="34" typeface="微软雅黑"/>
              </a:endParaRPr>
            </a:p>
          </p:txBody>
        </p:sp>
        <p:sp>
          <p:nvSpPr>
            <p:cNvPr id="35" name="TextBox 34"/>
            <p:cNvSpPr txBox="1"/>
            <p:nvPr/>
          </p:nvSpPr>
          <p:spPr>
            <a:xfrm>
              <a:off x="7836195" y="3536805"/>
              <a:ext cx="599208" cy="365760"/>
            </a:xfrm>
            <a:prstGeom prst="rect">
              <a:avLst/>
            </a:prstGeom>
            <a:noFill/>
          </p:spPr>
          <p:txBody>
            <a:bodyPr rtlCol="0" wrap="square">
              <a:spAutoFit/>
            </a:bodyPr>
            <a:lstStyle/>
            <a:p>
              <a:pPr algn="ctr"/>
              <a:r>
                <a:rPr b="1" lang="id-ID" smtClean="0">
                  <a:solidFill>
                    <a:srgbClr val="C00000"/>
                  </a:solidFill>
                  <a:latin charset="-122" panose="020b0503020204020204" pitchFamily="34" typeface="微软雅黑"/>
                  <a:ea charset="-122" panose="020b0503020204020204" pitchFamily="34" typeface="微软雅黑"/>
                </a:rPr>
                <a:t>01</a:t>
              </a:r>
            </a:p>
          </p:txBody>
        </p:sp>
      </p:grpSp>
      <p:grpSp>
        <p:nvGrpSpPr>
          <p:cNvPr id="36" name="Group 13"/>
          <p:cNvGrpSpPr/>
          <p:nvPr/>
        </p:nvGrpSpPr>
        <p:grpSpPr>
          <a:xfrm>
            <a:off x="3692401" y="1108017"/>
            <a:ext cx="599208" cy="492388"/>
            <a:chOff x="9545610" y="1955599"/>
            <a:chExt cx="599208" cy="492388"/>
          </a:xfrm>
        </p:grpSpPr>
        <p:sp>
          <p:nvSpPr>
            <p:cNvPr id="37" name="Oval 14"/>
            <p:cNvSpPr/>
            <p:nvPr/>
          </p:nvSpPr>
          <p:spPr>
            <a:xfrm rot="2700000">
              <a:off x="9603416" y="1955599"/>
              <a:ext cx="492388" cy="492388"/>
            </a:xfrm>
            <a:prstGeom prst="ellipse">
              <a:avLst/>
            </a:prstGeom>
            <a:solidFill>
              <a:schemeClr val="bg1"/>
            </a:solidFill>
            <a:ln w="133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chemeClr val="accent5">
                    <a:lumMod val="75000"/>
                  </a:schemeClr>
                </a:solidFill>
                <a:latin charset="-122" panose="020b0503020204020204" pitchFamily="34" typeface="微软雅黑"/>
                <a:ea charset="-122" panose="020b0503020204020204" pitchFamily="34" typeface="微软雅黑"/>
              </a:endParaRPr>
            </a:p>
          </p:txBody>
        </p:sp>
        <p:sp>
          <p:nvSpPr>
            <p:cNvPr id="38" name="TextBox 37"/>
            <p:cNvSpPr txBox="1"/>
            <p:nvPr/>
          </p:nvSpPr>
          <p:spPr>
            <a:xfrm>
              <a:off x="9545610" y="2019602"/>
              <a:ext cx="599208" cy="365760"/>
            </a:xfrm>
            <a:prstGeom prst="rect">
              <a:avLst/>
            </a:prstGeom>
            <a:noFill/>
          </p:spPr>
          <p:txBody>
            <a:bodyPr rtlCol="0" wrap="square">
              <a:spAutoFit/>
            </a:bodyPr>
            <a:lstStyle/>
            <a:p>
              <a:pPr algn="ctr"/>
              <a:r>
                <a:rPr b="1" lang="id-ID" smtClean="0">
                  <a:solidFill>
                    <a:srgbClr val="C00000"/>
                  </a:solidFill>
                  <a:latin charset="-122" panose="020b0503020204020204" pitchFamily="34" typeface="微软雅黑"/>
                  <a:ea charset="-122" panose="020b0503020204020204" pitchFamily="34" typeface="微软雅黑"/>
                </a:rPr>
                <a:t>02</a:t>
              </a:r>
            </a:p>
          </p:txBody>
        </p:sp>
      </p:grpSp>
      <p:grpSp>
        <p:nvGrpSpPr>
          <p:cNvPr id="39" name="Group 16"/>
          <p:cNvGrpSpPr/>
          <p:nvPr/>
        </p:nvGrpSpPr>
        <p:grpSpPr>
          <a:xfrm>
            <a:off x="5445201" y="2627695"/>
            <a:ext cx="599208" cy="492388"/>
            <a:chOff x="10716797" y="5108091"/>
            <a:chExt cx="599208" cy="492388"/>
          </a:xfrm>
        </p:grpSpPr>
        <p:sp>
          <p:nvSpPr>
            <p:cNvPr id="40" name="Oval 17"/>
            <p:cNvSpPr/>
            <p:nvPr/>
          </p:nvSpPr>
          <p:spPr>
            <a:xfrm rot="2700000">
              <a:off x="10774955" y="5108091"/>
              <a:ext cx="492388" cy="492388"/>
            </a:xfrm>
            <a:prstGeom prst="ellipse">
              <a:avLst/>
            </a:prstGeom>
            <a:solidFill>
              <a:srgbClr val="F9F9F9"/>
            </a:solidFill>
            <a:ln w="133350">
              <a:solidFill>
                <a:srgbClr val="E62A2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srgbClr val="C00000"/>
                </a:solidFill>
                <a:latin charset="-122" panose="020b0503020204020204" pitchFamily="34" typeface="微软雅黑"/>
                <a:ea charset="-122" panose="020b0503020204020204" pitchFamily="34" typeface="微软雅黑"/>
              </a:endParaRPr>
            </a:p>
          </p:txBody>
        </p:sp>
        <p:sp>
          <p:nvSpPr>
            <p:cNvPr id="41" name="TextBox 40"/>
            <p:cNvSpPr txBox="1"/>
            <p:nvPr/>
          </p:nvSpPr>
          <p:spPr>
            <a:xfrm>
              <a:off x="10716797" y="5178590"/>
              <a:ext cx="599208" cy="365760"/>
            </a:xfrm>
            <a:prstGeom prst="rect">
              <a:avLst/>
            </a:prstGeom>
            <a:noFill/>
          </p:spPr>
          <p:txBody>
            <a:bodyPr rtlCol="0" wrap="square">
              <a:spAutoFit/>
            </a:bodyPr>
            <a:lstStyle/>
            <a:p>
              <a:pPr algn="ctr"/>
              <a:r>
                <a:rPr b="1" lang="id-ID" smtClean="0">
                  <a:solidFill>
                    <a:srgbClr val="C00000"/>
                  </a:solidFill>
                  <a:latin charset="-122" panose="020b0503020204020204" pitchFamily="34" typeface="微软雅黑"/>
                  <a:ea charset="-122" panose="020b0503020204020204" pitchFamily="34" typeface="微软雅黑"/>
                </a:rPr>
                <a:t>03</a:t>
              </a:r>
            </a:p>
          </p:txBody>
        </p:sp>
      </p:grpSp>
      <p:sp>
        <p:nvSpPr>
          <p:cNvPr id="44" name="Freeform 19"/>
          <p:cNvSpPr>
            <a:spLocks noEditPoints="1"/>
          </p:cNvSpPr>
          <p:nvPr/>
        </p:nvSpPr>
        <p:spPr bwMode="auto">
          <a:xfrm>
            <a:off x="3762685" y="2095237"/>
            <a:ext cx="458640" cy="442874"/>
          </a:xfrm>
          <a:custGeom>
            <a:gdLst>
              <a:gd fmla="*/ 94 w 132" name="T0"/>
              <a:gd fmla="*/ 0 h 128" name="T1"/>
              <a:gd fmla="*/ 56 w 132" name="T2"/>
              <a:gd fmla="*/ 27 h 128" name="T3"/>
              <a:gd fmla="*/ 55 w 132" name="T4"/>
              <a:gd fmla="*/ 27 h 128" name="T5"/>
              <a:gd fmla="*/ 14 w 132" name="T6"/>
              <a:gd fmla="*/ 69 h 128" name="T7"/>
              <a:gd fmla="*/ 1 w 132" name="T8"/>
              <a:gd fmla="*/ 110 h 128" name="T9"/>
              <a:gd fmla="*/ 14 w 132" name="T10"/>
              <a:gd fmla="*/ 128 h 128" name="T11"/>
              <a:gd fmla="*/ 53 w 132" name="T12"/>
              <a:gd fmla="*/ 118 h 128" name="T13"/>
              <a:gd fmla="*/ 120 w 132" name="T14"/>
              <a:gd fmla="*/ 53 h 128" name="T15"/>
              <a:gd fmla="*/ 64 w 132" name="T16"/>
              <a:gd fmla="*/ 95 h 128" name="T17"/>
              <a:gd fmla="*/ 99 w 132" name="T18"/>
              <a:gd fmla="*/ 47 h 128" name="T19"/>
              <a:gd fmla="*/ 95 w 132" name="T20"/>
              <a:gd fmla="*/ 67 h 128" name="T21"/>
              <a:gd fmla="*/ 64 w 132" name="T22"/>
              <a:gd fmla="*/ 98 h 128" name="T23"/>
              <a:gd fmla="*/ 59 w 132" name="T24"/>
              <a:gd fmla="*/ 81 h 128" name="T25"/>
              <a:gd fmla="*/ 46 w 132" name="T26"/>
              <a:gd fmla="*/ 68 h 128" name="T27"/>
              <a:gd fmla="*/ 92 w 132" name="T28"/>
              <a:gd fmla="*/ 36 h 128" name="T29"/>
              <a:gd fmla="*/ 59 w 132" name="T30"/>
              <a:gd fmla="*/ 81 h 128" name="T31"/>
              <a:gd fmla="*/ 30 w 132" name="T32"/>
              <a:gd fmla="*/ 64 h 128" name="T33"/>
              <a:gd fmla="*/ 80 w 132" name="T34"/>
              <a:gd fmla="*/ 29 h 128" name="T35"/>
              <a:gd fmla="*/ 17 w 132" name="T36"/>
              <a:gd fmla="*/ 119 h 128" name="T37"/>
              <a:gd fmla="*/ 8 w 132" name="T38"/>
              <a:gd fmla="*/ 114 h 128" name="T39"/>
              <a:gd fmla="*/ 13 w 132" name="T40"/>
              <a:gd fmla="*/ 96 h 128" name="T41"/>
              <a:gd fmla="*/ 32 w 132" name="T42"/>
              <a:gd fmla="*/ 116 h 128" name="T43"/>
              <a:gd fmla="*/ 35 w 132" name="T44"/>
              <a:gd fmla="*/ 115 h 128" name="T45"/>
              <a:gd fmla="*/ 14 w 132" name="T46"/>
              <a:gd fmla="*/ 92 h 128" name="T47"/>
              <a:gd fmla="*/ 19 w 132" name="T48"/>
              <a:gd fmla="*/ 75 h 128" name="T49"/>
              <a:gd fmla="*/ 52 w 132" name="T50"/>
              <a:gd fmla="*/ 110 h 128" name="T51"/>
              <a:gd fmla="*/ 35 w 132" name="T52"/>
              <a:gd fmla="*/ 115 h 128" name="T53"/>
              <a:gd fmla="*/ 108 w 132" name="T54"/>
              <a:gd fmla="*/ 54 h 128" name="T55"/>
              <a:gd fmla="*/ 98 w 132" name="T56"/>
              <a:gd fmla="*/ 30 h 128" name="T57"/>
              <a:gd fmla="*/ 81 w 132" name="T58"/>
              <a:gd fmla="*/ 13 h 128" name="T59"/>
              <a:gd fmla="*/ 112 w 132" name="T60"/>
              <a:gd fmla="*/ 16 h 128" name="T61"/>
              <a:gd fmla="*/ 115 w 132" name="T62"/>
              <a:gd fmla="*/ 47 h 128"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28" w="132">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C00000"/>
          </a:solidFill>
          <a:ln>
            <a:noFill/>
          </a:ln>
        </p:spPr>
        <p:txBody>
          <a:bodyPr anchor="t" anchorCtr="0" bIns="45720" compatLnSpc="1" lIns="91440" numCol="1" rIns="91440" tIns="45720" vert="horz" wrap="square">
            <a:prstTxWarp prst="textNoShape">
              <a:avLst/>
            </a:prstTxWarp>
          </a:bodyPr>
          <a:lstStyle/>
          <a:p>
            <a:endParaRPr lang="id-ID">
              <a:solidFill>
                <a:srgbClr val="55735B"/>
              </a:solidFill>
              <a:latin charset="-122" panose="020b0503020204020204" pitchFamily="34" typeface="微软雅黑"/>
              <a:ea charset="-122" panose="020b0503020204020204" pitchFamily="34" typeface="微软雅黑"/>
            </a:endParaRPr>
          </a:p>
        </p:txBody>
      </p:sp>
      <p:sp>
        <p:nvSpPr>
          <p:cNvPr id="45" name="Freeform 23"/>
          <p:cNvSpPr>
            <a:spLocks noEditPoints="1"/>
          </p:cNvSpPr>
          <p:nvPr/>
        </p:nvSpPr>
        <p:spPr bwMode="auto">
          <a:xfrm>
            <a:off x="2604115" y="3404418"/>
            <a:ext cx="442875" cy="335381"/>
          </a:xfrm>
          <a:custGeom>
            <a:gdLst>
              <a:gd fmla="*/ 105 w 128" name="T0"/>
              <a:gd fmla="*/ 2 h 96" name="T1"/>
              <a:gd fmla="*/ 28 w 128" name="T2"/>
              <a:gd fmla="*/ 0 h 96" name="T3"/>
              <a:gd fmla="*/ 2 w 128" name="T4"/>
              <a:gd fmla="*/ 23 h 96" name="T5"/>
              <a:gd fmla="*/ 2 w 128" name="T6"/>
              <a:gd fmla="*/ 34 h 96" name="T7"/>
              <a:gd fmla="*/ 64 w 128" name="T8"/>
              <a:gd fmla="*/ 96 h 96" name="T9"/>
              <a:gd fmla="*/ 126 w 128" name="T10"/>
              <a:gd fmla="*/ 34 h 96" name="T11"/>
              <a:gd fmla="*/ 126 w 128" name="T12"/>
              <a:gd fmla="*/ 23 h 96" name="T13"/>
              <a:gd fmla="*/ 55 w 128" name="T14"/>
              <a:gd fmla="*/ 28 h 96" name="T15"/>
              <a:gd fmla="*/ 73 w 128" name="T16"/>
              <a:gd fmla="*/ 28 h 96" name="T17"/>
              <a:gd fmla="*/ 78 w 128" name="T18"/>
              <a:gd fmla="*/ 9 h 96" name="T19"/>
              <a:gd fmla="*/ 76 w 128" name="T20"/>
              <a:gd fmla="*/ 25 h 96" name="T21"/>
              <a:gd fmla="*/ 52 w 128" name="T22"/>
              <a:gd fmla="*/ 25 h 96" name="T23"/>
              <a:gd fmla="*/ 50 w 128" name="T24"/>
              <a:gd fmla="*/ 9 h 96" name="T25"/>
              <a:gd fmla="*/ 52 w 128" name="T26"/>
              <a:gd fmla="*/ 25 h 96" name="T27"/>
              <a:gd fmla="*/ 64 w 128" name="T28"/>
              <a:gd fmla="*/ 82 h 96" name="T29"/>
              <a:gd fmla="*/ 74 w 128" name="T30"/>
              <a:gd fmla="*/ 32 h 96" name="T31"/>
              <a:gd fmla="*/ 98 w 128" name="T32"/>
              <a:gd fmla="*/ 32 h 96" name="T33"/>
              <a:gd fmla="*/ 78 w 128" name="T34"/>
              <a:gd fmla="*/ 32 h 96" name="T35"/>
              <a:gd fmla="*/ 89 w 128" name="T36"/>
              <a:gd fmla="*/ 20 h 96" name="T37"/>
              <a:gd fmla="*/ 79 w 128" name="T38"/>
              <a:gd fmla="*/ 28 h 96" name="T39"/>
              <a:gd fmla="*/ 97 w 128" name="T40"/>
              <a:gd fmla="*/ 8 h 96" name="T41"/>
              <a:gd fmla="*/ 83 w 128" name="T42"/>
              <a:gd fmla="*/ 8 h 96" name="T43"/>
              <a:gd fmla="*/ 55 w 128" name="T44"/>
              <a:gd fmla="*/ 8 h 96" name="T45"/>
              <a:gd fmla="*/ 64 w 128" name="T46"/>
              <a:gd fmla="*/ 15 h 96" name="T47"/>
              <a:gd fmla="*/ 31 w 128" name="T48"/>
              <a:gd fmla="*/ 8 h 96" name="T49"/>
              <a:gd fmla="*/ 39 w 128" name="T50"/>
              <a:gd fmla="*/ 14 h 96" name="T51"/>
              <a:gd fmla="*/ 49 w 128" name="T52"/>
              <a:gd fmla="*/ 28 h 96" name="T53"/>
              <a:gd fmla="*/ 39 w 128" name="T54"/>
              <a:gd fmla="*/ 20 h 96" name="T55"/>
              <a:gd fmla="*/ 60 w 128" name="T56"/>
              <a:gd fmla="*/ 81 h 96" name="T57"/>
              <a:gd fmla="*/ 50 w 128" name="T58"/>
              <a:gd fmla="*/ 32 h 96" name="T59"/>
              <a:gd fmla="*/ 11 w 128" name="T60"/>
              <a:gd fmla="*/ 32 h 96" name="T61"/>
              <a:gd fmla="*/ 51 w 128" name="T62"/>
              <a:gd fmla="*/ 74 h 96" name="T63"/>
              <a:gd fmla="*/ 117 w 128" name="T64"/>
              <a:gd fmla="*/ 32 h 96" name="T65"/>
              <a:gd fmla="*/ 102 w 128" name="T66"/>
              <a:gd fmla="*/ 32 h 96" name="T67"/>
              <a:gd fmla="*/ 92 w 128" name="T68"/>
              <a:gd fmla="*/ 17 h 96" name="T69"/>
              <a:gd fmla="*/ 120 w 128" name="T70"/>
              <a:gd fmla="*/ 28 h 96" name="T71"/>
              <a:gd fmla="*/ 27 w 128" name="T72"/>
              <a:gd fmla="*/ 10 h 96" name="T73"/>
              <a:gd fmla="*/ 25 w 128" name="T74"/>
              <a:gd fmla="*/ 28 h 96" name="T75"/>
              <a:gd fmla="*/ 27 w 128" name="T76"/>
              <a:gd fmla="*/ 10 h 9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6" w="128">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lang="id-ID"/>
          </a:p>
        </p:txBody>
      </p:sp>
      <p:grpSp>
        <p:nvGrpSpPr>
          <p:cNvPr id="46" name="Group 24"/>
          <p:cNvGrpSpPr/>
          <p:nvPr/>
        </p:nvGrpSpPr>
        <p:grpSpPr>
          <a:xfrm>
            <a:off x="4937455" y="3349155"/>
            <a:ext cx="451474" cy="442875"/>
            <a:chOff x="6786562" y="796925"/>
            <a:chExt cx="500063" cy="490538"/>
          </a:xfrm>
          <a:solidFill>
            <a:srgbClr val="E62A2A"/>
          </a:solidFill>
        </p:grpSpPr>
        <p:sp>
          <p:nvSpPr>
            <p:cNvPr id="47" name="Freeform 27"/>
            <p:cNvSpPr>
              <a:spLocks noEditPoints="1"/>
            </p:cNvSpPr>
            <p:nvPr/>
          </p:nvSpPr>
          <p:spPr bwMode="auto">
            <a:xfrm>
              <a:off x="6786562" y="796925"/>
              <a:ext cx="500063" cy="490538"/>
            </a:xfrm>
            <a:custGeom>
              <a:gdLst>
                <a:gd fmla="*/ 127 w 130" name="T0"/>
                <a:gd fmla="*/ 42 h 128" name="T1"/>
                <a:gd fmla="*/ 87 w 130" name="T2"/>
                <a:gd fmla="*/ 2 h 128" name="T3"/>
                <a:gd fmla="*/ 79 w 130" name="T4"/>
                <a:gd fmla="*/ 0 h 128" name="T5"/>
                <a:gd fmla="*/ 75 w 130" name="T6"/>
                <a:gd fmla="*/ 2 h 128" name="T7"/>
                <a:gd fmla="*/ 73 w 130" name="T8"/>
                <a:gd fmla="*/ 6 h 128" name="T9"/>
                <a:gd fmla="*/ 64 w 130" name="T10"/>
                <a:gd fmla="*/ 21 h 128" name="T11"/>
                <a:gd fmla="*/ 41 w 130" name="T12"/>
                <a:gd fmla="*/ 37 h 128" name="T13"/>
                <a:gd fmla="*/ 15 w 130" name="T14"/>
                <a:gd fmla="*/ 55 h 128" name="T15"/>
                <a:gd fmla="*/ 1 w 130" name="T16"/>
                <a:gd fmla="*/ 78 h 128" name="T17"/>
                <a:gd fmla="*/ 3 w 130" name="T18"/>
                <a:gd fmla="*/ 86 h 128" name="T19"/>
                <a:gd fmla="*/ 43 w 130" name="T20"/>
                <a:gd fmla="*/ 126 h 128" name="T21"/>
                <a:gd fmla="*/ 51 w 130" name="T22"/>
                <a:gd fmla="*/ 128 h 128" name="T23"/>
                <a:gd fmla="*/ 55 w 130" name="T24"/>
                <a:gd fmla="*/ 126 h 128" name="T25"/>
                <a:gd fmla="*/ 57 w 130" name="T26"/>
                <a:gd fmla="*/ 122 h 128" name="T27"/>
                <a:gd fmla="*/ 66 w 130" name="T28"/>
                <a:gd fmla="*/ 107 h 128" name="T29"/>
                <a:gd fmla="*/ 89 w 130" name="T30"/>
                <a:gd fmla="*/ 91 h 128" name="T31"/>
                <a:gd fmla="*/ 115 w 130" name="T32"/>
                <a:gd fmla="*/ 73 h 128" name="T33"/>
                <a:gd fmla="*/ 129 w 130" name="T34"/>
                <a:gd fmla="*/ 50 h 128" name="T35"/>
                <a:gd fmla="*/ 127 w 130" name="T36"/>
                <a:gd fmla="*/ 42 h 128" name="T37"/>
                <a:gd fmla="*/ 49 w 130" name="T38"/>
                <a:gd fmla="*/ 120 h 128" name="T39"/>
                <a:gd fmla="*/ 9 w 130" name="T40"/>
                <a:gd fmla="*/ 80 h 128" name="T41"/>
                <a:gd fmla="*/ 81 w 130" name="T42"/>
                <a:gd fmla="*/ 8 h 128" name="T43"/>
                <a:gd fmla="*/ 121 w 130" name="T44"/>
                <a:gd fmla="*/ 48 h 128" name="T45"/>
                <a:gd fmla="*/ 49 w 130" name="T46"/>
                <a:gd fmla="*/ 120 h 128"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28" w="130">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48" name="Freeform 28"/>
            <p:cNvSpPr>
              <a:spLocks noEditPoints="1"/>
            </p:cNvSpPr>
            <p:nvPr/>
          </p:nvSpPr>
          <p:spPr bwMode="auto">
            <a:xfrm>
              <a:off x="6967538" y="969963"/>
              <a:ext cx="134938" cy="138113"/>
            </a:xfrm>
            <a:custGeom>
              <a:gdLst>
                <a:gd fmla="*/ 28 w 35" name="T0"/>
                <a:gd fmla="*/ 12 h 36" name="T1"/>
                <a:gd fmla="*/ 20 w 35" name="T2"/>
                <a:gd fmla="*/ 13 h 36" name="T3"/>
                <a:gd fmla="*/ 10 w 35" name="T4"/>
                <a:gd fmla="*/ 7 h 36" name="T5"/>
                <a:gd fmla="*/ 15 w 35" name="T6"/>
                <a:gd fmla="*/ 6 h 36" name="T7"/>
                <a:gd fmla="*/ 19 w 35" name="T8"/>
                <a:gd fmla="*/ 6 h 36" name="T9"/>
                <a:gd fmla="*/ 20 w 35" name="T10"/>
                <a:gd fmla="*/ 2 h 36" name="T11"/>
                <a:gd fmla="*/ 13 w 35" name="T12"/>
                <a:gd fmla="*/ 1 h 36" name="T13"/>
                <a:gd fmla="*/ 6 w 35" name="T14"/>
                <a:gd fmla="*/ 4 h 36" name="T15"/>
                <a:gd fmla="*/ 5 w 35" name="T16"/>
                <a:gd fmla="*/ 3 h 36" name="T17"/>
                <a:gd fmla="*/ 3 w 35" name="T18"/>
                <a:gd fmla="*/ 5 h 36" name="T19"/>
                <a:gd fmla="*/ 4 w 35" name="T20"/>
                <a:gd fmla="*/ 6 h 36" name="T21"/>
                <a:gd fmla="*/ 1 w 35" name="T22"/>
                <a:gd fmla="*/ 15 h 36" name="T23"/>
                <a:gd fmla="*/ 3 w 35" name="T24"/>
                <a:gd fmla="*/ 22 h 36" name="T25"/>
                <a:gd fmla="*/ 18 w 35" name="T26"/>
                <a:gd fmla="*/ 21 h 36" name="T27"/>
                <a:gd fmla="*/ 23 w 35" name="T28"/>
                <a:gd fmla="*/ 31 h 36" name="T29"/>
                <a:gd fmla="*/ 19 w 35" name="T30"/>
                <a:gd fmla="*/ 30 h 36" name="T31"/>
                <a:gd fmla="*/ 16 w 35" name="T32"/>
                <a:gd fmla="*/ 28 h 36" name="T33"/>
                <a:gd fmla="*/ 13 w 35" name="T34"/>
                <a:gd fmla="*/ 31 h 36" name="T35"/>
                <a:gd fmla="*/ 17 w 35" name="T36"/>
                <a:gd fmla="*/ 35 h 36" name="T37"/>
                <a:gd fmla="*/ 25 w 35" name="T38"/>
                <a:gd fmla="*/ 36 h 36" name="T39"/>
                <a:gd fmla="*/ 31 w 35" name="T40"/>
                <a:gd fmla="*/ 35 h 36" name="T41"/>
                <a:gd fmla="*/ 33 w 35" name="T42"/>
                <a:gd fmla="*/ 34 h 36" name="T43"/>
                <a:gd fmla="*/ 33 w 35" name="T44"/>
                <a:gd fmla="*/ 32 h 36" name="T45"/>
                <a:gd fmla="*/ 34 w 35" name="T46"/>
                <a:gd fmla="*/ 26 h 36" name="T47"/>
                <a:gd fmla="*/ 35 w 35" name="T48"/>
                <a:gd fmla="*/ 18 h 36" name="T49"/>
                <a:gd fmla="*/ 10 w 35" name="T50"/>
                <a:gd fmla="*/ 17 h 36" name="T51"/>
                <a:gd fmla="*/ 6 w 35" name="T52"/>
                <a:gd fmla="*/ 15 h 36" name="T53"/>
                <a:gd fmla="*/ 7 w 35" name="T54"/>
                <a:gd fmla="*/ 11 h 36" name="T55"/>
                <a:gd fmla="*/ 14 w 35" name="T56"/>
                <a:gd fmla="*/ 16 h 36" name="T57"/>
                <a:gd fmla="*/ 29 w 35" name="T58"/>
                <a:gd fmla="*/ 25 h 36" name="T59"/>
                <a:gd fmla="*/ 21 w 35" name="T60"/>
                <a:gd fmla="*/ 20 h 36" name="T61"/>
                <a:gd fmla="*/ 25 w 35" name="T62"/>
                <a:gd fmla="*/ 18 h 36" name="T63"/>
                <a:gd fmla="*/ 28 w 35" name="T64"/>
                <a:gd fmla="*/ 20 h 36" name="T65"/>
                <a:gd fmla="*/ 29 w 35" name="T66"/>
                <a:gd fmla="*/ 23 h 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6" w="35">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49" name="Freeform 29"/>
            <p:cNvSpPr/>
            <p:nvPr/>
          </p:nvSpPr>
          <p:spPr bwMode="auto">
            <a:xfrm>
              <a:off x="6956425" y="1135063"/>
              <a:ext cx="73025" cy="79375"/>
            </a:xfrm>
            <a:custGeom>
              <a:gdLst>
                <a:gd fmla="*/ 16 w 19" name="T0"/>
                <a:gd fmla="*/ 1 h 21" name="T1"/>
                <a:gd fmla="*/ 16 w 19" name="T2"/>
                <a:gd fmla="*/ 1 h 21" name="T3"/>
                <a:gd fmla="*/ 9 w 19" name="T4"/>
                <a:gd fmla="*/ 7 h 21" name="T5"/>
                <a:gd fmla="*/ 3 w 19" name="T6"/>
                <a:gd fmla="*/ 14 h 21" name="T7"/>
                <a:gd fmla="*/ 0 w 19" name="T8"/>
                <a:gd fmla="*/ 17 h 21" name="T9"/>
                <a:gd fmla="*/ 0 w 19" name="T10"/>
                <a:gd fmla="*/ 17 h 21" name="T11"/>
                <a:gd fmla="*/ 0 w 19" name="T12"/>
                <a:gd fmla="*/ 20 h 21" name="T13"/>
                <a:gd fmla="*/ 3 w 19" name="T14"/>
                <a:gd fmla="*/ 20 h 21" name="T15"/>
                <a:gd fmla="*/ 3 w 19" name="T16"/>
                <a:gd fmla="*/ 20 h 21" name="T17"/>
                <a:gd fmla="*/ 6 w 19" name="T18"/>
                <a:gd fmla="*/ 16 h 21" name="T19"/>
                <a:gd fmla="*/ 11 w 19" name="T20"/>
                <a:gd fmla="*/ 10 h 21" name="T21"/>
                <a:gd fmla="*/ 18 w 19" name="T22"/>
                <a:gd fmla="*/ 4 h 21" name="T23"/>
                <a:gd fmla="*/ 18 w 19" name="T24"/>
                <a:gd fmla="*/ 4 h 21" name="T25"/>
                <a:gd fmla="*/ 19 w 19" name="T26"/>
                <a:gd fmla="*/ 4 h 21" name="T27"/>
                <a:gd fmla="*/ 19 w 19" name="T28"/>
                <a:gd fmla="*/ 1 h 21" name="T29"/>
                <a:gd fmla="*/ 16 w 19" name="T30"/>
                <a:gd fmla="*/ 1 h 2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1" w="19">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sp>
          <p:nvSpPr>
            <p:cNvPr id="50" name="Freeform 30"/>
            <p:cNvSpPr/>
            <p:nvPr/>
          </p:nvSpPr>
          <p:spPr bwMode="auto">
            <a:xfrm>
              <a:off x="7043738" y="873125"/>
              <a:ext cx="77788" cy="80963"/>
            </a:xfrm>
            <a:custGeom>
              <a:gdLst>
                <a:gd fmla="*/ 8 w 20" name="T0"/>
                <a:gd fmla="*/ 11 h 21" name="T1"/>
                <a:gd fmla="*/ 1 w 20" name="T2"/>
                <a:gd fmla="*/ 17 h 21" name="T3"/>
                <a:gd fmla="*/ 0 w 20" name="T4"/>
                <a:gd fmla="*/ 17 h 21" name="T5"/>
                <a:gd fmla="*/ 0 w 20" name="T6"/>
                <a:gd fmla="*/ 20 h 21" name="T7"/>
                <a:gd fmla="*/ 3 w 20" name="T8"/>
                <a:gd fmla="*/ 20 h 21" name="T9"/>
                <a:gd fmla="*/ 3 w 20" name="T10"/>
                <a:gd fmla="*/ 20 h 21" name="T11"/>
                <a:gd fmla="*/ 10 w 20" name="T12"/>
                <a:gd fmla="*/ 14 h 21" name="T13"/>
                <a:gd fmla="*/ 16 w 20" name="T14"/>
                <a:gd fmla="*/ 7 h 21" name="T15"/>
                <a:gd fmla="*/ 19 w 20" name="T16"/>
                <a:gd fmla="*/ 3 h 21" name="T17"/>
                <a:gd fmla="*/ 19 w 20" name="T18"/>
                <a:gd fmla="*/ 3 h 21" name="T19"/>
                <a:gd fmla="*/ 19 w 20" name="T20"/>
                <a:gd fmla="*/ 0 h 21" name="T21"/>
                <a:gd fmla="*/ 16 w 20" name="T22"/>
                <a:gd fmla="*/ 0 h 21" name="T23"/>
                <a:gd fmla="*/ 16 w 20" name="T24"/>
                <a:gd fmla="*/ 1 h 21" name="T25"/>
                <a:gd fmla="*/ 13 w 20" name="T26"/>
                <a:gd fmla="*/ 5 h 21" name="T27"/>
                <a:gd fmla="*/ 8 w 20" name="T28"/>
                <a:gd fmla="*/ 11 h 2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 w="20">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id-ID"/>
            </a:p>
          </p:txBody>
        </p:sp>
      </p:grpSp>
      <p:sp>
        <p:nvSpPr>
          <p:cNvPr id="51" name="椭圆 50"/>
          <p:cNvSpPr/>
          <p:nvPr/>
        </p:nvSpPr>
        <p:spPr>
          <a:xfrm>
            <a:off x="6767600" y="191033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0" pitchFamily="34" typeface="Impact MT Std"/>
                <a:ea charset="-122" panose="020b0503020204020204" pitchFamily="34" typeface="微软雅黑"/>
              </a:rPr>
              <a:t>1</a:t>
            </a:r>
          </a:p>
        </p:txBody>
      </p:sp>
      <p:sp>
        <p:nvSpPr>
          <p:cNvPr id="52" name="椭圆 51"/>
          <p:cNvSpPr/>
          <p:nvPr/>
        </p:nvSpPr>
        <p:spPr>
          <a:xfrm>
            <a:off x="6767601" y="2630416"/>
            <a:ext cx="576622" cy="57678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0" pitchFamily="34" typeface="Impact MT Std"/>
                <a:ea charset="-122" panose="020b0503020204020204" pitchFamily="34" typeface="微软雅黑"/>
              </a:rPr>
              <a:t>2</a:t>
            </a:r>
          </a:p>
        </p:txBody>
      </p:sp>
      <p:sp>
        <p:nvSpPr>
          <p:cNvPr id="53" name="椭圆 52"/>
          <p:cNvSpPr/>
          <p:nvPr/>
        </p:nvSpPr>
        <p:spPr>
          <a:xfrm>
            <a:off x="6767601" y="3367296"/>
            <a:ext cx="576622" cy="576785"/>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a:latin charset="0" pitchFamily="34" typeface="Impact MT Std"/>
                <a:ea charset="-122" panose="020b0503020204020204" pitchFamily="34" typeface="微软雅黑"/>
              </a:rPr>
              <a:t>3</a:t>
            </a:r>
          </a:p>
        </p:txBody>
      </p:sp>
      <p:sp>
        <p:nvSpPr>
          <p:cNvPr id="54" name="标题 11"/>
          <p:cNvSpPr txBox="1"/>
          <p:nvPr/>
        </p:nvSpPr>
        <p:spPr>
          <a:xfrm>
            <a:off x="7344223" y="1978501"/>
            <a:ext cx="3145851"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2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55" name="标题 11"/>
          <p:cNvSpPr txBox="1"/>
          <p:nvPr/>
        </p:nvSpPr>
        <p:spPr>
          <a:xfrm>
            <a:off x="7344224" y="2698581"/>
            <a:ext cx="3145851"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2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56" name="标题 11"/>
          <p:cNvSpPr txBox="1"/>
          <p:nvPr/>
        </p:nvSpPr>
        <p:spPr>
          <a:xfrm>
            <a:off x="7344224" y="3435461"/>
            <a:ext cx="3145851"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200">
                <a:solidFill>
                  <a:schemeClr val="bg1">
                    <a:lumMod val="50000"/>
                  </a:schemeClr>
                </a:solidFill>
                <a:latin charset="-122" panose="020b0503020204020204" pitchFamily="34" typeface="微软雅黑"/>
                <a:ea charset="-122" panose="020b0503020204020204" pitchFamily="34" typeface="微软雅黑"/>
              </a:rPr>
              <a:t>请在此处输入详细的文字介绍信息和简介，表达图表的含义.表达图表的含义.</a:t>
            </a:r>
          </a:p>
        </p:txBody>
      </p:sp>
      <p:sp>
        <p:nvSpPr>
          <p:cNvPr id="74" name="TextBox 73"/>
          <p:cNvSpPr txBox="1"/>
          <p:nvPr/>
        </p:nvSpPr>
        <p:spPr>
          <a:xfrm>
            <a:off x="2101143" y="5374957"/>
            <a:ext cx="8172908" cy="64008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5" name="TextBox 74"/>
          <p:cNvSpPr txBox="1"/>
          <p:nvPr/>
        </p:nvSpPr>
        <p:spPr>
          <a:xfrm>
            <a:off x="5190372" y="4940007"/>
            <a:ext cx="2059343" cy="304800"/>
          </a:xfrm>
          <a:prstGeom prst="rect">
            <a:avLst/>
          </a:prstGeom>
          <a:noFill/>
        </p:spPr>
        <p:txBody>
          <a:bodyPr bIns="0" lIns="0" rIns="0" rtlCol="0" tIns="0" wrap="square">
            <a:spAutoFit/>
          </a:bodyPr>
          <a:lstStyle/>
          <a:p>
            <a:r>
              <a:rPr altLang="en-US" b="1" lang="zh-CN" smtClean="0" sz="2000">
                <a:solidFill>
                  <a:schemeClr val="tx1">
                    <a:lumMod val="75000"/>
                    <a:lumOff val="25000"/>
                  </a:schemeClr>
                </a:solidFill>
                <a:latin charset="0" pitchFamily="34" typeface="Impact MT Std"/>
                <a:ea charset="-122" panose="020b0503020204020204" pitchFamily="34" typeface="微软雅黑"/>
              </a:rPr>
              <a:t>点击输入标题文本</a:t>
            </a:r>
          </a:p>
        </p:txBody>
      </p:sp>
      <p:sp>
        <p:nvSpPr>
          <p:cNvPr id="57" name="圆角矩形 56"/>
          <p:cNvSpPr/>
          <p:nvPr/>
        </p:nvSpPr>
        <p:spPr>
          <a:xfrm>
            <a:off x="-239117" y="220849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圆角矩形 57"/>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标题 4"/>
          <p:cNvSpPr txBox="1"/>
          <p:nvPr/>
        </p:nvSpPr>
        <p:spPr>
          <a:xfrm>
            <a:off x="48915" y="222972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未来计划</a:t>
            </a:r>
          </a:p>
        </p:txBody>
      </p:sp>
      <p:sp>
        <p:nvSpPr>
          <p:cNvPr id="60"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61" name="圆角矩形 60"/>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63" name="圆角矩形 62"/>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65" name="圆角矩形 64"/>
          <p:cNvSpPr/>
          <p:nvPr/>
        </p:nvSpPr>
        <p:spPr>
          <a:xfrm>
            <a:off x="-383133" y="2599295"/>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标题 4"/>
          <p:cNvSpPr txBox="1"/>
          <p:nvPr/>
        </p:nvSpPr>
        <p:spPr>
          <a:xfrm>
            <a:off x="48915" y="2599295"/>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67" name="圆角矩形 66"/>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30</a:t>
            </a:r>
          </a:p>
        </p:txBody>
      </p:sp>
    </p:spTree>
    <p:extLst>
      <p:ext uri="{BB962C8B-B14F-4D97-AF65-F5344CB8AC3E}">
        <p14:creationId val="196221999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2">
                                  <p:stCondLst>
                                    <p:cond delay="1000"/>
                                  </p:stCondLst>
                                  <p:childTnLst>
                                    <p:set>
                                      <p:cBhvr>
                                        <p:cTn dur="1" fill="hold" id="6">
                                          <p:stCondLst>
                                            <p:cond delay="0"/>
                                          </p:stCondLst>
                                        </p:cTn>
                                        <p:tgtEl>
                                          <p:spTgt spid="31"/>
                                        </p:tgtEl>
                                        <p:attrNameLst>
                                          <p:attrName>style.visibility</p:attrName>
                                        </p:attrNameLst>
                                      </p:cBhvr>
                                      <p:to>
                                        <p:strVal val="visible"/>
                                      </p:to>
                                    </p:set>
                                    <p:animEffect filter="wipe(right)" transition="in">
                                      <p:cBhvr>
                                        <p:cTn dur="500" id="7"/>
                                        <p:tgtEl>
                                          <p:spTgt spid="31"/>
                                        </p:tgtEl>
                                      </p:cBhvr>
                                    </p:animEffect>
                                  </p:childTnLst>
                                </p:cTn>
                              </p:par>
                              <p:par>
                                <p:cTn fill="hold" grpId="0" id="8" nodeType="withEffect" presetClass="entr" presetID="22" presetSubtype="2">
                                  <p:stCondLst>
                                    <p:cond delay="1500"/>
                                  </p:stCondLst>
                                  <p:childTnLst>
                                    <p:set>
                                      <p:cBhvr>
                                        <p:cTn dur="1" fill="hold" id="9">
                                          <p:stCondLst>
                                            <p:cond delay="0"/>
                                          </p:stCondLst>
                                        </p:cTn>
                                        <p:tgtEl>
                                          <p:spTgt spid="32"/>
                                        </p:tgtEl>
                                        <p:attrNameLst>
                                          <p:attrName>style.visibility</p:attrName>
                                        </p:attrNameLst>
                                      </p:cBhvr>
                                      <p:to>
                                        <p:strVal val="visible"/>
                                      </p:to>
                                    </p:set>
                                    <p:animEffect filter="wipe(right)" transition="in">
                                      <p:cBhvr>
                                        <p:cTn dur="500" id="10"/>
                                        <p:tgtEl>
                                          <p:spTgt spid="32"/>
                                        </p:tgtEl>
                                      </p:cBhvr>
                                    </p:animEffect>
                                  </p:childTnLst>
                                </p:cTn>
                              </p:par>
                              <p:par>
                                <p:cTn fill="hold" grpId="0" id="11" nodeType="withEffect" presetClass="entr" presetID="22" presetSubtype="2">
                                  <p:stCondLst>
                                    <p:cond delay="2000"/>
                                  </p:stCondLst>
                                  <p:childTnLst>
                                    <p:set>
                                      <p:cBhvr>
                                        <p:cTn dur="1" fill="hold" id="12">
                                          <p:stCondLst>
                                            <p:cond delay="0"/>
                                          </p:stCondLst>
                                        </p:cTn>
                                        <p:tgtEl>
                                          <p:spTgt spid="30"/>
                                        </p:tgtEl>
                                        <p:attrNameLst>
                                          <p:attrName>style.visibility</p:attrName>
                                        </p:attrNameLst>
                                      </p:cBhvr>
                                      <p:to>
                                        <p:strVal val="visible"/>
                                      </p:to>
                                    </p:set>
                                    <p:animEffect filter="wipe(right)" transition="in">
                                      <p:cBhvr>
                                        <p:cTn dur="500" id="13"/>
                                        <p:tgtEl>
                                          <p:spTgt spid="30"/>
                                        </p:tgtEl>
                                      </p:cBhvr>
                                    </p:animEffect>
                                  </p:childTnLst>
                                </p:cTn>
                              </p:par>
                              <p:par>
                                <p:cTn fill="hold" id="14" nodeType="withEffect" presetClass="entr" presetID="42" presetSubtype="0">
                                  <p:stCondLst>
                                    <p:cond delay="2500"/>
                                  </p:stCondLst>
                                  <p:childTnLst>
                                    <p:set>
                                      <p:cBhvr>
                                        <p:cTn dur="1" fill="hold" id="15">
                                          <p:stCondLst>
                                            <p:cond delay="0"/>
                                          </p:stCondLst>
                                        </p:cTn>
                                        <p:tgtEl>
                                          <p:spTgt spid="33"/>
                                        </p:tgtEl>
                                        <p:attrNameLst>
                                          <p:attrName>style.visibility</p:attrName>
                                        </p:attrNameLst>
                                      </p:cBhvr>
                                      <p:to>
                                        <p:strVal val="visible"/>
                                      </p:to>
                                    </p:set>
                                    <p:animEffect filter="fade" transition="in">
                                      <p:cBhvr>
                                        <p:cTn dur="1000" id="16"/>
                                        <p:tgtEl>
                                          <p:spTgt spid="33"/>
                                        </p:tgtEl>
                                      </p:cBhvr>
                                    </p:animEffect>
                                    <p:anim calcmode="lin" valueType="num">
                                      <p:cBhvr>
                                        <p:cTn dur="1000" fill="hold" id="17"/>
                                        <p:tgtEl>
                                          <p:spTgt spid="33"/>
                                        </p:tgtEl>
                                        <p:attrNameLst>
                                          <p:attrName>ppt_x</p:attrName>
                                        </p:attrNameLst>
                                      </p:cBhvr>
                                      <p:tavLst>
                                        <p:tav tm="0">
                                          <p:val>
                                            <p:strVal val="#ppt_x"/>
                                          </p:val>
                                        </p:tav>
                                        <p:tav tm="100000">
                                          <p:val>
                                            <p:strVal val="#ppt_x"/>
                                          </p:val>
                                        </p:tav>
                                      </p:tavLst>
                                    </p:anim>
                                    <p:anim calcmode="lin" valueType="num">
                                      <p:cBhvr>
                                        <p:cTn dur="1000" fill="hold" id="18"/>
                                        <p:tgtEl>
                                          <p:spTgt spid="33"/>
                                        </p:tgtEl>
                                        <p:attrNameLst>
                                          <p:attrName>ppt_y</p:attrName>
                                        </p:attrNameLst>
                                      </p:cBhvr>
                                      <p:tavLst>
                                        <p:tav tm="0">
                                          <p:val>
                                            <p:strVal val="#ppt_y+.1"/>
                                          </p:val>
                                        </p:tav>
                                        <p:tav tm="100000">
                                          <p:val>
                                            <p:strVal val="#ppt_y"/>
                                          </p:val>
                                        </p:tav>
                                      </p:tavLst>
                                    </p:anim>
                                  </p:childTnLst>
                                </p:cTn>
                              </p:par>
                              <p:par>
                                <p:cTn fill="hold" id="19" nodeType="withEffect" presetClass="entr" presetID="42" presetSubtype="0">
                                  <p:stCondLst>
                                    <p:cond delay="2500"/>
                                  </p:stCondLst>
                                  <p:childTnLst>
                                    <p:set>
                                      <p:cBhvr>
                                        <p:cTn dur="1" fill="hold" id="20">
                                          <p:stCondLst>
                                            <p:cond delay="0"/>
                                          </p:stCondLst>
                                        </p:cTn>
                                        <p:tgtEl>
                                          <p:spTgt spid="36"/>
                                        </p:tgtEl>
                                        <p:attrNameLst>
                                          <p:attrName>style.visibility</p:attrName>
                                        </p:attrNameLst>
                                      </p:cBhvr>
                                      <p:to>
                                        <p:strVal val="visible"/>
                                      </p:to>
                                    </p:set>
                                    <p:animEffect filter="fade" transition="in">
                                      <p:cBhvr>
                                        <p:cTn dur="1000" id="21"/>
                                        <p:tgtEl>
                                          <p:spTgt spid="36"/>
                                        </p:tgtEl>
                                      </p:cBhvr>
                                    </p:animEffect>
                                    <p:anim calcmode="lin" valueType="num">
                                      <p:cBhvr>
                                        <p:cTn dur="1000" fill="hold" id="22"/>
                                        <p:tgtEl>
                                          <p:spTgt spid="36"/>
                                        </p:tgtEl>
                                        <p:attrNameLst>
                                          <p:attrName>ppt_x</p:attrName>
                                        </p:attrNameLst>
                                      </p:cBhvr>
                                      <p:tavLst>
                                        <p:tav tm="0">
                                          <p:val>
                                            <p:strVal val="#ppt_x"/>
                                          </p:val>
                                        </p:tav>
                                        <p:tav tm="100000">
                                          <p:val>
                                            <p:strVal val="#ppt_x"/>
                                          </p:val>
                                        </p:tav>
                                      </p:tavLst>
                                    </p:anim>
                                    <p:anim calcmode="lin" valueType="num">
                                      <p:cBhvr>
                                        <p:cTn dur="1000" fill="hold" id="23"/>
                                        <p:tgtEl>
                                          <p:spTgt spid="36"/>
                                        </p:tgtEl>
                                        <p:attrNameLst>
                                          <p:attrName>ppt_y</p:attrName>
                                        </p:attrNameLst>
                                      </p:cBhvr>
                                      <p:tavLst>
                                        <p:tav tm="0">
                                          <p:val>
                                            <p:strVal val="#ppt_y+.1"/>
                                          </p:val>
                                        </p:tav>
                                        <p:tav tm="100000">
                                          <p:val>
                                            <p:strVal val="#ppt_y"/>
                                          </p:val>
                                        </p:tav>
                                      </p:tavLst>
                                    </p:anim>
                                  </p:childTnLst>
                                </p:cTn>
                              </p:par>
                              <p:par>
                                <p:cTn fill="hold" id="24" nodeType="withEffect" presetClass="entr" presetID="42" presetSubtype="0">
                                  <p:stCondLst>
                                    <p:cond delay="25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1000" id="26"/>
                                        <p:tgtEl>
                                          <p:spTgt spid="39"/>
                                        </p:tgtEl>
                                      </p:cBhvr>
                                    </p:animEffect>
                                    <p:anim calcmode="lin" valueType="num">
                                      <p:cBhvr>
                                        <p:cTn dur="1000" fill="hold" id="27"/>
                                        <p:tgtEl>
                                          <p:spTgt spid="39"/>
                                        </p:tgtEl>
                                        <p:attrNameLst>
                                          <p:attrName>ppt_x</p:attrName>
                                        </p:attrNameLst>
                                      </p:cBhvr>
                                      <p:tavLst>
                                        <p:tav tm="0">
                                          <p:val>
                                            <p:strVal val="#ppt_x"/>
                                          </p:val>
                                        </p:tav>
                                        <p:tav tm="100000">
                                          <p:val>
                                            <p:strVal val="#ppt_x"/>
                                          </p:val>
                                        </p:tav>
                                      </p:tavLst>
                                    </p:anim>
                                    <p:anim calcmode="lin" valueType="num">
                                      <p:cBhvr>
                                        <p:cTn dur="1000" fill="hold" id="28"/>
                                        <p:tgtEl>
                                          <p:spTgt spid="39"/>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500"/>
                            </p:stCondLst>
                            <p:childTnLst>
                              <p:par>
                                <p:cTn fill="hold" grpId="0" id="30" nodeType="afterEffect" presetClass="entr" presetID="10" presetSubtype="0">
                                  <p:stCondLst>
                                    <p:cond delay="0"/>
                                  </p:stCondLst>
                                  <p:childTnLst>
                                    <p:set>
                                      <p:cBhvr>
                                        <p:cTn dur="1" fill="hold" id="31">
                                          <p:stCondLst>
                                            <p:cond delay="0"/>
                                          </p:stCondLst>
                                        </p:cTn>
                                        <p:tgtEl>
                                          <p:spTgt spid="45"/>
                                        </p:tgtEl>
                                        <p:attrNameLst>
                                          <p:attrName>style.visibility</p:attrName>
                                        </p:attrNameLst>
                                      </p:cBhvr>
                                      <p:to>
                                        <p:strVal val="visible"/>
                                      </p:to>
                                    </p:set>
                                    <p:animEffect filter="fade" transition="in">
                                      <p:cBhvr>
                                        <p:cTn dur="500" id="32"/>
                                        <p:tgtEl>
                                          <p:spTgt spid="45"/>
                                        </p:tgtEl>
                                      </p:cBhvr>
                                    </p:animEffect>
                                  </p:childTnLst>
                                </p:cTn>
                              </p:par>
                              <p:par>
                                <p:cTn fill="hold" id="33" nodeType="withEffect" presetClass="entr" presetID="10" presetSubtype="0">
                                  <p:stCondLst>
                                    <p:cond delay="0"/>
                                  </p:stCondLst>
                                  <p:childTnLst>
                                    <p:set>
                                      <p:cBhvr>
                                        <p:cTn dur="1" fill="hold" id="34">
                                          <p:stCondLst>
                                            <p:cond delay="0"/>
                                          </p:stCondLst>
                                        </p:cTn>
                                        <p:tgtEl>
                                          <p:spTgt spid="46"/>
                                        </p:tgtEl>
                                        <p:attrNameLst>
                                          <p:attrName>style.visibility</p:attrName>
                                        </p:attrNameLst>
                                      </p:cBhvr>
                                      <p:to>
                                        <p:strVal val="visible"/>
                                      </p:to>
                                    </p:set>
                                    <p:animEffect filter="fade" transition="in">
                                      <p:cBhvr>
                                        <p:cTn dur="500" id="35"/>
                                        <p:tgtEl>
                                          <p:spTgt spid="46"/>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44"/>
                                        </p:tgtEl>
                                        <p:attrNameLst>
                                          <p:attrName>style.visibility</p:attrName>
                                        </p:attrNameLst>
                                      </p:cBhvr>
                                      <p:to>
                                        <p:strVal val="visible"/>
                                      </p:to>
                                    </p:set>
                                    <p:animEffect filter="fade" transition="in">
                                      <p:cBhvr>
                                        <p:cTn dur="500" id="39"/>
                                        <p:tgtEl>
                                          <p:spTgt spid="44"/>
                                        </p:tgtEl>
                                      </p:cBhvr>
                                    </p:animEffect>
                                  </p:childTnLst>
                                </p:cTn>
                              </p:par>
                            </p:childTnLst>
                          </p:cTn>
                        </p:par>
                        <p:par>
                          <p:cTn fill="hold" id="40" nodeType="afterGroup">
                            <p:stCondLst>
                              <p:cond delay="4500"/>
                            </p:stCondLst>
                            <p:childTnLst>
                              <p:par>
                                <p:cTn fill="hold" grpId="0" id="41" nodeType="afterEffect" presetClass="entr" presetID="10" presetSubtype="0">
                                  <p:stCondLst>
                                    <p:cond delay="0"/>
                                  </p:stCondLst>
                                  <p:childTnLst>
                                    <p:set>
                                      <p:cBhvr>
                                        <p:cTn dur="1" fill="hold" id="42">
                                          <p:stCondLst>
                                            <p:cond delay="0"/>
                                          </p:stCondLst>
                                        </p:cTn>
                                        <p:tgtEl>
                                          <p:spTgt spid="51"/>
                                        </p:tgtEl>
                                        <p:attrNameLst>
                                          <p:attrName>style.visibility</p:attrName>
                                        </p:attrNameLst>
                                      </p:cBhvr>
                                      <p:to>
                                        <p:strVal val="visible"/>
                                      </p:to>
                                    </p:set>
                                    <p:animEffect filter="fade" transition="in">
                                      <p:cBhvr>
                                        <p:cTn dur="500" id="43"/>
                                        <p:tgtEl>
                                          <p:spTgt spid="51"/>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52"/>
                                        </p:tgtEl>
                                        <p:attrNameLst>
                                          <p:attrName>style.visibility</p:attrName>
                                        </p:attrNameLst>
                                      </p:cBhvr>
                                      <p:to>
                                        <p:strVal val="visible"/>
                                      </p:to>
                                    </p:set>
                                    <p:animEffect filter="fade" transition="in">
                                      <p:cBhvr>
                                        <p:cTn dur="500" id="47"/>
                                        <p:tgtEl>
                                          <p:spTgt spid="52"/>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53"/>
                                        </p:tgtEl>
                                        <p:attrNameLst>
                                          <p:attrName>style.visibility</p:attrName>
                                        </p:attrNameLst>
                                      </p:cBhvr>
                                      <p:to>
                                        <p:strVal val="visible"/>
                                      </p:to>
                                    </p:set>
                                    <p:animEffect filter="fade" transition="in">
                                      <p:cBhvr>
                                        <p:cTn dur="500" id="51"/>
                                        <p:tgtEl>
                                          <p:spTgt spid="53"/>
                                        </p:tgtEl>
                                      </p:cBhvr>
                                    </p:animEffect>
                                  </p:childTnLst>
                                </p:cTn>
                              </p:par>
                            </p:childTnLst>
                          </p:cTn>
                        </p:par>
                        <p:par>
                          <p:cTn fill="hold" id="52" nodeType="afterGroup">
                            <p:stCondLst>
                              <p:cond delay="6000"/>
                            </p:stCondLst>
                            <p:childTnLst>
                              <p:par>
                                <p:cTn fill="hold" grpId="0" id="53" nodeType="afterEffect" presetClass="entr" presetID="53" presetSubtype="0">
                                  <p:stCondLst>
                                    <p:cond delay="0"/>
                                  </p:stCondLst>
                                  <p:childTnLst>
                                    <p:set>
                                      <p:cBhvr>
                                        <p:cTn dur="1" fill="hold" id="54">
                                          <p:stCondLst>
                                            <p:cond delay="0"/>
                                          </p:stCondLst>
                                        </p:cTn>
                                        <p:tgtEl>
                                          <p:spTgt spid="54"/>
                                        </p:tgtEl>
                                        <p:attrNameLst>
                                          <p:attrName>style.visibility</p:attrName>
                                        </p:attrNameLst>
                                      </p:cBhvr>
                                      <p:to>
                                        <p:strVal val="visible"/>
                                      </p:to>
                                    </p:set>
                                    <p:anim calcmode="lin" valueType="num">
                                      <p:cBhvr>
                                        <p:cTn dur="500" fill="hold" id="55"/>
                                        <p:tgtEl>
                                          <p:spTgt spid="54"/>
                                        </p:tgtEl>
                                        <p:attrNameLst>
                                          <p:attrName>ppt_w</p:attrName>
                                        </p:attrNameLst>
                                      </p:cBhvr>
                                      <p:tavLst>
                                        <p:tav tm="0">
                                          <p:val>
                                            <p:fltVal val="0"/>
                                          </p:val>
                                        </p:tav>
                                        <p:tav tm="100000">
                                          <p:val>
                                            <p:strVal val="#ppt_w"/>
                                          </p:val>
                                        </p:tav>
                                      </p:tavLst>
                                    </p:anim>
                                    <p:anim calcmode="lin" valueType="num">
                                      <p:cBhvr>
                                        <p:cTn dur="500" fill="hold" id="56"/>
                                        <p:tgtEl>
                                          <p:spTgt spid="54"/>
                                        </p:tgtEl>
                                        <p:attrNameLst>
                                          <p:attrName>ppt_h</p:attrName>
                                        </p:attrNameLst>
                                      </p:cBhvr>
                                      <p:tavLst>
                                        <p:tav tm="0">
                                          <p:val>
                                            <p:fltVal val="0"/>
                                          </p:val>
                                        </p:tav>
                                        <p:tav tm="100000">
                                          <p:val>
                                            <p:strVal val="#ppt_h"/>
                                          </p:val>
                                        </p:tav>
                                      </p:tavLst>
                                    </p:anim>
                                    <p:animEffect filter="fade" transition="in">
                                      <p:cBhvr>
                                        <p:cTn dur="500" id="57"/>
                                        <p:tgtEl>
                                          <p:spTgt spid="54"/>
                                        </p:tgtEl>
                                      </p:cBhvr>
                                    </p:animEffect>
                                  </p:childTnLst>
                                </p:cTn>
                              </p:par>
                            </p:childTnLst>
                          </p:cTn>
                        </p:par>
                        <p:par>
                          <p:cTn fill="hold" id="58" nodeType="afterGroup">
                            <p:stCondLst>
                              <p:cond delay="6500"/>
                            </p:stCondLst>
                            <p:childTnLst>
                              <p:par>
                                <p:cTn fill="hold" grpId="0" id="59" nodeType="afterEffect" presetClass="entr" presetID="53" presetSubtype="0">
                                  <p:stCondLst>
                                    <p:cond delay="0"/>
                                  </p:stCondLst>
                                  <p:childTnLst>
                                    <p:set>
                                      <p:cBhvr>
                                        <p:cTn dur="1" fill="hold" id="60">
                                          <p:stCondLst>
                                            <p:cond delay="0"/>
                                          </p:stCondLst>
                                        </p:cTn>
                                        <p:tgtEl>
                                          <p:spTgt spid="55"/>
                                        </p:tgtEl>
                                        <p:attrNameLst>
                                          <p:attrName>style.visibility</p:attrName>
                                        </p:attrNameLst>
                                      </p:cBhvr>
                                      <p:to>
                                        <p:strVal val="visible"/>
                                      </p:to>
                                    </p:set>
                                    <p:anim calcmode="lin" valueType="num">
                                      <p:cBhvr>
                                        <p:cTn dur="500" fill="hold" id="61"/>
                                        <p:tgtEl>
                                          <p:spTgt spid="55"/>
                                        </p:tgtEl>
                                        <p:attrNameLst>
                                          <p:attrName>ppt_w</p:attrName>
                                        </p:attrNameLst>
                                      </p:cBhvr>
                                      <p:tavLst>
                                        <p:tav tm="0">
                                          <p:val>
                                            <p:fltVal val="0"/>
                                          </p:val>
                                        </p:tav>
                                        <p:tav tm="100000">
                                          <p:val>
                                            <p:strVal val="#ppt_w"/>
                                          </p:val>
                                        </p:tav>
                                      </p:tavLst>
                                    </p:anim>
                                    <p:anim calcmode="lin" valueType="num">
                                      <p:cBhvr>
                                        <p:cTn dur="500" fill="hold" id="62"/>
                                        <p:tgtEl>
                                          <p:spTgt spid="55"/>
                                        </p:tgtEl>
                                        <p:attrNameLst>
                                          <p:attrName>ppt_h</p:attrName>
                                        </p:attrNameLst>
                                      </p:cBhvr>
                                      <p:tavLst>
                                        <p:tav tm="0">
                                          <p:val>
                                            <p:fltVal val="0"/>
                                          </p:val>
                                        </p:tav>
                                        <p:tav tm="100000">
                                          <p:val>
                                            <p:strVal val="#ppt_h"/>
                                          </p:val>
                                        </p:tav>
                                      </p:tavLst>
                                    </p:anim>
                                    <p:animEffect filter="fade" transition="in">
                                      <p:cBhvr>
                                        <p:cTn dur="500" id="63"/>
                                        <p:tgtEl>
                                          <p:spTgt spid="55"/>
                                        </p:tgtEl>
                                      </p:cBhvr>
                                    </p:animEffect>
                                  </p:childTnLst>
                                </p:cTn>
                              </p:par>
                            </p:childTnLst>
                          </p:cTn>
                        </p:par>
                        <p:par>
                          <p:cTn fill="hold" id="64" nodeType="afterGroup">
                            <p:stCondLst>
                              <p:cond delay="7000"/>
                            </p:stCondLst>
                            <p:childTnLst>
                              <p:par>
                                <p:cTn fill="hold" grpId="0" id="65" nodeType="afterEffect" presetClass="entr" presetID="53" presetSubtype="0">
                                  <p:stCondLst>
                                    <p:cond delay="0"/>
                                  </p:stCondLst>
                                  <p:childTnLst>
                                    <p:set>
                                      <p:cBhvr>
                                        <p:cTn dur="1" fill="hold" id="66">
                                          <p:stCondLst>
                                            <p:cond delay="0"/>
                                          </p:stCondLst>
                                        </p:cTn>
                                        <p:tgtEl>
                                          <p:spTgt spid="56"/>
                                        </p:tgtEl>
                                        <p:attrNameLst>
                                          <p:attrName>style.visibility</p:attrName>
                                        </p:attrNameLst>
                                      </p:cBhvr>
                                      <p:to>
                                        <p:strVal val="visible"/>
                                      </p:to>
                                    </p:set>
                                    <p:anim calcmode="lin" valueType="num">
                                      <p:cBhvr>
                                        <p:cTn dur="500" fill="hold" id="67"/>
                                        <p:tgtEl>
                                          <p:spTgt spid="56"/>
                                        </p:tgtEl>
                                        <p:attrNameLst>
                                          <p:attrName>ppt_w</p:attrName>
                                        </p:attrNameLst>
                                      </p:cBhvr>
                                      <p:tavLst>
                                        <p:tav tm="0">
                                          <p:val>
                                            <p:fltVal val="0"/>
                                          </p:val>
                                        </p:tav>
                                        <p:tav tm="100000">
                                          <p:val>
                                            <p:strVal val="#ppt_w"/>
                                          </p:val>
                                        </p:tav>
                                      </p:tavLst>
                                    </p:anim>
                                    <p:anim calcmode="lin" valueType="num">
                                      <p:cBhvr>
                                        <p:cTn dur="500" fill="hold" id="68"/>
                                        <p:tgtEl>
                                          <p:spTgt spid="56"/>
                                        </p:tgtEl>
                                        <p:attrNameLst>
                                          <p:attrName>ppt_h</p:attrName>
                                        </p:attrNameLst>
                                      </p:cBhvr>
                                      <p:tavLst>
                                        <p:tav tm="0">
                                          <p:val>
                                            <p:fltVal val="0"/>
                                          </p:val>
                                        </p:tav>
                                        <p:tav tm="100000">
                                          <p:val>
                                            <p:strVal val="#ppt_h"/>
                                          </p:val>
                                        </p:tav>
                                      </p:tavLst>
                                    </p:anim>
                                    <p:animEffect filter="fade" transition="in">
                                      <p:cBhvr>
                                        <p:cTn dur="500" id="69"/>
                                        <p:tgtEl>
                                          <p:spTgt spid="56"/>
                                        </p:tgtEl>
                                      </p:cBhvr>
                                    </p:animEffect>
                                  </p:childTnLst>
                                </p:cTn>
                              </p:par>
                            </p:childTnLst>
                          </p:cTn>
                        </p:par>
                        <p:par>
                          <p:cTn fill="hold" id="70" nodeType="afterGroup">
                            <p:stCondLst>
                              <p:cond delay="7500"/>
                            </p:stCondLst>
                            <p:childTnLst>
                              <p:par>
                                <p:cTn fill="hold" grpId="0" id="71" nodeType="afterEffect" presetClass="entr" presetID="2" presetSubtype="2">
                                  <p:stCondLst>
                                    <p:cond delay="0"/>
                                  </p:stCondLst>
                                  <p:childTnLst>
                                    <p:set>
                                      <p:cBhvr>
                                        <p:cTn dur="1" fill="hold" id="72">
                                          <p:stCondLst>
                                            <p:cond delay="0"/>
                                          </p:stCondLst>
                                        </p:cTn>
                                        <p:tgtEl>
                                          <p:spTgt spid="75"/>
                                        </p:tgtEl>
                                        <p:attrNameLst>
                                          <p:attrName>style.visibility</p:attrName>
                                        </p:attrNameLst>
                                      </p:cBhvr>
                                      <p:to>
                                        <p:strVal val="visible"/>
                                      </p:to>
                                    </p:set>
                                    <p:anim calcmode="lin" valueType="num">
                                      <p:cBhvr additive="base">
                                        <p:cTn dur="300" fill="hold" id="73"/>
                                        <p:tgtEl>
                                          <p:spTgt spid="75"/>
                                        </p:tgtEl>
                                        <p:attrNameLst>
                                          <p:attrName>ppt_x</p:attrName>
                                        </p:attrNameLst>
                                      </p:cBhvr>
                                      <p:tavLst>
                                        <p:tav tm="0">
                                          <p:val>
                                            <p:strVal val="1+#ppt_w/2"/>
                                          </p:val>
                                        </p:tav>
                                        <p:tav tm="100000">
                                          <p:val>
                                            <p:strVal val="#ppt_x"/>
                                          </p:val>
                                        </p:tav>
                                      </p:tavLst>
                                    </p:anim>
                                    <p:anim calcmode="lin" valueType="num">
                                      <p:cBhvr additive="base">
                                        <p:cTn dur="300" fill="hold" id="74"/>
                                        <p:tgtEl>
                                          <p:spTgt spid="75"/>
                                        </p:tgtEl>
                                        <p:attrNameLst>
                                          <p:attrName>ppt_y</p:attrName>
                                        </p:attrNameLst>
                                      </p:cBhvr>
                                      <p:tavLst>
                                        <p:tav tm="0">
                                          <p:val>
                                            <p:strVal val="#ppt_y"/>
                                          </p:val>
                                        </p:tav>
                                        <p:tav tm="100000">
                                          <p:val>
                                            <p:strVal val="#ppt_y"/>
                                          </p:val>
                                        </p:tav>
                                      </p:tavLst>
                                    </p:anim>
                                  </p:childTnLst>
                                </p:cTn>
                              </p:par>
                            </p:childTnLst>
                          </p:cTn>
                        </p:par>
                        <p:par>
                          <p:cTn fill="hold" id="75" nodeType="afterGroup">
                            <p:stCondLst>
                              <p:cond delay="7800"/>
                            </p:stCondLst>
                            <p:childTnLst>
                              <p:par>
                                <p:cTn fill="hold" grpId="0" id="76" nodeType="afterEffect" presetClass="entr" presetID="2" presetSubtype="2">
                                  <p:stCondLst>
                                    <p:cond delay="0"/>
                                  </p:stCondLst>
                                  <p:childTnLst>
                                    <p:set>
                                      <p:cBhvr>
                                        <p:cTn dur="1" fill="hold" id="77">
                                          <p:stCondLst>
                                            <p:cond delay="0"/>
                                          </p:stCondLst>
                                        </p:cTn>
                                        <p:tgtEl>
                                          <p:spTgt spid="74"/>
                                        </p:tgtEl>
                                        <p:attrNameLst>
                                          <p:attrName>style.visibility</p:attrName>
                                        </p:attrNameLst>
                                      </p:cBhvr>
                                      <p:to>
                                        <p:strVal val="visible"/>
                                      </p:to>
                                    </p:set>
                                    <p:anim calcmode="lin" valueType="num">
                                      <p:cBhvr additive="base">
                                        <p:cTn dur="300" fill="hold" id="78"/>
                                        <p:tgtEl>
                                          <p:spTgt spid="74"/>
                                        </p:tgtEl>
                                        <p:attrNameLst>
                                          <p:attrName>ppt_x</p:attrName>
                                        </p:attrNameLst>
                                      </p:cBhvr>
                                      <p:tavLst>
                                        <p:tav tm="0">
                                          <p:val>
                                            <p:strVal val="1+#ppt_w/2"/>
                                          </p:val>
                                        </p:tav>
                                        <p:tav tm="100000">
                                          <p:val>
                                            <p:strVal val="#ppt_x"/>
                                          </p:val>
                                        </p:tav>
                                      </p:tavLst>
                                    </p:anim>
                                    <p:anim calcmode="lin" valueType="num">
                                      <p:cBhvr additive="base">
                                        <p:cTn dur="300" fill="hold" id="79"/>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31"/>
      <p:bldP grpId="0" spid="32"/>
      <p:bldP grpId="0" spid="44"/>
      <p:bldP grpId="0" spid="45"/>
      <p:bldP grpId="0" spid="51"/>
      <p:bldP grpId="0" spid="52"/>
      <p:bldP grpId="0" spid="53"/>
      <p:bldP grpId="0" spid="54"/>
      <p:bldP grpId="0" spid="55"/>
      <p:bldP grpId="0" spid="56"/>
      <p:bldP grpId="0" spid="74"/>
      <p:bldP grpId="0" spid="75"/>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0"/>
            <a:ext cx="7992889"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未来风险预测  |  THE FUTURE RISK PREDICTION</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 name="矩形 1"/>
          <p:cNvSpPr/>
          <p:nvPr/>
        </p:nvSpPr>
        <p:spPr>
          <a:xfrm>
            <a:off x="7128790" y="1630410"/>
            <a:ext cx="4297389" cy="522600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矩形 4"/>
          <p:cNvSpPr>
            <a:spLocks noChangeArrowheads="1"/>
          </p:cNvSpPr>
          <p:nvPr/>
        </p:nvSpPr>
        <p:spPr bwMode="auto">
          <a:xfrm>
            <a:off x="7609756" y="2742600"/>
            <a:ext cx="3240360" cy="1066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zh-CN" b="1" lang="en-US" sz="3200">
                <a:solidFill>
                  <a:schemeClr val="bg1"/>
                </a:solidFill>
                <a:latin charset="0" pitchFamily="34" typeface="Impact MT Std"/>
              </a:rPr>
              <a:t>Risk mechanism</a:t>
            </a:r>
          </a:p>
        </p:txBody>
      </p:sp>
      <p:sp>
        <p:nvSpPr>
          <p:cNvPr id="31" name="矩形 4"/>
          <p:cNvSpPr>
            <a:spLocks noChangeArrowheads="1"/>
          </p:cNvSpPr>
          <p:nvPr/>
        </p:nvSpPr>
        <p:spPr bwMode="auto">
          <a:xfrm>
            <a:off x="7609756" y="3133417"/>
            <a:ext cx="3312368"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b="1" lang="zh-CN" smtClean="0" sz="6000">
                <a:solidFill>
                  <a:schemeClr val="bg1"/>
                </a:solidFill>
                <a:latin charset="0" pitchFamily="34" typeface="Impact MT Std"/>
                <a:ea charset="-122" panose="020b0503020204020204" pitchFamily="34" typeface="微软雅黑"/>
                <a:sym charset="-122" panose="020b0503020204020204" pitchFamily="34" typeface="微软雅黑"/>
              </a:rPr>
              <a:t>风险机制</a:t>
            </a:r>
          </a:p>
        </p:txBody>
      </p:sp>
      <p:sp>
        <p:nvSpPr>
          <p:cNvPr id="32" name="矩形 4"/>
          <p:cNvSpPr>
            <a:spLocks noChangeArrowheads="1"/>
          </p:cNvSpPr>
          <p:nvPr/>
        </p:nvSpPr>
        <p:spPr bwMode="auto">
          <a:xfrm>
            <a:off x="8257828" y="4038744"/>
            <a:ext cx="2592288"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b="1" lang="zh-CN" sz="2400">
                <a:solidFill>
                  <a:schemeClr val="bg1"/>
                </a:solidFill>
                <a:latin charset="0" pitchFamily="34" typeface="Impact MT Std"/>
                <a:ea charset="-122" panose="020b0503020204020204" pitchFamily="34" typeface="微软雅黑"/>
                <a:sym charset="-122" panose="020b0503020204020204" pitchFamily="34" typeface="微软雅黑"/>
              </a:rPr>
              <a:t>把控范围内</a:t>
            </a:r>
          </a:p>
        </p:txBody>
      </p:sp>
      <p:sp>
        <p:nvSpPr>
          <p:cNvPr id="33" name="椭圆 32"/>
          <p:cNvSpPr/>
          <p:nvPr/>
        </p:nvSpPr>
        <p:spPr>
          <a:xfrm>
            <a:off x="9925597" y="1959223"/>
            <a:ext cx="792088" cy="7920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cxnSp>
        <p:nvCxnSpPr>
          <p:cNvPr id="34" name="直接箭头连接符 33"/>
          <p:cNvCxnSpPr/>
          <p:nvPr/>
        </p:nvCxnSpPr>
        <p:spPr>
          <a:xfrm flipH="1">
            <a:off x="10069613" y="2060848"/>
            <a:ext cx="0" cy="55768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矩形 4"/>
          <p:cNvSpPr>
            <a:spLocks noChangeArrowheads="1"/>
          </p:cNvSpPr>
          <p:nvPr/>
        </p:nvSpPr>
        <p:spPr bwMode="auto">
          <a:xfrm>
            <a:off x="9997604" y="2094528"/>
            <a:ext cx="7200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zh-CN" b="1" lang="en-US" smtClean="0" sz="2800">
                <a:solidFill>
                  <a:schemeClr val="tx1">
                    <a:lumMod val="50000"/>
                    <a:lumOff val="50000"/>
                  </a:schemeClr>
                </a:solidFill>
                <a:latin charset="0" pitchFamily="34" typeface="Impact MT Std"/>
                <a:ea charset="-122" panose="020b0503020204020204" pitchFamily="34" typeface="微软雅黑"/>
                <a:sym charset="-122" panose="020b0503020204020204" pitchFamily="34" typeface="微软雅黑"/>
              </a:rPr>
              <a:t>2%</a:t>
            </a:r>
          </a:p>
        </p:txBody>
      </p:sp>
      <p:sp>
        <p:nvSpPr>
          <p:cNvPr id="36" name="矩形 4"/>
          <p:cNvSpPr>
            <a:spLocks noChangeArrowheads="1"/>
          </p:cNvSpPr>
          <p:nvPr/>
        </p:nvSpPr>
        <p:spPr bwMode="auto">
          <a:xfrm>
            <a:off x="7753772" y="4407495"/>
            <a:ext cx="3096344"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r>
              <a:rPr altLang="en-US" b="1" lang="zh-CN" smtClean="0" sz="2400">
                <a:solidFill>
                  <a:schemeClr val="bg1"/>
                </a:solidFill>
                <a:latin charset="0" pitchFamily="34" typeface="Impact MT Std"/>
                <a:ea charset="-122" panose="020b0503020204020204" pitchFamily="34" typeface="微软雅黑"/>
                <a:sym charset="-122" panose="020b0503020204020204" pitchFamily="34" typeface="微软雅黑"/>
              </a:rPr>
              <a:t>相比较去年同期下降</a:t>
            </a:r>
          </a:p>
        </p:txBody>
      </p:sp>
      <p:grpSp>
        <p:nvGrpSpPr>
          <p:cNvPr id="65" name="Group 15"/>
          <p:cNvGrpSpPr/>
          <p:nvPr/>
        </p:nvGrpSpPr>
        <p:grpSpPr>
          <a:xfrm>
            <a:off x="1816309" y="2365276"/>
            <a:ext cx="4908313" cy="1673063"/>
            <a:chOff x="2857168" y="956496"/>
            <a:chExt cx="4619957" cy="1574773"/>
          </a:xfrm>
        </p:grpSpPr>
        <p:sp>
          <p:nvSpPr>
            <p:cNvPr id="66" name="Oval 44"/>
            <p:cNvSpPr/>
            <p:nvPr/>
          </p:nvSpPr>
          <p:spPr bwMode="auto">
            <a:xfrm>
              <a:off x="2857168" y="956496"/>
              <a:ext cx="523875" cy="523875"/>
            </a:xfrm>
            <a:prstGeom prst="ellipse">
              <a:avLst/>
            </a:prstGeom>
            <a:solidFill>
              <a:srgbClr val="E62A2A">
                <a:alpha val="84999"/>
              </a:srgbClr>
            </a:solidFill>
            <a:ln>
              <a:noFill/>
            </a:ln>
            <a:extLst>
              <a:ext uri="{91240B29-F687-4F45-9708-019B960494DF}">
                <a14:hiddenLine cap="flat" w="25400">
                  <a:solidFill>
                    <a:schemeClr val="tx1">
                      <a:alpha val="84999"/>
                    </a:schemeClr>
                  </a:solidFill>
                  <a:miter lim="800000"/>
                  <a:headEnd len="med" type="none" w="med"/>
                  <a:tailEnd len="med" type="none" w="med"/>
                </a14:hiddenLine>
              </a:ext>
            </a:extLst>
          </p:spPr>
          <p:txBody>
            <a:bodyPr bIns="0" lIns="0" rIns="0" tIns="0"/>
            <a:lstStyle/>
            <a:p>
              <a:endParaRPr lang="en-US" sz="2000">
                <a:latin charset="-122" panose="020b0503020204020204" pitchFamily="34" typeface="微软雅黑"/>
                <a:ea charset="-122" panose="020b0503020204020204" pitchFamily="34" typeface="微软雅黑"/>
              </a:endParaRPr>
            </a:p>
          </p:txBody>
        </p:sp>
        <p:sp>
          <p:nvSpPr>
            <p:cNvPr id="67" name="Oval 45"/>
            <p:cNvSpPr/>
            <p:nvPr/>
          </p:nvSpPr>
          <p:spPr bwMode="auto">
            <a:xfrm>
              <a:off x="7015530" y="1425637"/>
              <a:ext cx="442913" cy="442913"/>
            </a:xfrm>
            <a:prstGeom prst="ellipse">
              <a:avLst/>
            </a:prstGeom>
            <a:noFill/>
            <a:ln cap="flat" w="63500">
              <a:solidFill>
                <a:srgbClr val="C00000">
                  <a:alpha val="85000"/>
                </a:srgbClr>
              </a:solidFill>
              <a:prstDash val="solid"/>
              <a:miter lim="800000"/>
              <a:headEnd len="med" type="none" w="med"/>
              <a:tailEnd len="med" type="none" w="med"/>
            </a:ln>
            <a:extLst>
              <a:ext uri="{909E8E84-426E-40DD-AFC4-6F175D3DCCD1}">
                <a14:hiddenFill>
                  <a:solidFill>
                    <a:srgbClr val="FFFFFF"/>
                  </a:solidFill>
                </a14:hiddenFill>
              </a:ext>
            </a:extLst>
          </p:spPr>
          <p:txBody>
            <a:bodyPr bIns="0" lIns="0" rIns="0" tIns="0"/>
            <a:lstStyle/>
            <a:p>
              <a:endParaRPr lang="en-US" sz="2000">
                <a:latin charset="-122" panose="020b0503020204020204" pitchFamily="34" typeface="微软雅黑"/>
                <a:ea charset="-122" panose="020b0503020204020204" pitchFamily="34" typeface="微软雅黑"/>
              </a:endParaRPr>
            </a:p>
          </p:txBody>
        </p:sp>
        <p:sp>
          <p:nvSpPr>
            <p:cNvPr id="68" name="Oval 46"/>
            <p:cNvSpPr/>
            <p:nvPr/>
          </p:nvSpPr>
          <p:spPr bwMode="auto">
            <a:xfrm>
              <a:off x="7339012" y="2393156"/>
              <a:ext cx="138113" cy="138113"/>
            </a:xfrm>
            <a:prstGeom prst="ellipse">
              <a:avLst/>
            </a:prstGeom>
            <a:solidFill>
              <a:srgbClr val="E62A2A"/>
            </a:solidFill>
            <a:ln>
              <a:noFill/>
            </a:ln>
            <a:extLst/>
          </p:spPr>
          <p:txBody>
            <a:bodyPr bIns="0" lIns="0" rIns="0" tIns="0"/>
            <a:lstStyle/>
            <a:p>
              <a:endParaRPr lang="en-US" sz="2000">
                <a:latin charset="-122" panose="020b0503020204020204" pitchFamily="34" typeface="微软雅黑"/>
                <a:ea charset="-122" panose="020b0503020204020204" pitchFamily="34" typeface="微软雅黑"/>
              </a:endParaRPr>
            </a:p>
          </p:txBody>
        </p:sp>
      </p:grpSp>
      <p:grpSp>
        <p:nvGrpSpPr>
          <p:cNvPr id="69" name="Group 19"/>
          <p:cNvGrpSpPr/>
          <p:nvPr/>
        </p:nvGrpSpPr>
        <p:grpSpPr>
          <a:xfrm>
            <a:off x="1990282" y="1938555"/>
            <a:ext cx="1193527" cy="2093316"/>
            <a:chOff x="2980029" y="2084252"/>
            <a:chExt cx="1592209" cy="2795993"/>
          </a:xfrm>
        </p:grpSpPr>
        <p:grpSp>
          <p:nvGrpSpPr>
            <p:cNvPr id="70" name="Group 17"/>
            <p:cNvGrpSpPr/>
            <p:nvPr/>
          </p:nvGrpSpPr>
          <p:grpSpPr>
            <a:xfrm>
              <a:off x="2980029" y="2084252"/>
              <a:ext cx="1592209" cy="2795993"/>
              <a:chOff x="0" y="-2027"/>
              <a:chExt cx="1894" cy="3650"/>
            </a:xfrm>
          </p:grpSpPr>
          <p:sp>
            <p:nvSpPr>
              <p:cNvPr id="72" name="Freeform 18"/>
              <p:cNvSpPr/>
              <p:nvPr/>
            </p:nvSpPr>
            <p:spPr bwMode="auto">
              <a:xfrm>
                <a:off x="0" y="0"/>
                <a:ext cx="1894" cy="1623"/>
              </a:xfrm>
              <a:custGeom>
                <a:gdLst>
                  <a:gd fmla="*/ 0 w 21600" name="T0"/>
                  <a:gd fmla="*/ 21600 h 21600" name="T1"/>
                  <a:gd fmla="*/ 21600 w 21600" name="T2"/>
                  <a:gd fmla="*/ 21600 h 21600" name="T3"/>
                  <a:gd fmla="*/ 10849 w 21600" name="T4"/>
                  <a:gd fmla="*/ 0 h 21600" name="T5"/>
                  <a:gd fmla="*/ 0 w 21600" name="T6"/>
                  <a:gd fmla="*/ 21600 h 21600" name="T7"/>
                  <a:gd fmla="*/ 0 w 21600" name="T8"/>
                  <a:gd fmla="*/ 21600 h 21600" name="T9"/>
                </a:gdLst>
                <a:cxnLst>
                  <a:cxn ang="0">
                    <a:pos x="T0" y="T1"/>
                  </a:cxn>
                  <a:cxn ang="0">
                    <a:pos x="T2" y="T3"/>
                  </a:cxn>
                  <a:cxn ang="0">
                    <a:pos x="T4" y="T5"/>
                  </a:cxn>
                  <a:cxn ang="0">
                    <a:pos x="T6" y="T7"/>
                  </a:cxn>
                  <a:cxn ang="0">
                    <a:pos x="T8" y="T9"/>
                  </a:cxn>
                </a:cxnLst>
                <a:rect b="b" l="0" r="r" t="0"/>
                <a:pathLst>
                  <a:path h="21600" w="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cap="flat" w="25400">
                    <a:solidFill>
                      <a:schemeClr val="tx1">
                        <a:alpha val="79999"/>
                      </a:schemeClr>
                    </a:solidFill>
                    <a:miter lim="800000"/>
                    <a:headEnd len="med" type="none" w="med"/>
                    <a:tailEnd len="med" type="none" w="med"/>
                  </a14:hiddenLine>
                </a:ext>
              </a:extLst>
            </p:spPr>
            <p:txBody>
              <a:bodyPr bIns="0" lIns="0" rIns="0" tIns="0"/>
              <a:lstStyle/>
              <a:p>
                <a:endParaRPr lang="en-US" sz="2000">
                  <a:latin charset="-122" panose="020b0503020204020204" pitchFamily="34" typeface="微软雅黑"/>
                  <a:ea charset="-122" panose="020b0503020204020204" pitchFamily="34" typeface="微软雅黑"/>
                </a:endParaRPr>
              </a:p>
            </p:txBody>
          </p:sp>
          <p:sp>
            <p:nvSpPr>
              <p:cNvPr id="73" name="Rectangle 19"/>
              <p:cNvSpPr/>
              <p:nvPr/>
            </p:nvSpPr>
            <p:spPr bwMode="auto">
              <a:xfrm>
                <a:off x="567" y="-2027"/>
                <a:ext cx="745" cy="2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r>
                  <a:rPr lang="en-US" sz="1400">
                    <a:solidFill>
                      <a:srgbClr val="2C3637"/>
                    </a:solidFill>
                    <a:latin charset="-122" panose="020b0503020204020204" pitchFamily="34" typeface="微软雅黑"/>
                    <a:ea charset="-122" panose="020b0503020204020204" pitchFamily="34" typeface="微软雅黑"/>
                    <a:cs charset="0" typeface="Bebas Neue"/>
                    <a:sym charset="0" typeface="Bebas Neue"/>
                  </a:rPr>
                  <a:t>40%</a:t>
                </a:r>
              </a:p>
            </p:txBody>
          </p:sp>
        </p:grpSp>
        <p:cxnSp>
          <p:nvCxnSpPr>
            <p:cNvPr id="71" name="Straight Connector 21"/>
            <p:cNvCxnSpPr>
              <a:endCxn id="72" idx="2"/>
            </p:cNvCxnSpPr>
            <p:nvPr/>
          </p:nvCxnSpPr>
          <p:spPr>
            <a:xfrm>
              <a:off x="3757600" y="2406455"/>
              <a:ext cx="22145" cy="1170000"/>
            </a:xfrm>
            <a:prstGeom prst="line">
              <a:avLst/>
            </a:prstGeom>
            <a:ln w="19050">
              <a:solidFill>
                <a:srgbClr val="C00000"/>
              </a:solidFill>
              <a:prstDash val="sysDot"/>
              <a:headEnd len="lg" type="oval" w="lg"/>
              <a:tailEnd len="lg" type="none" w="lg"/>
            </a:ln>
          </p:spPr>
          <p:style>
            <a:lnRef idx="1">
              <a:schemeClr val="accent1"/>
            </a:lnRef>
            <a:fillRef idx="0">
              <a:schemeClr val="accent1"/>
            </a:fillRef>
            <a:effectRef idx="0">
              <a:schemeClr val="accent1"/>
            </a:effectRef>
            <a:fontRef idx="minor">
              <a:schemeClr val="tx1"/>
            </a:fontRef>
          </p:style>
        </p:cxnSp>
      </p:grpSp>
      <p:grpSp>
        <p:nvGrpSpPr>
          <p:cNvPr id="74" name="Group 24"/>
          <p:cNvGrpSpPr/>
          <p:nvPr/>
        </p:nvGrpSpPr>
        <p:grpSpPr>
          <a:xfrm>
            <a:off x="2780414" y="1931231"/>
            <a:ext cx="1193527" cy="2099864"/>
            <a:chOff x="4103989" y="2062474"/>
            <a:chExt cx="1592209" cy="2804737"/>
          </a:xfrm>
        </p:grpSpPr>
        <p:grpSp>
          <p:nvGrpSpPr>
            <p:cNvPr id="75" name="Group 20"/>
            <p:cNvGrpSpPr/>
            <p:nvPr/>
          </p:nvGrpSpPr>
          <p:grpSpPr>
            <a:xfrm>
              <a:off x="4103989" y="2062474"/>
              <a:ext cx="1592209" cy="2804737"/>
              <a:chOff x="0" y="-2601"/>
              <a:chExt cx="1894" cy="3658"/>
            </a:xfrm>
          </p:grpSpPr>
          <p:sp>
            <p:nvSpPr>
              <p:cNvPr id="77" name="Freeform 21"/>
              <p:cNvSpPr/>
              <p:nvPr/>
            </p:nvSpPr>
            <p:spPr bwMode="auto">
              <a:xfrm>
                <a:off x="0" y="-17"/>
                <a:ext cx="1894" cy="1074"/>
              </a:xfrm>
              <a:custGeom>
                <a:gdLst>
                  <a:gd fmla="*/ 0 w 21600" name="T0"/>
                  <a:gd fmla="*/ 21600 h 21600" name="T1"/>
                  <a:gd fmla="*/ 21600 w 21600" name="T2"/>
                  <a:gd fmla="*/ 21600 h 21600" name="T3"/>
                  <a:gd fmla="*/ 10849 w 21600" name="T4"/>
                  <a:gd fmla="*/ 0 h 21600" name="T5"/>
                  <a:gd fmla="*/ 0 w 21600" name="T6"/>
                  <a:gd fmla="*/ 21600 h 21600" name="T7"/>
                  <a:gd fmla="*/ 0 w 21600" name="T8"/>
                  <a:gd fmla="*/ 21600 h 21600" name="T9"/>
                </a:gdLst>
                <a:cxnLst>
                  <a:cxn ang="0">
                    <a:pos x="T0" y="T1"/>
                  </a:cxn>
                  <a:cxn ang="0">
                    <a:pos x="T2" y="T3"/>
                  </a:cxn>
                  <a:cxn ang="0">
                    <a:pos x="T4" y="T5"/>
                  </a:cxn>
                  <a:cxn ang="0">
                    <a:pos x="T6" y="T7"/>
                  </a:cxn>
                  <a:cxn ang="0">
                    <a:pos x="T8" y="T9"/>
                  </a:cxn>
                </a:cxnLst>
                <a:rect b="b" l="0" r="r" t="0"/>
                <a:pathLst>
                  <a:path h="21600" w="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00000"/>
              </a:solidFill>
              <a:ln>
                <a:noFill/>
              </a:ln>
              <a:extLst>
                <a:ext uri="{91240B29-F687-4F45-9708-019B960494DF}">
                  <a14:hiddenLine cap="flat" w="25400">
                    <a:solidFill>
                      <a:schemeClr val="tx1">
                        <a:alpha val="79999"/>
                      </a:schemeClr>
                    </a:solidFill>
                    <a:miter lim="800000"/>
                    <a:headEnd len="med" type="none" w="med"/>
                    <a:tailEnd len="med" type="none" w="med"/>
                  </a14:hiddenLine>
                </a:ext>
              </a:extLst>
            </p:spPr>
            <p:txBody>
              <a:bodyPr bIns="0" lIns="0" rIns="0" tIns="0"/>
              <a:lstStyle/>
              <a:p>
                <a:endParaRPr lang="en-US" sz="2000">
                  <a:latin charset="-122" panose="020b0503020204020204" pitchFamily="34" typeface="微软雅黑"/>
                  <a:ea charset="-122" panose="020b0503020204020204" pitchFamily="34" typeface="微软雅黑"/>
                </a:endParaRPr>
              </a:p>
            </p:txBody>
          </p:sp>
          <p:sp>
            <p:nvSpPr>
              <p:cNvPr id="78" name="Rectangle 22"/>
              <p:cNvSpPr/>
              <p:nvPr/>
            </p:nvSpPr>
            <p:spPr bwMode="auto">
              <a:xfrm>
                <a:off x="556" y="-2601"/>
                <a:ext cx="745" cy="2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r>
                  <a:rPr lang="en-US" sz="1400">
                    <a:solidFill>
                      <a:srgbClr val="2C3637"/>
                    </a:solidFill>
                    <a:latin charset="-122" panose="020b0503020204020204" pitchFamily="34" typeface="微软雅黑"/>
                    <a:ea charset="-122" panose="020b0503020204020204" pitchFamily="34" typeface="微软雅黑"/>
                    <a:cs charset="0" typeface="Bebas Neue"/>
                    <a:sym charset="0" typeface="Bebas Neue"/>
                  </a:rPr>
                  <a:t>30%</a:t>
                </a:r>
              </a:p>
            </p:txBody>
          </p:sp>
        </p:grpSp>
        <p:cxnSp>
          <p:nvCxnSpPr>
            <p:cNvPr id="76" name="Straight Connector 26"/>
            <p:cNvCxnSpPr/>
            <p:nvPr/>
          </p:nvCxnSpPr>
          <p:spPr>
            <a:xfrm>
              <a:off x="4881901" y="2406454"/>
              <a:ext cx="21804" cy="1594037"/>
            </a:xfrm>
            <a:prstGeom prst="line">
              <a:avLst/>
            </a:prstGeom>
            <a:ln w="19050">
              <a:solidFill>
                <a:srgbClr val="C00000"/>
              </a:solidFill>
              <a:prstDash val="sysDot"/>
              <a:headEnd len="lg" type="oval" w="lg"/>
              <a:tailEnd len="lg" type="none" w="lg"/>
            </a:ln>
          </p:spPr>
          <p:style>
            <a:lnRef idx="1">
              <a:schemeClr val="accent1"/>
            </a:lnRef>
            <a:fillRef idx="0">
              <a:schemeClr val="accent1"/>
            </a:fillRef>
            <a:effectRef idx="0">
              <a:schemeClr val="accent1"/>
            </a:effectRef>
            <a:fontRef idx="minor">
              <a:schemeClr val="tx1"/>
            </a:fontRef>
          </p:style>
        </p:cxnSp>
      </p:grpSp>
      <p:grpSp>
        <p:nvGrpSpPr>
          <p:cNvPr id="79" name="Group 30"/>
          <p:cNvGrpSpPr/>
          <p:nvPr/>
        </p:nvGrpSpPr>
        <p:grpSpPr>
          <a:xfrm>
            <a:off x="4492766" y="1941617"/>
            <a:ext cx="1193527" cy="2091024"/>
            <a:chOff x="6367886" y="2087314"/>
            <a:chExt cx="1592209" cy="2792932"/>
          </a:xfrm>
        </p:grpSpPr>
        <p:grpSp>
          <p:nvGrpSpPr>
            <p:cNvPr id="84" name="Group 23"/>
            <p:cNvGrpSpPr/>
            <p:nvPr/>
          </p:nvGrpSpPr>
          <p:grpSpPr>
            <a:xfrm>
              <a:off x="6367886" y="2087314"/>
              <a:ext cx="1592209" cy="2792932"/>
              <a:chOff x="0" y="-1789"/>
              <a:chExt cx="1894" cy="3646"/>
            </a:xfrm>
          </p:grpSpPr>
          <p:sp>
            <p:nvSpPr>
              <p:cNvPr id="86" name="Freeform 24"/>
              <p:cNvSpPr/>
              <p:nvPr/>
            </p:nvSpPr>
            <p:spPr bwMode="auto">
              <a:xfrm>
                <a:off x="0" y="0"/>
                <a:ext cx="1894" cy="1857"/>
              </a:xfrm>
              <a:custGeom>
                <a:gdLst>
                  <a:gd fmla="*/ 0 w 21600" name="T0"/>
                  <a:gd fmla="*/ 21600 h 21600" name="T1"/>
                  <a:gd fmla="*/ 21600 w 21600" name="T2"/>
                  <a:gd fmla="*/ 21600 h 21600" name="T3"/>
                  <a:gd fmla="*/ 10849 w 21600" name="T4"/>
                  <a:gd fmla="*/ 0 h 21600" name="T5"/>
                  <a:gd fmla="*/ 0 w 21600" name="T6"/>
                  <a:gd fmla="*/ 21600 h 21600" name="T7"/>
                  <a:gd fmla="*/ 0 w 21600" name="T8"/>
                  <a:gd fmla="*/ 21600 h 21600" name="T9"/>
                </a:gdLst>
                <a:cxnLst>
                  <a:cxn ang="0">
                    <a:pos x="T0" y="T1"/>
                  </a:cxn>
                  <a:cxn ang="0">
                    <a:pos x="T2" y="T3"/>
                  </a:cxn>
                  <a:cxn ang="0">
                    <a:pos x="T4" y="T5"/>
                  </a:cxn>
                  <a:cxn ang="0">
                    <a:pos x="T6" y="T7"/>
                  </a:cxn>
                  <a:cxn ang="0">
                    <a:pos x="T8" y="T9"/>
                  </a:cxn>
                </a:cxnLst>
                <a:rect b="b" l="0" r="r" t="0"/>
                <a:pathLst>
                  <a:path h="21600" w="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C00000"/>
              </a:solidFill>
              <a:ln>
                <a:noFill/>
              </a:ln>
              <a:extLst>
                <a:ext uri="{91240B29-F687-4F45-9708-019B960494DF}">
                  <a14:hiddenLine cap="flat" w="25400">
                    <a:solidFill>
                      <a:schemeClr val="tx1">
                        <a:alpha val="79999"/>
                      </a:schemeClr>
                    </a:solidFill>
                    <a:miter lim="800000"/>
                    <a:headEnd len="med" type="none" w="med"/>
                    <a:tailEnd len="med" type="none" w="med"/>
                  </a14:hiddenLine>
                </a:ext>
              </a:extLst>
            </p:spPr>
            <p:txBody>
              <a:bodyPr bIns="0" lIns="0" rIns="0" tIns="0"/>
              <a:lstStyle/>
              <a:p>
                <a:endParaRPr lang="en-US" sz="2000">
                  <a:latin charset="-122" panose="020b0503020204020204" pitchFamily="34" typeface="微软雅黑"/>
                  <a:ea charset="-122" panose="020b0503020204020204" pitchFamily="34" typeface="微软雅黑"/>
                </a:endParaRPr>
              </a:p>
            </p:txBody>
          </p:sp>
          <p:sp>
            <p:nvSpPr>
              <p:cNvPr id="87" name="Rectangle 25"/>
              <p:cNvSpPr/>
              <p:nvPr/>
            </p:nvSpPr>
            <p:spPr bwMode="auto">
              <a:xfrm>
                <a:off x="578" y="-1789"/>
                <a:ext cx="745" cy="2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r>
                  <a:rPr lang="en-US" sz="1400">
                    <a:solidFill>
                      <a:srgbClr val="2C3637"/>
                    </a:solidFill>
                    <a:latin charset="-122" panose="020b0503020204020204" pitchFamily="34" typeface="微软雅黑"/>
                    <a:ea charset="-122" panose="020b0503020204020204" pitchFamily="34" typeface="微软雅黑"/>
                    <a:cs charset="0" typeface="Bebas Neue"/>
                    <a:sym charset="0" typeface="Bebas Neue"/>
                  </a:rPr>
                  <a:t>65%</a:t>
                </a:r>
              </a:p>
            </p:txBody>
          </p:sp>
        </p:grpSp>
        <p:cxnSp>
          <p:nvCxnSpPr>
            <p:cNvPr id="85" name="Straight Connector 32"/>
            <p:cNvCxnSpPr/>
            <p:nvPr/>
          </p:nvCxnSpPr>
          <p:spPr>
            <a:xfrm flipV="1" rot="5400000">
              <a:off x="6659990" y="2908313"/>
              <a:ext cx="1008000" cy="4283"/>
            </a:xfrm>
            <a:prstGeom prst="line">
              <a:avLst/>
            </a:prstGeom>
            <a:ln w="19050">
              <a:solidFill>
                <a:srgbClr val="C00000"/>
              </a:solidFill>
              <a:prstDash val="sysDot"/>
              <a:headEnd len="lg" type="oval" w="lg"/>
              <a:tailEnd len="lg" type="none" w="lg"/>
            </a:ln>
          </p:spPr>
          <p:style>
            <a:lnRef idx="1">
              <a:schemeClr val="accent1"/>
            </a:lnRef>
            <a:fillRef idx="0">
              <a:schemeClr val="accent1"/>
            </a:fillRef>
            <a:effectRef idx="0">
              <a:schemeClr val="accent1"/>
            </a:effectRef>
            <a:fontRef idx="minor">
              <a:schemeClr val="tx1"/>
            </a:fontRef>
          </p:style>
        </p:cxnSp>
      </p:grpSp>
      <p:grpSp>
        <p:nvGrpSpPr>
          <p:cNvPr id="88" name="Group 35"/>
          <p:cNvGrpSpPr/>
          <p:nvPr/>
        </p:nvGrpSpPr>
        <p:grpSpPr>
          <a:xfrm>
            <a:off x="3605065" y="1936710"/>
            <a:ext cx="1194157" cy="2094699"/>
            <a:chOff x="5204412" y="2082406"/>
            <a:chExt cx="1593049" cy="2797840"/>
          </a:xfrm>
        </p:grpSpPr>
        <p:grpSp>
          <p:nvGrpSpPr>
            <p:cNvPr id="89" name="Group 14"/>
            <p:cNvGrpSpPr/>
            <p:nvPr/>
          </p:nvGrpSpPr>
          <p:grpSpPr>
            <a:xfrm>
              <a:off x="5204412" y="2082406"/>
              <a:ext cx="1593049" cy="2797840"/>
              <a:chOff x="0" y="-1020"/>
              <a:chExt cx="1894" cy="3651"/>
            </a:xfrm>
          </p:grpSpPr>
          <p:sp>
            <p:nvSpPr>
              <p:cNvPr id="91" name="Freeform 15"/>
              <p:cNvSpPr/>
              <p:nvPr/>
            </p:nvSpPr>
            <p:spPr bwMode="auto">
              <a:xfrm>
                <a:off x="0" y="0"/>
                <a:ext cx="1894" cy="2631"/>
              </a:xfrm>
              <a:custGeom>
                <a:gdLst>
                  <a:gd fmla="*/ 0 w 21600" name="T0"/>
                  <a:gd fmla="*/ 21600 h 21600" name="T1"/>
                  <a:gd fmla="*/ 21600 w 21600" name="T2"/>
                  <a:gd fmla="*/ 21600 h 21600" name="T3"/>
                  <a:gd fmla="*/ 10849 w 21600" name="T4"/>
                  <a:gd fmla="*/ 0 h 21600" name="T5"/>
                  <a:gd fmla="*/ 0 w 21600" name="T6"/>
                  <a:gd fmla="*/ 21600 h 21600" name="T7"/>
                  <a:gd fmla="*/ 0 w 21600" name="T8"/>
                  <a:gd fmla="*/ 21600 h 21600" name="T9"/>
                </a:gdLst>
                <a:cxnLst>
                  <a:cxn ang="0">
                    <a:pos x="T0" y="T1"/>
                  </a:cxn>
                  <a:cxn ang="0">
                    <a:pos x="T2" y="T3"/>
                  </a:cxn>
                  <a:cxn ang="0">
                    <a:pos x="T4" y="T5"/>
                  </a:cxn>
                  <a:cxn ang="0">
                    <a:pos x="T6" y="T7"/>
                  </a:cxn>
                  <a:cxn ang="0">
                    <a:pos x="T8" y="T9"/>
                  </a:cxn>
                </a:cxnLst>
                <a:rect b="b" l="0" r="r" t="0"/>
                <a:pathLst>
                  <a:path h="21600" w="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cap="flat" w="25400">
                    <a:solidFill>
                      <a:schemeClr val="tx1">
                        <a:alpha val="79999"/>
                      </a:schemeClr>
                    </a:solidFill>
                    <a:miter lim="800000"/>
                    <a:headEnd len="med" type="none" w="med"/>
                    <a:tailEnd len="med" type="none" w="med"/>
                  </a14:hiddenLine>
                </a:ext>
              </a:extLst>
            </p:spPr>
            <p:txBody>
              <a:bodyPr bIns="0" lIns="0" rIns="0" tIns="0"/>
              <a:lstStyle/>
              <a:p>
                <a:endParaRPr lang="en-US" sz="2000">
                  <a:latin charset="-122" panose="020b0503020204020204" pitchFamily="34" typeface="微软雅黑"/>
                  <a:ea charset="-122" panose="020b0503020204020204" pitchFamily="34" typeface="微软雅黑"/>
                </a:endParaRPr>
              </a:p>
            </p:txBody>
          </p:sp>
          <p:sp>
            <p:nvSpPr>
              <p:cNvPr id="92" name="Rectangle 16"/>
              <p:cNvSpPr/>
              <p:nvPr/>
            </p:nvSpPr>
            <p:spPr bwMode="auto">
              <a:xfrm>
                <a:off x="570" y="-1020"/>
                <a:ext cx="745" cy="2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r>
                  <a:rPr lang="en-US" sz="1400">
                    <a:solidFill>
                      <a:srgbClr val="2C3637"/>
                    </a:solidFill>
                    <a:latin charset="-122" panose="020b0503020204020204" pitchFamily="34" typeface="微软雅黑"/>
                    <a:ea charset="-122" panose="020b0503020204020204" pitchFamily="34" typeface="微软雅黑"/>
                    <a:cs charset="0" typeface="Bebas Neue"/>
                    <a:sym charset="0" typeface="Bebas Neue"/>
                  </a:rPr>
                  <a:t>85%</a:t>
                </a:r>
              </a:p>
            </p:txBody>
          </p:sp>
        </p:grpSp>
        <p:cxnSp>
          <p:nvCxnSpPr>
            <p:cNvPr id="90" name="Straight Connector 37"/>
            <p:cNvCxnSpPr/>
            <p:nvPr/>
          </p:nvCxnSpPr>
          <p:spPr>
            <a:xfrm flipV="1" rot="5400000">
              <a:off x="5788028" y="2633036"/>
              <a:ext cx="432000" cy="4284"/>
            </a:xfrm>
            <a:prstGeom prst="line">
              <a:avLst/>
            </a:prstGeom>
            <a:ln w="19050">
              <a:solidFill>
                <a:srgbClr val="C00000"/>
              </a:solidFill>
              <a:prstDash val="sysDot"/>
              <a:headEnd len="lg" type="oval" w="lg"/>
              <a:tailEnd len="lg" type="none" w="lg"/>
            </a:ln>
          </p:spPr>
          <p:style>
            <a:lnRef idx="1">
              <a:schemeClr val="accent1"/>
            </a:lnRef>
            <a:fillRef idx="0">
              <a:schemeClr val="accent1"/>
            </a:fillRef>
            <a:effectRef idx="0">
              <a:schemeClr val="accent1"/>
            </a:effectRef>
            <a:fontRef idx="minor">
              <a:schemeClr val="tx1"/>
            </a:fontRef>
          </p:style>
        </p:cxnSp>
      </p:grpSp>
      <p:grpSp>
        <p:nvGrpSpPr>
          <p:cNvPr id="93" name="Group 41"/>
          <p:cNvGrpSpPr/>
          <p:nvPr/>
        </p:nvGrpSpPr>
        <p:grpSpPr>
          <a:xfrm>
            <a:off x="5313385" y="1946682"/>
            <a:ext cx="1193527" cy="2077473"/>
            <a:chOff x="7507820" y="2092379"/>
            <a:chExt cx="1592209" cy="2774832"/>
          </a:xfrm>
        </p:grpSpPr>
        <p:grpSp>
          <p:nvGrpSpPr>
            <p:cNvPr id="94" name="Group 26"/>
            <p:cNvGrpSpPr/>
            <p:nvPr/>
          </p:nvGrpSpPr>
          <p:grpSpPr>
            <a:xfrm>
              <a:off x="7507820" y="2092379"/>
              <a:ext cx="1592209" cy="2774832"/>
              <a:chOff x="0" y="-2562"/>
              <a:chExt cx="1894" cy="3619"/>
            </a:xfrm>
          </p:grpSpPr>
          <p:sp>
            <p:nvSpPr>
              <p:cNvPr id="96" name="Freeform 27"/>
              <p:cNvSpPr/>
              <p:nvPr/>
            </p:nvSpPr>
            <p:spPr bwMode="auto">
              <a:xfrm>
                <a:off x="0" y="-17"/>
                <a:ext cx="1894" cy="1074"/>
              </a:xfrm>
              <a:custGeom>
                <a:gdLst>
                  <a:gd fmla="*/ 0 w 21600" name="T0"/>
                  <a:gd fmla="*/ 21600 h 21600" name="T1"/>
                  <a:gd fmla="*/ 21600 w 21600" name="T2"/>
                  <a:gd fmla="*/ 21600 h 21600" name="T3"/>
                  <a:gd fmla="*/ 10849 w 21600" name="T4"/>
                  <a:gd fmla="*/ 0 h 21600" name="T5"/>
                  <a:gd fmla="*/ 0 w 21600" name="T6"/>
                  <a:gd fmla="*/ 21600 h 21600" name="T7"/>
                  <a:gd fmla="*/ 0 w 21600" name="T8"/>
                  <a:gd fmla="*/ 21600 h 21600" name="T9"/>
                </a:gdLst>
                <a:cxnLst>
                  <a:cxn ang="0">
                    <a:pos x="T0" y="T1"/>
                  </a:cxn>
                  <a:cxn ang="0">
                    <a:pos x="T2" y="T3"/>
                  </a:cxn>
                  <a:cxn ang="0">
                    <a:pos x="T4" y="T5"/>
                  </a:cxn>
                  <a:cxn ang="0">
                    <a:pos x="T6" y="T7"/>
                  </a:cxn>
                  <a:cxn ang="0">
                    <a:pos x="T8" y="T9"/>
                  </a:cxn>
                </a:cxnLst>
                <a:rect b="b" l="0" r="r" t="0"/>
                <a:pathLst>
                  <a:path h="21600" w="21600">
                    <a:moveTo>
                      <a:pt x="0" y="21600"/>
                    </a:moveTo>
                    <a:lnTo>
                      <a:pt x="21600" y="21600"/>
                    </a:lnTo>
                    <a:cubicBezTo>
                      <a:pt x="15074" y="15093"/>
                      <a:pt x="10849" y="0"/>
                      <a:pt x="10849" y="0"/>
                    </a:cubicBezTo>
                    <a:cubicBezTo>
                      <a:pt x="7796" y="12113"/>
                      <a:pt x="0" y="21600"/>
                      <a:pt x="0" y="21600"/>
                    </a:cubicBezTo>
                    <a:close/>
                    <a:moveTo>
                      <a:pt x="0" y="21600"/>
                    </a:moveTo>
                  </a:path>
                </a:pathLst>
              </a:custGeom>
              <a:solidFill>
                <a:srgbClr val="E62A2A">
                  <a:alpha val="80000"/>
                </a:srgbClr>
              </a:solidFill>
              <a:ln>
                <a:noFill/>
              </a:ln>
              <a:extLst>
                <a:ext uri="{91240B29-F687-4F45-9708-019B960494DF}">
                  <a14:hiddenLine cap="flat" w="25400">
                    <a:solidFill>
                      <a:schemeClr val="tx1">
                        <a:alpha val="79999"/>
                      </a:schemeClr>
                    </a:solidFill>
                    <a:miter lim="800000"/>
                    <a:headEnd len="med" type="none" w="med"/>
                    <a:tailEnd len="med" type="none" w="med"/>
                  </a14:hiddenLine>
                </a:ext>
              </a:extLst>
            </p:spPr>
            <p:txBody>
              <a:bodyPr bIns="0" lIns="0" rIns="0" tIns="0"/>
              <a:lstStyle/>
              <a:p>
                <a:endParaRPr lang="en-US" sz="2000">
                  <a:latin charset="-122" panose="020b0503020204020204" pitchFamily="34" typeface="微软雅黑"/>
                  <a:ea charset="-122" panose="020b0503020204020204" pitchFamily="34" typeface="微软雅黑"/>
                </a:endParaRPr>
              </a:p>
            </p:txBody>
          </p:sp>
          <p:sp>
            <p:nvSpPr>
              <p:cNvPr id="97" name="Rectangle 28"/>
              <p:cNvSpPr/>
              <p:nvPr/>
            </p:nvSpPr>
            <p:spPr bwMode="auto">
              <a:xfrm>
                <a:off x="590" y="-2562"/>
                <a:ext cx="745" cy="299"/>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ctr"/>
                <a:r>
                  <a:rPr lang="en-US" sz="1400">
                    <a:solidFill>
                      <a:srgbClr val="2C3637"/>
                    </a:solidFill>
                    <a:latin charset="-122" panose="020b0503020204020204" pitchFamily="34" typeface="微软雅黑"/>
                    <a:ea charset="-122" panose="020b0503020204020204" pitchFamily="34" typeface="微软雅黑"/>
                    <a:cs charset="0" typeface="Bebas Neue"/>
                    <a:sym charset="0" typeface="Bebas Neue"/>
                  </a:rPr>
                  <a:t>35%</a:t>
                </a:r>
              </a:p>
            </p:txBody>
          </p:sp>
        </p:grpSp>
        <p:cxnSp>
          <p:nvCxnSpPr>
            <p:cNvPr id="95" name="Straight Connector 43"/>
            <p:cNvCxnSpPr/>
            <p:nvPr/>
          </p:nvCxnSpPr>
          <p:spPr>
            <a:xfrm flipH="1">
              <a:off x="8320445" y="2406454"/>
              <a:ext cx="0" cy="1594037"/>
            </a:xfrm>
            <a:prstGeom prst="line">
              <a:avLst/>
            </a:prstGeom>
            <a:ln w="19050">
              <a:solidFill>
                <a:srgbClr val="C00000"/>
              </a:solidFill>
              <a:prstDash val="sysDot"/>
              <a:headEnd len="lg" type="oval" w="lg"/>
              <a:tailEnd len="lg" type="none" w="lg"/>
            </a:ln>
          </p:spPr>
          <p:style>
            <a:lnRef idx="1">
              <a:schemeClr val="accent1"/>
            </a:lnRef>
            <a:fillRef idx="0">
              <a:schemeClr val="accent1"/>
            </a:fillRef>
            <a:effectRef idx="0">
              <a:schemeClr val="accent1"/>
            </a:effectRef>
            <a:fontRef idx="minor">
              <a:schemeClr val="tx1"/>
            </a:fontRef>
          </p:style>
        </p:cxnSp>
      </p:grpSp>
      <p:sp>
        <p:nvSpPr>
          <p:cNvPr id="98" name="Content Placeholder 2"/>
          <p:cNvSpPr txBox="1"/>
          <p:nvPr/>
        </p:nvSpPr>
        <p:spPr>
          <a:xfrm>
            <a:off x="2285230" y="4293096"/>
            <a:ext cx="3807068" cy="1082570"/>
          </a:xfrm>
          <a:prstGeom prst="rect">
            <a:avLst/>
          </a:prstGeom>
        </p:spPr>
        <p:txBody>
          <a:bodyPr bIns="45720" lIns="91440" rIns="91440" rtlCol="0" tIns="45720" vert="horz">
            <a:normAutofit fontScale="72500" lnSpcReduction="20000"/>
          </a:bodyPr>
          <a:lstStyle>
            <a:lvl1pPr algn="l" defTabSz="914400" eaLnBrk="1" hangingPunct="1" indent="-342900" latinLnBrk="0" marL="342900" rtl="0">
              <a:spcBef>
                <a:spcPct val="20000"/>
              </a:spcBef>
              <a:buFont charset="0" panose="020b0604020202020204" pitchFamily="34" typeface="Arial"/>
              <a:buChar char="•"/>
              <a:defRPr kern="1200" sz="16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14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12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11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11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b="1" lang="id-ID" smtClean="0" sz="2400">
                <a:solidFill>
                  <a:schemeClr val="tx1">
                    <a:lumMod val="75000"/>
                    <a:lumOff val="25000"/>
                  </a:schemeClr>
                </a:solidFill>
                <a:latin charset="-122" panose="020b0503020204020204" pitchFamily="34" typeface="微软雅黑"/>
                <a:ea charset="-122" panose="020b0503020204020204" pitchFamily="34" typeface="微软雅黑"/>
              </a:rPr>
              <a:t>2014 输入标题</a:t>
            </a:r>
          </a:p>
          <a:p>
            <a:pPr algn="ctr" indent="0" marL="0">
              <a:buNone/>
            </a:pPr>
            <a:r>
              <a:rPr b="1" lang="id-ID" smtClean="0" sz="2400">
                <a:solidFill>
                  <a:schemeClr val="tx1">
                    <a:lumMod val="75000"/>
                    <a:lumOff val="25000"/>
                  </a:schemeClr>
                </a:solidFill>
                <a:latin charset="-122" panose="020b0503020204020204" pitchFamily="34" typeface="微软雅黑"/>
                <a:ea charset="-122" panose="020b0503020204020204" pitchFamily="34" typeface="微软雅黑"/>
              </a:rPr>
              <a:t>点击输入简要文字解说，解说文字尽量概括精炼，不用多余的文字修饰，简洁精准的 解说所提炼的核心概念。</a:t>
            </a:r>
          </a:p>
        </p:txBody>
      </p:sp>
      <p:sp>
        <p:nvSpPr>
          <p:cNvPr id="103" name="TextBox 102"/>
          <p:cNvSpPr txBox="1"/>
          <p:nvPr/>
        </p:nvSpPr>
        <p:spPr>
          <a:xfrm>
            <a:off x="2104555" y="3801894"/>
            <a:ext cx="845836" cy="274320"/>
          </a:xfrm>
          <a:prstGeom prst="rect">
            <a:avLst/>
          </a:prstGeom>
          <a:noFill/>
        </p:spPr>
        <p:txBody>
          <a:bodyPr rtlCol="0" wrap="square">
            <a:spAutoFit/>
          </a:bodyPr>
          <a:lstStyle/>
          <a:p>
            <a:pPr algn="ctr"/>
            <a:r>
              <a:rPr altLang="en-US" lang="zh-CN" smtClean="0" sz="1200">
                <a:solidFill>
                  <a:schemeClr val="bg1">
                    <a:lumMod val="95000"/>
                  </a:schemeClr>
                </a:solidFill>
                <a:latin charset="-122" panose="020b0503020204020204" pitchFamily="34" typeface="微软雅黑"/>
                <a:ea charset="-122" panose="020b0503020204020204" pitchFamily="34" typeface="微软雅黑"/>
              </a:rPr>
              <a:t>输入标题</a:t>
            </a:r>
          </a:p>
        </p:txBody>
      </p:sp>
      <p:sp>
        <p:nvSpPr>
          <p:cNvPr id="104" name="TextBox 103"/>
          <p:cNvSpPr txBox="1"/>
          <p:nvPr/>
        </p:nvSpPr>
        <p:spPr>
          <a:xfrm>
            <a:off x="3022399" y="3806913"/>
            <a:ext cx="775099" cy="457200"/>
          </a:xfrm>
          <a:prstGeom prst="rect">
            <a:avLst/>
          </a:prstGeom>
          <a:noFill/>
        </p:spPr>
        <p:txBody>
          <a:bodyPr rtlCol="0" wrap="square">
            <a:spAutoFit/>
          </a:bodyPr>
          <a:lstStyle/>
          <a:p>
            <a:pPr algn="ctr"/>
            <a:r>
              <a:rPr altLang="en-US" lang="zh-CN" smtClean="0" sz="1200">
                <a:solidFill>
                  <a:schemeClr val="bg1">
                    <a:lumMod val="95000"/>
                  </a:schemeClr>
                </a:solidFill>
                <a:latin charset="-122" panose="020b0503020204020204" pitchFamily="34" typeface="微软雅黑"/>
                <a:ea charset="-122" panose="020b0503020204020204" pitchFamily="34" typeface="微软雅黑"/>
              </a:rPr>
              <a:t>输入标题</a:t>
            </a:r>
          </a:p>
        </p:txBody>
      </p:sp>
      <p:sp>
        <p:nvSpPr>
          <p:cNvPr id="105" name="TextBox 104"/>
          <p:cNvSpPr txBox="1"/>
          <p:nvPr/>
        </p:nvSpPr>
        <p:spPr>
          <a:xfrm>
            <a:off x="3766352" y="3795720"/>
            <a:ext cx="840224" cy="274320"/>
          </a:xfrm>
          <a:prstGeom prst="rect">
            <a:avLst/>
          </a:prstGeom>
          <a:noFill/>
        </p:spPr>
        <p:txBody>
          <a:bodyPr rtlCol="0" wrap="square">
            <a:spAutoFit/>
          </a:bodyPr>
          <a:lstStyle/>
          <a:p>
            <a:pPr algn="ctr"/>
            <a:r>
              <a:rPr altLang="en-US" lang="zh-CN" smtClean="0" sz="1200">
                <a:solidFill>
                  <a:schemeClr val="bg1">
                    <a:lumMod val="95000"/>
                  </a:schemeClr>
                </a:solidFill>
                <a:latin charset="-122" panose="020b0503020204020204" pitchFamily="34" typeface="微软雅黑"/>
                <a:ea charset="-122" panose="020b0503020204020204" pitchFamily="34" typeface="微软雅黑"/>
              </a:rPr>
              <a:t>输入标题</a:t>
            </a:r>
          </a:p>
        </p:txBody>
      </p:sp>
      <p:sp>
        <p:nvSpPr>
          <p:cNvPr id="106" name="TextBox 105"/>
          <p:cNvSpPr txBox="1"/>
          <p:nvPr/>
        </p:nvSpPr>
        <p:spPr>
          <a:xfrm>
            <a:off x="4678583" y="3801894"/>
            <a:ext cx="789561" cy="457200"/>
          </a:xfrm>
          <a:prstGeom prst="rect">
            <a:avLst/>
          </a:prstGeom>
          <a:noFill/>
        </p:spPr>
        <p:txBody>
          <a:bodyPr rtlCol="0" wrap="square">
            <a:spAutoFit/>
          </a:bodyPr>
          <a:lstStyle/>
          <a:p>
            <a:pPr algn="ctr"/>
            <a:r>
              <a:rPr altLang="en-US" lang="zh-CN" smtClean="0" sz="1200">
                <a:solidFill>
                  <a:schemeClr val="bg1">
                    <a:lumMod val="95000"/>
                  </a:schemeClr>
                </a:solidFill>
                <a:latin charset="-122" panose="020b0503020204020204" pitchFamily="34" typeface="微软雅黑"/>
                <a:ea charset="-122" panose="020b0503020204020204" pitchFamily="34" typeface="微软雅黑"/>
              </a:rPr>
              <a:t>输入标题</a:t>
            </a:r>
          </a:p>
        </p:txBody>
      </p:sp>
      <p:sp>
        <p:nvSpPr>
          <p:cNvPr id="107" name="TextBox 106"/>
          <p:cNvSpPr txBox="1"/>
          <p:nvPr/>
        </p:nvSpPr>
        <p:spPr>
          <a:xfrm>
            <a:off x="5470671" y="3811927"/>
            <a:ext cx="888808" cy="274320"/>
          </a:xfrm>
          <a:prstGeom prst="rect">
            <a:avLst/>
          </a:prstGeom>
          <a:noFill/>
        </p:spPr>
        <p:txBody>
          <a:bodyPr rtlCol="0" wrap="square">
            <a:spAutoFit/>
          </a:bodyPr>
          <a:lstStyle/>
          <a:p>
            <a:pPr algn="ctr"/>
            <a:r>
              <a:rPr altLang="en-US" lang="zh-CN" smtClean="0" sz="1200">
                <a:solidFill>
                  <a:schemeClr val="bg1">
                    <a:lumMod val="95000"/>
                  </a:schemeClr>
                </a:solidFill>
                <a:latin charset="-122" panose="020b0503020204020204" pitchFamily="34" typeface="微软雅黑"/>
                <a:ea charset="-122" panose="020b0503020204020204" pitchFamily="34" typeface="微软雅黑"/>
              </a:rPr>
              <a:t>输入标题</a:t>
            </a:r>
          </a:p>
        </p:txBody>
      </p:sp>
      <p:sp>
        <p:nvSpPr>
          <p:cNvPr id="63" name="圆角矩形 62"/>
          <p:cNvSpPr/>
          <p:nvPr/>
        </p:nvSpPr>
        <p:spPr>
          <a:xfrm>
            <a:off x="-239117" y="220849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圆角矩形 63"/>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标题 4"/>
          <p:cNvSpPr txBox="1"/>
          <p:nvPr/>
        </p:nvSpPr>
        <p:spPr>
          <a:xfrm>
            <a:off x="48915" y="2229726"/>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未来计划</a:t>
            </a:r>
          </a:p>
        </p:txBody>
      </p:sp>
      <p:sp>
        <p:nvSpPr>
          <p:cNvPr id="100"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101" name="圆角矩形 100"/>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118" name="圆角矩形 117"/>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9"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120" name="圆角矩形 119"/>
          <p:cNvSpPr/>
          <p:nvPr/>
        </p:nvSpPr>
        <p:spPr>
          <a:xfrm>
            <a:off x="-383133" y="2599295"/>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1" name="标题 4"/>
          <p:cNvSpPr txBox="1"/>
          <p:nvPr/>
        </p:nvSpPr>
        <p:spPr>
          <a:xfrm>
            <a:off x="48915" y="2599295"/>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122" name="圆角矩形 121"/>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3"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31</a:t>
            </a:r>
          </a:p>
        </p:txBody>
      </p:sp>
    </p:spTree>
    <p:extLst>
      <p:ext uri="{BB962C8B-B14F-4D97-AF65-F5344CB8AC3E}">
        <p14:creationId val="257970623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par>
                                <p:cTn fill="hold" grpId="0" id="9" nodeType="withEffect" presetClass="entr" presetID="2" presetSubtype="2">
                                  <p:stCondLst>
                                    <p:cond delay="500"/>
                                  </p:stCondLst>
                                  <p:childTnLst>
                                    <p:set>
                                      <p:cBhvr>
                                        <p:cTn dur="1" fill="hold" id="10">
                                          <p:stCondLst>
                                            <p:cond delay="0"/>
                                          </p:stCondLst>
                                        </p:cTn>
                                        <p:tgtEl>
                                          <p:spTgt spid="30"/>
                                        </p:tgtEl>
                                        <p:attrNameLst>
                                          <p:attrName>style.visibility</p:attrName>
                                        </p:attrNameLst>
                                      </p:cBhvr>
                                      <p:to>
                                        <p:strVal val="visible"/>
                                      </p:to>
                                    </p:set>
                                    <p:anim calcmode="lin" valueType="num">
                                      <p:cBhvr additive="base">
                                        <p:cTn dur="500" fill="hold" id="11"/>
                                        <p:tgtEl>
                                          <p:spTgt spid="30"/>
                                        </p:tgtEl>
                                        <p:attrNameLst>
                                          <p:attrName>ppt_x</p:attrName>
                                        </p:attrNameLst>
                                      </p:cBhvr>
                                      <p:tavLst>
                                        <p:tav tm="0">
                                          <p:val>
                                            <p:strVal val="1+#ppt_w/2"/>
                                          </p:val>
                                        </p:tav>
                                        <p:tav tm="100000">
                                          <p:val>
                                            <p:strVal val="#ppt_x"/>
                                          </p:val>
                                        </p:tav>
                                      </p:tavLst>
                                    </p:anim>
                                    <p:anim calcmode="lin" valueType="num">
                                      <p:cBhvr additive="base">
                                        <p:cTn dur="500" fill="hold" id="12"/>
                                        <p:tgtEl>
                                          <p:spTgt spid="30"/>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2">
                                  <p:stCondLst>
                                    <p:cond delay="500"/>
                                  </p:stCondLst>
                                  <p:childTnLst>
                                    <p:set>
                                      <p:cBhvr>
                                        <p:cTn dur="1" fill="hold" id="14">
                                          <p:stCondLst>
                                            <p:cond delay="0"/>
                                          </p:stCondLst>
                                        </p:cTn>
                                        <p:tgtEl>
                                          <p:spTgt spid="31"/>
                                        </p:tgtEl>
                                        <p:attrNameLst>
                                          <p:attrName>style.visibility</p:attrName>
                                        </p:attrNameLst>
                                      </p:cBhvr>
                                      <p:to>
                                        <p:strVal val="visible"/>
                                      </p:to>
                                    </p:set>
                                    <p:anim calcmode="lin" valueType="num">
                                      <p:cBhvr additive="base">
                                        <p:cTn dur="500" fill="hold" id="15"/>
                                        <p:tgtEl>
                                          <p:spTgt spid="31"/>
                                        </p:tgtEl>
                                        <p:attrNameLst>
                                          <p:attrName>ppt_x</p:attrName>
                                        </p:attrNameLst>
                                      </p:cBhvr>
                                      <p:tavLst>
                                        <p:tav tm="0">
                                          <p:val>
                                            <p:strVal val="1+#ppt_w/2"/>
                                          </p:val>
                                        </p:tav>
                                        <p:tav tm="100000">
                                          <p:val>
                                            <p:strVal val="#ppt_x"/>
                                          </p:val>
                                        </p:tav>
                                      </p:tavLst>
                                    </p:anim>
                                    <p:anim calcmode="lin" valueType="num">
                                      <p:cBhvr additive="base">
                                        <p:cTn dur="500" fill="hold" id="16"/>
                                        <p:tgtEl>
                                          <p:spTgt spid="31"/>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2">
                                  <p:stCondLst>
                                    <p:cond delay="500"/>
                                  </p:stCondLst>
                                  <p:childTnLst>
                                    <p:set>
                                      <p:cBhvr>
                                        <p:cTn dur="1" fill="hold" id="18">
                                          <p:stCondLst>
                                            <p:cond delay="0"/>
                                          </p:stCondLst>
                                        </p:cTn>
                                        <p:tgtEl>
                                          <p:spTgt spid="32"/>
                                        </p:tgtEl>
                                        <p:attrNameLst>
                                          <p:attrName>style.visibility</p:attrName>
                                        </p:attrNameLst>
                                      </p:cBhvr>
                                      <p:to>
                                        <p:strVal val="visible"/>
                                      </p:to>
                                    </p:set>
                                    <p:anim calcmode="lin" valueType="num">
                                      <p:cBhvr additive="base">
                                        <p:cTn dur="500" fill="hold" id="19"/>
                                        <p:tgtEl>
                                          <p:spTgt spid="32"/>
                                        </p:tgtEl>
                                        <p:attrNameLst>
                                          <p:attrName>ppt_x</p:attrName>
                                        </p:attrNameLst>
                                      </p:cBhvr>
                                      <p:tavLst>
                                        <p:tav tm="0">
                                          <p:val>
                                            <p:strVal val="1+#ppt_w/2"/>
                                          </p:val>
                                        </p:tav>
                                        <p:tav tm="100000">
                                          <p:val>
                                            <p:strVal val="#ppt_x"/>
                                          </p:val>
                                        </p:tav>
                                      </p:tavLst>
                                    </p:anim>
                                    <p:anim calcmode="lin" valueType="num">
                                      <p:cBhvr additive="base">
                                        <p:cTn dur="500" fill="hold" id="20"/>
                                        <p:tgtEl>
                                          <p:spTgt spid="32"/>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500"/>
                                  </p:stCondLst>
                                  <p:childTnLst>
                                    <p:set>
                                      <p:cBhvr>
                                        <p:cTn dur="1" fill="hold" id="22">
                                          <p:stCondLst>
                                            <p:cond delay="0"/>
                                          </p:stCondLst>
                                        </p:cTn>
                                        <p:tgtEl>
                                          <p:spTgt spid="33"/>
                                        </p:tgtEl>
                                        <p:attrNameLst>
                                          <p:attrName>style.visibility</p:attrName>
                                        </p:attrNameLst>
                                      </p:cBhvr>
                                      <p:to>
                                        <p:strVal val="visible"/>
                                      </p:to>
                                    </p:set>
                                    <p:anim calcmode="lin" valueType="num">
                                      <p:cBhvr additive="base">
                                        <p:cTn dur="500" fill="hold" id="23"/>
                                        <p:tgtEl>
                                          <p:spTgt spid="33"/>
                                        </p:tgtEl>
                                        <p:attrNameLst>
                                          <p:attrName>ppt_x</p:attrName>
                                        </p:attrNameLst>
                                      </p:cBhvr>
                                      <p:tavLst>
                                        <p:tav tm="0">
                                          <p:val>
                                            <p:strVal val="1+#ppt_w/2"/>
                                          </p:val>
                                        </p:tav>
                                        <p:tav tm="100000">
                                          <p:val>
                                            <p:strVal val="#ppt_x"/>
                                          </p:val>
                                        </p:tav>
                                      </p:tavLst>
                                    </p:anim>
                                    <p:anim calcmode="lin" valueType="num">
                                      <p:cBhvr additive="base">
                                        <p:cTn dur="500" fill="hold" id="24"/>
                                        <p:tgtEl>
                                          <p:spTgt spid="33"/>
                                        </p:tgtEl>
                                        <p:attrNameLst>
                                          <p:attrName>ppt_y</p:attrName>
                                        </p:attrNameLst>
                                      </p:cBhvr>
                                      <p:tavLst>
                                        <p:tav tm="0">
                                          <p:val>
                                            <p:strVal val="#ppt_y"/>
                                          </p:val>
                                        </p:tav>
                                        <p:tav tm="100000">
                                          <p:val>
                                            <p:strVal val="#ppt_y"/>
                                          </p:val>
                                        </p:tav>
                                      </p:tavLst>
                                    </p:anim>
                                  </p:childTnLst>
                                </p:cTn>
                              </p:par>
                              <p:par>
                                <p:cTn fill="hold" id="25" nodeType="withEffect" presetClass="entr" presetID="2" presetSubtype="2">
                                  <p:stCondLst>
                                    <p:cond delay="500"/>
                                  </p:stCondLst>
                                  <p:childTnLst>
                                    <p:set>
                                      <p:cBhvr>
                                        <p:cTn dur="1" fill="hold" id="26">
                                          <p:stCondLst>
                                            <p:cond delay="0"/>
                                          </p:stCondLst>
                                        </p:cTn>
                                        <p:tgtEl>
                                          <p:spTgt spid="34"/>
                                        </p:tgtEl>
                                        <p:attrNameLst>
                                          <p:attrName>style.visibility</p:attrName>
                                        </p:attrNameLst>
                                      </p:cBhvr>
                                      <p:to>
                                        <p:strVal val="visible"/>
                                      </p:to>
                                    </p:set>
                                    <p:anim calcmode="lin" valueType="num">
                                      <p:cBhvr additive="base">
                                        <p:cTn dur="500" fill="hold" id="27"/>
                                        <p:tgtEl>
                                          <p:spTgt spid="34"/>
                                        </p:tgtEl>
                                        <p:attrNameLst>
                                          <p:attrName>ppt_x</p:attrName>
                                        </p:attrNameLst>
                                      </p:cBhvr>
                                      <p:tavLst>
                                        <p:tav tm="0">
                                          <p:val>
                                            <p:strVal val="1+#ppt_w/2"/>
                                          </p:val>
                                        </p:tav>
                                        <p:tav tm="100000">
                                          <p:val>
                                            <p:strVal val="#ppt_x"/>
                                          </p:val>
                                        </p:tav>
                                      </p:tavLst>
                                    </p:anim>
                                    <p:anim calcmode="lin" valueType="num">
                                      <p:cBhvr additive="base">
                                        <p:cTn dur="500" fill="hold" id="28"/>
                                        <p:tgtEl>
                                          <p:spTgt spid="34"/>
                                        </p:tgtEl>
                                        <p:attrNameLst>
                                          <p:attrName>ppt_y</p:attrName>
                                        </p:attrNameLst>
                                      </p:cBhvr>
                                      <p:tavLst>
                                        <p:tav tm="0">
                                          <p:val>
                                            <p:strVal val="#ppt_y"/>
                                          </p:val>
                                        </p:tav>
                                        <p:tav tm="100000">
                                          <p:val>
                                            <p:strVal val="#ppt_y"/>
                                          </p:val>
                                        </p:tav>
                                      </p:tavLst>
                                    </p:anim>
                                  </p:childTnLst>
                                </p:cTn>
                              </p:par>
                              <p:par>
                                <p:cTn fill="hold" grpId="0" id="29" nodeType="withEffect" presetClass="entr" presetID="2" presetSubtype="2">
                                  <p:stCondLst>
                                    <p:cond delay="500"/>
                                  </p:stCondLst>
                                  <p:childTnLst>
                                    <p:set>
                                      <p:cBhvr>
                                        <p:cTn dur="1" fill="hold" id="30">
                                          <p:stCondLst>
                                            <p:cond delay="0"/>
                                          </p:stCondLst>
                                        </p:cTn>
                                        <p:tgtEl>
                                          <p:spTgt spid="35"/>
                                        </p:tgtEl>
                                        <p:attrNameLst>
                                          <p:attrName>style.visibility</p:attrName>
                                        </p:attrNameLst>
                                      </p:cBhvr>
                                      <p:to>
                                        <p:strVal val="visible"/>
                                      </p:to>
                                    </p:set>
                                    <p:anim calcmode="lin" valueType="num">
                                      <p:cBhvr additive="base">
                                        <p:cTn dur="500" fill="hold" id="31"/>
                                        <p:tgtEl>
                                          <p:spTgt spid="35"/>
                                        </p:tgtEl>
                                        <p:attrNameLst>
                                          <p:attrName>ppt_x</p:attrName>
                                        </p:attrNameLst>
                                      </p:cBhvr>
                                      <p:tavLst>
                                        <p:tav tm="0">
                                          <p:val>
                                            <p:strVal val="1+#ppt_w/2"/>
                                          </p:val>
                                        </p:tav>
                                        <p:tav tm="100000">
                                          <p:val>
                                            <p:strVal val="#ppt_x"/>
                                          </p:val>
                                        </p:tav>
                                      </p:tavLst>
                                    </p:anim>
                                    <p:anim calcmode="lin" valueType="num">
                                      <p:cBhvr additive="base">
                                        <p:cTn dur="500" fill="hold" id="32"/>
                                        <p:tgtEl>
                                          <p:spTgt spid="35"/>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500"/>
                                  </p:stCondLst>
                                  <p:childTnLst>
                                    <p:set>
                                      <p:cBhvr>
                                        <p:cTn dur="1" fill="hold" id="34">
                                          <p:stCondLst>
                                            <p:cond delay="0"/>
                                          </p:stCondLst>
                                        </p:cTn>
                                        <p:tgtEl>
                                          <p:spTgt spid="36"/>
                                        </p:tgtEl>
                                        <p:attrNameLst>
                                          <p:attrName>style.visibility</p:attrName>
                                        </p:attrNameLst>
                                      </p:cBhvr>
                                      <p:to>
                                        <p:strVal val="visible"/>
                                      </p:to>
                                    </p:set>
                                    <p:anim calcmode="lin" valueType="num">
                                      <p:cBhvr additive="base">
                                        <p:cTn dur="500" fill="hold" id="35"/>
                                        <p:tgtEl>
                                          <p:spTgt spid="36"/>
                                        </p:tgtEl>
                                        <p:attrNameLst>
                                          <p:attrName>ppt_x</p:attrName>
                                        </p:attrNameLst>
                                      </p:cBhvr>
                                      <p:tavLst>
                                        <p:tav tm="0">
                                          <p:val>
                                            <p:strVal val="1+#ppt_w/2"/>
                                          </p:val>
                                        </p:tav>
                                        <p:tav tm="100000">
                                          <p:val>
                                            <p:strVal val="#ppt_x"/>
                                          </p:val>
                                        </p:tav>
                                      </p:tavLst>
                                    </p:anim>
                                    <p:anim calcmode="lin" valueType="num">
                                      <p:cBhvr additive="base">
                                        <p:cTn dur="500" fill="hold" id="36"/>
                                        <p:tgtEl>
                                          <p:spTgt spid="36"/>
                                        </p:tgtEl>
                                        <p:attrNameLst>
                                          <p:attrName>ppt_y</p:attrName>
                                        </p:attrNameLst>
                                      </p:cBhvr>
                                      <p:tavLst>
                                        <p:tav tm="0">
                                          <p:val>
                                            <p:strVal val="#ppt_y"/>
                                          </p:val>
                                        </p:tav>
                                        <p:tav tm="100000">
                                          <p:val>
                                            <p:strVal val="#ppt_y"/>
                                          </p:val>
                                        </p:tav>
                                      </p:tavLst>
                                    </p:anim>
                                  </p:childTnLst>
                                </p:cTn>
                              </p:par>
                              <p:par>
                                <p:cTn fill="hold" id="37" nodeType="withEffect" presetClass="entr" presetID="53" presetSubtype="0">
                                  <p:stCondLst>
                                    <p:cond delay="1000"/>
                                  </p:stCondLst>
                                  <p:childTnLst>
                                    <p:set>
                                      <p:cBhvr>
                                        <p:cTn dur="1" fill="hold" id="38">
                                          <p:stCondLst>
                                            <p:cond delay="0"/>
                                          </p:stCondLst>
                                        </p:cTn>
                                        <p:tgtEl>
                                          <p:spTgt spid="65"/>
                                        </p:tgtEl>
                                        <p:attrNameLst>
                                          <p:attrName>style.visibility</p:attrName>
                                        </p:attrNameLst>
                                      </p:cBhvr>
                                      <p:to>
                                        <p:strVal val="visible"/>
                                      </p:to>
                                    </p:set>
                                    <p:anim calcmode="lin" valueType="num">
                                      <p:cBhvr>
                                        <p:cTn dur="500" fill="hold" id="39"/>
                                        <p:tgtEl>
                                          <p:spTgt spid="65"/>
                                        </p:tgtEl>
                                        <p:attrNameLst>
                                          <p:attrName>ppt_w</p:attrName>
                                        </p:attrNameLst>
                                      </p:cBhvr>
                                      <p:tavLst>
                                        <p:tav tm="0">
                                          <p:val>
                                            <p:fltVal val="0"/>
                                          </p:val>
                                        </p:tav>
                                        <p:tav tm="100000">
                                          <p:val>
                                            <p:strVal val="#ppt_w"/>
                                          </p:val>
                                        </p:tav>
                                      </p:tavLst>
                                    </p:anim>
                                    <p:anim calcmode="lin" valueType="num">
                                      <p:cBhvr>
                                        <p:cTn dur="500" fill="hold" id="40"/>
                                        <p:tgtEl>
                                          <p:spTgt spid="65"/>
                                        </p:tgtEl>
                                        <p:attrNameLst>
                                          <p:attrName>ppt_h</p:attrName>
                                        </p:attrNameLst>
                                      </p:cBhvr>
                                      <p:tavLst>
                                        <p:tav tm="0">
                                          <p:val>
                                            <p:fltVal val="0"/>
                                          </p:val>
                                        </p:tav>
                                        <p:tav tm="100000">
                                          <p:val>
                                            <p:strVal val="#ppt_h"/>
                                          </p:val>
                                        </p:tav>
                                      </p:tavLst>
                                    </p:anim>
                                    <p:animEffect filter="fade" transition="in">
                                      <p:cBhvr>
                                        <p:cTn dur="500" id="41"/>
                                        <p:tgtEl>
                                          <p:spTgt spid="65"/>
                                        </p:tgtEl>
                                      </p:cBhvr>
                                    </p:animEffect>
                                  </p:childTnLst>
                                </p:cTn>
                              </p:par>
                              <p:par>
                                <p:cTn fill="hold" id="42" nodeType="withEffect" presetClass="entr" presetID="53" presetSubtype="0">
                                  <p:stCondLst>
                                    <p:cond delay="1000"/>
                                  </p:stCondLst>
                                  <p:childTnLst>
                                    <p:set>
                                      <p:cBhvr>
                                        <p:cTn dur="1" fill="hold" id="43">
                                          <p:stCondLst>
                                            <p:cond delay="0"/>
                                          </p:stCondLst>
                                        </p:cTn>
                                        <p:tgtEl>
                                          <p:spTgt spid="69"/>
                                        </p:tgtEl>
                                        <p:attrNameLst>
                                          <p:attrName>style.visibility</p:attrName>
                                        </p:attrNameLst>
                                      </p:cBhvr>
                                      <p:to>
                                        <p:strVal val="visible"/>
                                      </p:to>
                                    </p:set>
                                    <p:anim calcmode="lin" valueType="num">
                                      <p:cBhvr>
                                        <p:cTn dur="500" fill="hold" id="44"/>
                                        <p:tgtEl>
                                          <p:spTgt spid="69"/>
                                        </p:tgtEl>
                                        <p:attrNameLst>
                                          <p:attrName>ppt_w</p:attrName>
                                        </p:attrNameLst>
                                      </p:cBhvr>
                                      <p:tavLst>
                                        <p:tav tm="0">
                                          <p:val>
                                            <p:fltVal val="0"/>
                                          </p:val>
                                        </p:tav>
                                        <p:tav tm="100000">
                                          <p:val>
                                            <p:strVal val="#ppt_w"/>
                                          </p:val>
                                        </p:tav>
                                      </p:tavLst>
                                    </p:anim>
                                    <p:anim calcmode="lin" valueType="num">
                                      <p:cBhvr>
                                        <p:cTn dur="500" fill="hold" id="45"/>
                                        <p:tgtEl>
                                          <p:spTgt spid="69"/>
                                        </p:tgtEl>
                                        <p:attrNameLst>
                                          <p:attrName>ppt_h</p:attrName>
                                        </p:attrNameLst>
                                      </p:cBhvr>
                                      <p:tavLst>
                                        <p:tav tm="0">
                                          <p:val>
                                            <p:fltVal val="0"/>
                                          </p:val>
                                        </p:tav>
                                        <p:tav tm="100000">
                                          <p:val>
                                            <p:strVal val="#ppt_h"/>
                                          </p:val>
                                        </p:tav>
                                      </p:tavLst>
                                    </p:anim>
                                    <p:animEffect filter="fade" transition="in">
                                      <p:cBhvr>
                                        <p:cTn dur="500" id="46"/>
                                        <p:tgtEl>
                                          <p:spTgt spid="69"/>
                                        </p:tgtEl>
                                      </p:cBhvr>
                                    </p:animEffect>
                                  </p:childTnLst>
                                </p:cTn>
                              </p:par>
                              <p:par>
                                <p:cTn fill="hold" id="47" nodeType="withEffect" presetClass="entr" presetID="53" presetSubtype="0">
                                  <p:stCondLst>
                                    <p:cond delay="1000"/>
                                  </p:stCondLst>
                                  <p:childTnLst>
                                    <p:set>
                                      <p:cBhvr>
                                        <p:cTn dur="1" fill="hold" id="48">
                                          <p:stCondLst>
                                            <p:cond delay="0"/>
                                          </p:stCondLst>
                                        </p:cTn>
                                        <p:tgtEl>
                                          <p:spTgt spid="74"/>
                                        </p:tgtEl>
                                        <p:attrNameLst>
                                          <p:attrName>style.visibility</p:attrName>
                                        </p:attrNameLst>
                                      </p:cBhvr>
                                      <p:to>
                                        <p:strVal val="visible"/>
                                      </p:to>
                                    </p:set>
                                    <p:anim calcmode="lin" valueType="num">
                                      <p:cBhvr>
                                        <p:cTn dur="500" fill="hold" id="49"/>
                                        <p:tgtEl>
                                          <p:spTgt spid="74"/>
                                        </p:tgtEl>
                                        <p:attrNameLst>
                                          <p:attrName>ppt_w</p:attrName>
                                        </p:attrNameLst>
                                      </p:cBhvr>
                                      <p:tavLst>
                                        <p:tav tm="0">
                                          <p:val>
                                            <p:fltVal val="0"/>
                                          </p:val>
                                        </p:tav>
                                        <p:tav tm="100000">
                                          <p:val>
                                            <p:strVal val="#ppt_w"/>
                                          </p:val>
                                        </p:tav>
                                      </p:tavLst>
                                    </p:anim>
                                    <p:anim calcmode="lin" valueType="num">
                                      <p:cBhvr>
                                        <p:cTn dur="500" fill="hold" id="50"/>
                                        <p:tgtEl>
                                          <p:spTgt spid="74"/>
                                        </p:tgtEl>
                                        <p:attrNameLst>
                                          <p:attrName>ppt_h</p:attrName>
                                        </p:attrNameLst>
                                      </p:cBhvr>
                                      <p:tavLst>
                                        <p:tav tm="0">
                                          <p:val>
                                            <p:fltVal val="0"/>
                                          </p:val>
                                        </p:tav>
                                        <p:tav tm="100000">
                                          <p:val>
                                            <p:strVal val="#ppt_h"/>
                                          </p:val>
                                        </p:tav>
                                      </p:tavLst>
                                    </p:anim>
                                    <p:animEffect filter="fade" transition="in">
                                      <p:cBhvr>
                                        <p:cTn dur="500" id="51"/>
                                        <p:tgtEl>
                                          <p:spTgt spid="74"/>
                                        </p:tgtEl>
                                      </p:cBhvr>
                                    </p:animEffect>
                                  </p:childTnLst>
                                </p:cTn>
                              </p:par>
                              <p:par>
                                <p:cTn fill="hold" id="52" nodeType="withEffect" presetClass="entr" presetID="53" presetSubtype="0">
                                  <p:stCondLst>
                                    <p:cond delay="1000"/>
                                  </p:stCondLst>
                                  <p:childTnLst>
                                    <p:set>
                                      <p:cBhvr>
                                        <p:cTn dur="1" fill="hold" id="53">
                                          <p:stCondLst>
                                            <p:cond delay="0"/>
                                          </p:stCondLst>
                                        </p:cTn>
                                        <p:tgtEl>
                                          <p:spTgt spid="79"/>
                                        </p:tgtEl>
                                        <p:attrNameLst>
                                          <p:attrName>style.visibility</p:attrName>
                                        </p:attrNameLst>
                                      </p:cBhvr>
                                      <p:to>
                                        <p:strVal val="visible"/>
                                      </p:to>
                                    </p:set>
                                    <p:anim calcmode="lin" valueType="num">
                                      <p:cBhvr>
                                        <p:cTn dur="500" fill="hold" id="54"/>
                                        <p:tgtEl>
                                          <p:spTgt spid="79"/>
                                        </p:tgtEl>
                                        <p:attrNameLst>
                                          <p:attrName>ppt_w</p:attrName>
                                        </p:attrNameLst>
                                      </p:cBhvr>
                                      <p:tavLst>
                                        <p:tav tm="0">
                                          <p:val>
                                            <p:fltVal val="0"/>
                                          </p:val>
                                        </p:tav>
                                        <p:tav tm="100000">
                                          <p:val>
                                            <p:strVal val="#ppt_w"/>
                                          </p:val>
                                        </p:tav>
                                      </p:tavLst>
                                    </p:anim>
                                    <p:anim calcmode="lin" valueType="num">
                                      <p:cBhvr>
                                        <p:cTn dur="500" fill="hold" id="55"/>
                                        <p:tgtEl>
                                          <p:spTgt spid="79"/>
                                        </p:tgtEl>
                                        <p:attrNameLst>
                                          <p:attrName>ppt_h</p:attrName>
                                        </p:attrNameLst>
                                      </p:cBhvr>
                                      <p:tavLst>
                                        <p:tav tm="0">
                                          <p:val>
                                            <p:fltVal val="0"/>
                                          </p:val>
                                        </p:tav>
                                        <p:tav tm="100000">
                                          <p:val>
                                            <p:strVal val="#ppt_h"/>
                                          </p:val>
                                        </p:tav>
                                      </p:tavLst>
                                    </p:anim>
                                    <p:animEffect filter="fade" transition="in">
                                      <p:cBhvr>
                                        <p:cTn dur="500" id="56"/>
                                        <p:tgtEl>
                                          <p:spTgt spid="79"/>
                                        </p:tgtEl>
                                      </p:cBhvr>
                                    </p:animEffect>
                                  </p:childTnLst>
                                </p:cTn>
                              </p:par>
                              <p:par>
                                <p:cTn fill="hold" id="57" nodeType="withEffect" presetClass="entr" presetID="53" presetSubtype="0">
                                  <p:stCondLst>
                                    <p:cond delay="1000"/>
                                  </p:stCondLst>
                                  <p:childTnLst>
                                    <p:set>
                                      <p:cBhvr>
                                        <p:cTn dur="1" fill="hold" id="58">
                                          <p:stCondLst>
                                            <p:cond delay="0"/>
                                          </p:stCondLst>
                                        </p:cTn>
                                        <p:tgtEl>
                                          <p:spTgt spid="88"/>
                                        </p:tgtEl>
                                        <p:attrNameLst>
                                          <p:attrName>style.visibility</p:attrName>
                                        </p:attrNameLst>
                                      </p:cBhvr>
                                      <p:to>
                                        <p:strVal val="visible"/>
                                      </p:to>
                                    </p:set>
                                    <p:anim calcmode="lin" valueType="num">
                                      <p:cBhvr>
                                        <p:cTn dur="500" fill="hold" id="59"/>
                                        <p:tgtEl>
                                          <p:spTgt spid="88"/>
                                        </p:tgtEl>
                                        <p:attrNameLst>
                                          <p:attrName>ppt_w</p:attrName>
                                        </p:attrNameLst>
                                      </p:cBhvr>
                                      <p:tavLst>
                                        <p:tav tm="0">
                                          <p:val>
                                            <p:fltVal val="0"/>
                                          </p:val>
                                        </p:tav>
                                        <p:tav tm="100000">
                                          <p:val>
                                            <p:strVal val="#ppt_w"/>
                                          </p:val>
                                        </p:tav>
                                      </p:tavLst>
                                    </p:anim>
                                    <p:anim calcmode="lin" valueType="num">
                                      <p:cBhvr>
                                        <p:cTn dur="500" fill="hold" id="60"/>
                                        <p:tgtEl>
                                          <p:spTgt spid="88"/>
                                        </p:tgtEl>
                                        <p:attrNameLst>
                                          <p:attrName>ppt_h</p:attrName>
                                        </p:attrNameLst>
                                      </p:cBhvr>
                                      <p:tavLst>
                                        <p:tav tm="0">
                                          <p:val>
                                            <p:fltVal val="0"/>
                                          </p:val>
                                        </p:tav>
                                        <p:tav tm="100000">
                                          <p:val>
                                            <p:strVal val="#ppt_h"/>
                                          </p:val>
                                        </p:tav>
                                      </p:tavLst>
                                    </p:anim>
                                    <p:animEffect filter="fade" transition="in">
                                      <p:cBhvr>
                                        <p:cTn dur="500" id="61"/>
                                        <p:tgtEl>
                                          <p:spTgt spid="88"/>
                                        </p:tgtEl>
                                      </p:cBhvr>
                                    </p:animEffect>
                                  </p:childTnLst>
                                </p:cTn>
                              </p:par>
                              <p:par>
                                <p:cTn fill="hold" id="62" nodeType="withEffect" presetClass="entr" presetID="53" presetSubtype="0">
                                  <p:stCondLst>
                                    <p:cond delay="1000"/>
                                  </p:stCondLst>
                                  <p:childTnLst>
                                    <p:set>
                                      <p:cBhvr>
                                        <p:cTn dur="1" fill="hold" id="63">
                                          <p:stCondLst>
                                            <p:cond delay="0"/>
                                          </p:stCondLst>
                                        </p:cTn>
                                        <p:tgtEl>
                                          <p:spTgt spid="93"/>
                                        </p:tgtEl>
                                        <p:attrNameLst>
                                          <p:attrName>style.visibility</p:attrName>
                                        </p:attrNameLst>
                                      </p:cBhvr>
                                      <p:to>
                                        <p:strVal val="visible"/>
                                      </p:to>
                                    </p:set>
                                    <p:anim calcmode="lin" valueType="num">
                                      <p:cBhvr>
                                        <p:cTn dur="500" fill="hold" id="64"/>
                                        <p:tgtEl>
                                          <p:spTgt spid="93"/>
                                        </p:tgtEl>
                                        <p:attrNameLst>
                                          <p:attrName>ppt_w</p:attrName>
                                        </p:attrNameLst>
                                      </p:cBhvr>
                                      <p:tavLst>
                                        <p:tav tm="0">
                                          <p:val>
                                            <p:fltVal val="0"/>
                                          </p:val>
                                        </p:tav>
                                        <p:tav tm="100000">
                                          <p:val>
                                            <p:strVal val="#ppt_w"/>
                                          </p:val>
                                        </p:tav>
                                      </p:tavLst>
                                    </p:anim>
                                    <p:anim calcmode="lin" valueType="num">
                                      <p:cBhvr>
                                        <p:cTn dur="500" fill="hold" id="65"/>
                                        <p:tgtEl>
                                          <p:spTgt spid="93"/>
                                        </p:tgtEl>
                                        <p:attrNameLst>
                                          <p:attrName>ppt_h</p:attrName>
                                        </p:attrNameLst>
                                      </p:cBhvr>
                                      <p:tavLst>
                                        <p:tav tm="0">
                                          <p:val>
                                            <p:fltVal val="0"/>
                                          </p:val>
                                        </p:tav>
                                        <p:tav tm="100000">
                                          <p:val>
                                            <p:strVal val="#ppt_h"/>
                                          </p:val>
                                        </p:tav>
                                      </p:tavLst>
                                    </p:anim>
                                    <p:animEffect filter="fade" transition="in">
                                      <p:cBhvr>
                                        <p:cTn dur="500" id="66"/>
                                        <p:tgtEl>
                                          <p:spTgt spid="93"/>
                                        </p:tgtEl>
                                      </p:cBhvr>
                                    </p:animEffect>
                                  </p:childTnLst>
                                </p:cTn>
                              </p:par>
                              <p:par>
                                <p:cTn fill="hold" grpId="0" id="67" nodeType="withEffect" presetClass="entr" presetID="53" presetSubtype="0">
                                  <p:stCondLst>
                                    <p:cond delay="1000"/>
                                  </p:stCondLst>
                                  <p:childTnLst>
                                    <p:set>
                                      <p:cBhvr>
                                        <p:cTn dur="1" fill="hold" id="68">
                                          <p:stCondLst>
                                            <p:cond delay="0"/>
                                          </p:stCondLst>
                                        </p:cTn>
                                        <p:tgtEl>
                                          <p:spTgt spid="103"/>
                                        </p:tgtEl>
                                        <p:attrNameLst>
                                          <p:attrName>style.visibility</p:attrName>
                                        </p:attrNameLst>
                                      </p:cBhvr>
                                      <p:to>
                                        <p:strVal val="visible"/>
                                      </p:to>
                                    </p:set>
                                    <p:anim calcmode="lin" valueType="num">
                                      <p:cBhvr>
                                        <p:cTn dur="500" fill="hold" id="69"/>
                                        <p:tgtEl>
                                          <p:spTgt spid="103"/>
                                        </p:tgtEl>
                                        <p:attrNameLst>
                                          <p:attrName>ppt_w</p:attrName>
                                        </p:attrNameLst>
                                      </p:cBhvr>
                                      <p:tavLst>
                                        <p:tav tm="0">
                                          <p:val>
                                            <p:fltVal val="0"/>
                                          </p:val>
                                        </p:tav>
                                        <p:tav tm="100000">
                                          <p:val>
                                            <p:strVal val="#ppt_w"/>
                                          </p:val>
                                        </p:tav>
                                      </p:tavLst>
                                    </p:anim>
                                    <p:anim calcmode="lin" valueType="num">
                                      <p:cBhvr>
                                        <p:cTn dur="500" fill="hold" id="70"/>
                                        <p:tgtEl>
                                          <p:spTgt spid="103"/>
                                        </p:tgtEl>
                                        <p:attrNameLst>
                                          <p:attrName>ppt_h</p:attrName>
                                        </p:attrNameLst>
                                      </p:cBhvr>
                                      <p:tavLst>
                                        <p:tav tm="0">
                                          <p:val>
                                            <p:fltVal val="0"/>
                                          </p:val>
                                        </p:tav>
                                        <p:tav tm="100000">
                                          <p:val>
                                            <p:strVal val="#ppt_h"/>
                                          </p:val>
                                        </p:tav>
                                      </p:tavLst>
                                    </p:anim>
                                    <p:animEffect filter="fade" transition="in">
                                      <p:cBhvr>
                                        <p:cTn dur="500" id="71"/>
                                        <p:tgtEl>
                                          <p:spTgt spid="103"/>
                                        </p:tgtEl>
                                      </p:cBhvr>
                                    </p:animEffect>
                                  </p:childTnLst>
                                </p:cTn>
                              </p:par>
                              <p:par>
                                <p:cTn fill="hold" grpId="0" id="72" nodeType="withEffect" presetClass="entr" presetID="53" presetSubtype="0">
                                  <p:stCondLst>
                                    <p:cond delay="1000"/>
                                  </p:stCondLst>
                                  <p:childTnLst>
                                    <p:set>
                                      <p:cBhvr>
                                        <p:cTn dur="1" fill="hold" id="73">
                                          <p:stCondLst>
                                            <p:cond delay="0"/>
                                          </p:stCondLst>
                                        </p:cTn>
                                        <p:tgtEl>
                                          <p:spTgt spid="104"/>
                                        </p:tgtEl>
                                        <p:attrNameLst>
                                          <p:attrName>style.visibility</p:attrName>
                                        </p:attrNameLst>
                                      </p:cBhvr>
                                      <p:to>
                                        <p:strVal val="visible"/>
                                      </p:to>
                                    </p:set>
                                    <p:anim calcmode="lin" valueType="num">
                                      <p:cBhvr>
                                        <p:cTn dur="500" fill="hold" id="74"/>
                                        <p:tgtEl>
                                          <p:spTgt spid="104"/>
                                        </p:tgtEl>
                                        <p:attrNameLst>
                                          <p:attrName>ppt_w</p:attrName>
                                        </p:attrNameLst>
                                      </p:cBhvr>
                                      <p:tavLst>
                                        <p:tav tm="0">
                                          <p:val>
                                            <p:fltVal val="0"/>
                                          </p:val>
                                        </p:tav>
                                        <p:tav tm="100000">
                                          <p:val>
                                            <p:strVal val="#ppt_w"/>
                                          </p:val>
                                        </p:tav>
                                      </p:tavLst>
                                    </p:anim>
                                    <p:anim calcmode="lin" valueType="num">
                                      <p:cBhvr>
                                        <p:cTn dur="500" fill="hold" id="75"/>
                                        <p:tgtEl>
                                          <p:spTgt spid="104"/>
                                        </p:tgtEl>
                                        <p:attrNameLst>
                                          <p:attrName>ppt_h</p:attrName>
                                        </p:attrNameLst>
                                      </p:cBhvr>
                                      <p:tavLst>
                                        <p:tav tm="0">
                                          <p:val>
                                            <p:fltVal val="0"/>
                                          </p:val>
                                        </p:tav>
                                        <p:tav tm="100000">
                                          <p:val>
                                            <p:strVal val="#ppt_h"/>
                                          </p:val>
                                        </p:tav>
                                      </p:tavLst>
                                    </p:anim>
                                    <p:animEffect filter="fade" transition="in">
                                      <p:cBhvr>
                                        <p:cTn dur="500" id="76"/>
                                        <p:tgtEl>
                                          <p:spTgt spid="104"/>
                                        </p:tgtEl>
                                      </p:cBhvr>
                                    </p:animEffect>
                                  </p:childTnLst>
                                </p:cTn>
                              </p:par>
                              <p:par>
                                <p:cTn fill="hold" grpId="0" id="77" nodeType="withEffect" presetClass="entr" presetID="53" presetSubtype="0">
                                  <p:stCondLst>
                                    <p:cond delay="1000"/>
                                  </p:stCondLst>
                                  <p:childTnLst>
                                    <p:set>
                                      <p:cBhvr>
                                        <p:cTn dur="1" fill="hold" id="78">
                                          <p:stCondLst>
                                            <p:cond delay="0"/>
                                          </p:stCondLst>
                                        </p:cTn>
                                        <p:tgtEl>
                                          <p:spTgt spid="105"/>
                                        </p:tgtEl>
                                        <p:attrNameLst>
                                          <p:attrName>style.visibility</p:attrName>
                                        </p:attrNameLst>
                                      </p:cBhvr>
                                      <p:to>
                                        <p:strVal val="visible"/>
                                      </p:to>
                                    </p:set>
                                    <p:anim calcmode="lin" valueType="num">
                                      <p:cBhvr>
                                        <p:cTn dur="500" fill="hold" id="79"/>
                                        <p:tgtEl>
                                          <p:spTgt spid="105"/>
                                        </p:tgtEl>
                                        <p:attrNameLst>
                                          <p:attrName>ppt_w</p:attrName>
                                        </p:attrNameLst>
                                      </p:cBhvr>
                                      <p:tavLst>
                                        <p:tav tm="0">
                                          <p:val>
                                            <p:fltVal val="0"/>
                                          </p:val>
                                        </p:tav>
                                        <p:tav tm="100000">
                                          <p:val>
                                            <p:strVal val="#ppt_w"/>
                                          </p:val>
                                        </p:tav>
                                      </p:tavLst>
                                    </p:anim>
                                    <p:anim calcmode="lin" valueType="num">
                                      <p:cBhvr>
                                        <p:cTn dur="500" fill="hold" id="80"/>
                                        <p:tgtEl>
                                          <p:spTgt spid="105"/>
                                        </p:tgtEl>
                                        <p:attrNameLst>
                                          <p:attrName>ppt_h</p:attrName>
                                        </p:attrNameLst>
                                      </p:cBhvr>
                                      <p:tavLst>
                                        <p:tav tm="0">
                                          <p:val>
                                            <p:fltVal val="0"/>
                                          </p:val>
                                        </p:tav>
                                        <p:tav tm="100000">
                                          <p:val>
                                            <p:strVal val="#ppt_h"/>
                                          </p:val>
                                        </p:tav>
                                      </p:tavLst>
                                    </p:anim>
                                    <p:animEffect filter="fade" transition="in">
                                      <p:cBhvr>
                                        <p:cTn dur="500" id="81"/>
                                        <p:tgtEl>
                                          <p:spTgt spid="105"/>
                                        </p:tgtEl>
                                      </p:cBhvr>
                                    </p:animEffect>
                                  </p:childTnLst>
                                </p:cTn>
                              </p:par>
                              <p:par>
                                <p:cTn fill="hold" grpId="0" id="82" nodeType="withEffect" presetClass="entr" presetID="53" presetSubtype="0">
                                  <p:stCondLst>
                                    <p:cond delay="1000"/>
                                  </p:stCondLst>
                                  <p:childTnLst>
                                    <p:set>
                                      <p:cBhvr>
                                        <p:cTn dur="1" fill="hold" id="83">
                                          <p:stCondLst>
                                            <p:cond delay="0"/>
                                          </p:stCondLst>
                                        </p:cTn>
                                        <p:tgtEl>
                                          <p:spTgt spid="106"/>
                                        </p:tgtEl>
                                        <p:attrNameLst>
                                          <p:attrName>style.visibility</p:attrName>
                                        </p:attrNameLst>
                                      </p:cBhvr>
                                      <p:to>
                                        <p:strVal val="visible"/>
                                      </p:to>
                                    </p:set>
                                    <p:anim calcmode="lin" valueType="num">
                                      <p:cBhvr>
                                        <p:cTn dur="500" fill="hold" id="84"/>
                                        <p:tgtEl>
                                          <p:spTgt spid="106"/>
                                        </p:tgtEl>
                                        <p:attrNameLst>
                                          <p:attrName>ppt_w</p:attrName>
                                        </p:attrNameLst>
                                      </p:cBhvr>
                                      <p:tavLst>
                                        <p:tav tm="0">
                                          <p:val>
                                            <p:fltVal val="0"/>
                                          </p:val>
                                        </p:tav>
                                        <p:tav tm="100000">
                                          <p:val>
                                            <p:strVal val="#ppt_w"/>
                                          </p:val>
                                        </p:tav>
                                      </p:tavLst>
                                    </p:anim>
                                    <p:anim calcmode="lin" valueType="num">
                                      <p:cBhvr>
                                        <p:cTn dur="500" fill="hold" id="85"/>
                                        <p:tgtEl>
                                          <p:spTgt spid="106"/>
                                        </p:tgtEl>
                                        <p:attrNameLst>
                                          <p:attrName>ppt_h</p:attrName>
                                        </p:attrNameLst>
                                      </p:cBhvr>
                                      <p:tavLst>
                                        <p:tav tm="0">
                                          <p:val>
                                            <p:fltVal val="0"/>
                                          </p:val>
                                        </p:tav>
                                        <p:tav tm="100000">
                                          <p:val>
                                            <p:strVal val="#ppt_h"/>
                                          </p:val>
                                        </p:tav>
                                      </p:tavLst>
                                    </p:anim>
                                    <p:animEffect filter="fade" transition="in">
                                      <p:cBhvr>
                                        <p:cTn dur="500" id="86"/>
                                        <p:tgtEl>
                                          <p:spTgt spid="106"/>
                                        </p:tgtEl>
                                      </p:cBhvr>
                                    </p:animEffect>
                                  </p:childTnLst>
                                </p:cTn>
                              </p:par>
                              <p:par>
                                <p:cTn fill="hold" grpId="0" id="87" nodeType="withEffect" presetClass="entr" presetID="53" presetSubtype="0">
                                  <p:stCondLst>
                                    <p:cond delay="1000"/>
                                  </p:stCondLst>
                                  <p:childTnLst>
                                    <p:set>
                                      <p:cBhvr>
                                        <p:cTn dur="1" fill="hold" id="88">
                                          <p:stCondLst>
                                            <p:cond delay="0"/>
                                          </p:stCondLst>
                                        </p:cTn>
                                        <p:tgtEl>
                                          <p:spTgt spid="107"/>
                                        </p:tgtEl>
                                        <p:attrNameLst>
                                          <p:attrName>style.visibility</p:attrName>
                                        </p:attrNameLst>
                                      </p:cBhvr>
                                      <p:to>
                                        <p:strVal val="visible"/>
                                      </p:to>
                                    </p:set>
                                    <p:anim calcmode="lin" valueType="num">
                                      <p:cBhvr>
                                        <p:cTn dur="500" fill="hold" id="89"/>
                                        <p:tgtEl>
                                          <p:spTgt spid="107"/>
                                        </p:tgtEl>
                                        <p:attrNameLst>
                                          <p:attrName>ppt_w</p:attrName>
                                        </p:attrNameLst>
                                      </p:cBhvr>
                                      <p:tavLst>
                                        <p:tav tm="0">
                                          <p:val>
                                            <p:fltVal val="0"/>
                                          </p:val>
                                        </p:tav>
                                        <p:tav tm="100000">
                                          <p:val>
                                            <p:strVal val="#ppt_w"/>
                                          </p:val>
                                        </p:tav>
                                      </p:tavLst>
                                    </p:anim>
                                    <p:anim calcmode="lin" valueType="num">
                                      <p:cBhvr>
                                        <p:cTn dur="500" fill="hold" id="90"/>
                                        <p:tgtEl>
                                          <p:spTgt spid="107"/>
                                        </p:tgtEl>
                                        <p:attrNameLst>
                                          <p:attrName>ppt_h</p:attrName>
                                        </p:attrNameLst>
                                      </p:cBhvr>
                                      <p:tavLst>
                                        <p:tav tm="0">
                                          <p:val>
                                            <p:fltVal val="0"/>
                                          </p:val>
                                        </p:tav>
                                        <p:tav tm="100000">
                                          <p:val>
                                            <p:strVal val="#ppt_h"/>
                                          </p:val>
                                        </p:tav>
                                      </p:tavLst>
                                    </p:anim>
                                    <p:animEffect filter="fade" transition="in">
                                      <p:cBhvr>
                                        <p:cTn dur="500" id="91"/>
                                        <p:tgtEl>
                                          <p:spTgt spid="107"/>
                                        </p:tgtEl>
                                      </p:cBhvr>
                                    </p:animEffect>
                                  </p:childTnLst>
                                </p:cTn>
                              </p:par>
                            </p:childTnLst>
                          </p:cTn>
                        </p:par>
                        <p:par>
                          <p:cTn fill="hold" id="92" nodeType="afterGroup">
                            <p:stCondLst>
                              <p:cond delay="1500"/>
                            </p:stCondLst>
                            <p:childTnLst>
                              <p:par>
                                <p:cTn fill="hold" grpId="0" id="93" nodeType="afterEffect" presetClass="entr" presetID="42" presetSubtype="0">
                                  <p:stCondLst>
                                    <p:cond delay="0"/>
                                  </p:stCondLst>
                                  <p:childTnLst>
                                    <p:set>
                                      <p:cBhvr>
                                        <p:cTn dur="1" fill="hold" id="94">
                                          <p:stCondLst>
                                            <p:cond delay="0"/>
                                          </p:stCondLst>
                                        </p:cTn>
                                        <p:tgtEl>
                                          <p:spTgt spid="98"/>
                                        </p:tgtEl>
                                        <p:attrNameLst>
                                          <p:attrName>style.visibility</p:attrName>
                                        </p:attrNameLst>
                                      </p:cBhvr>
                                      <p:to>
                                        <p:strVal val="visible"/>
                                      </p:to>
                                    </p:set>
                                    <p:animEffect filter="fade" transition="in">
                                      <p:cBhvr>
                                        <p:cTn dur="1000" id="95"/>
                                        <p:tgtEl>
                                          <p:spTgt spid="98"/>
                                        </p:tgtEl>
                                      </p:cBhvr>
                                    </p:animEffect>
                                    <p:anim calcmode="lin" valueType="num">
                                      <p:cBhvr>
                                        <p:cTn dur="1000" fill="hold" id="96"/>
                                        <p:tgtEl>
                                          <p:spTgt spid="98"/>
                                        </p:tgtEl>
                                        <p:attrNameLst>
                                          <p:attrName>ppt_x</p:attrName>
                                        </p:attrNameLst>
                                      </p:cBhvr>
                                      <p:tavLst>
                                        <p:tav tm="0">
                                          <p:val>
                                            <p:strVal val="#ppt_x"/>
                                          </p:val>
                                        </p:tav>
                                        <p:tav tm="100000">
                                          <p:val>
                                            <p:strVal val="#ppt_x"/>
                                          </p:val>
                                        </p:tav>
                                      </p:tavLst>
                                    </p:anim>
                                    <p:anim calcmode="lin" valueType="num">
                                      <p:cBhvr>
                                        <p:cTn dur="1000" fill="hold" id="97"/>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0"/>
      <p:bldP grpId="0" spid="31"/>
      <p:bldP grpId="0" spid="32"/>
      <p:bldP grpId="0" spid="33"/>
      <p:bldP grpId="0" spid="35"/>
      <p:bldP grpId="0" spid="36"/>
      <p:bldP grpId="0" spid="98"/>
      <p:bldP grpId="0" spid="103"/>
      <p:bldP grpId="0" spid="104"/>
      <p:bldP grpId="0" spid="105"/>
      <p:bldP grpId="0" spid="106"/>
      <p:bldP grpId="0" spid="107"/>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0" name="椭圆 29"/>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4808413" y="4406540"/>
            <a:ext cx="1436675" cy="215444"/>
            <a:chOff x="4369395" y="3284984"/>
            <a:chExt cx="1436675" cy="215444"/>
          </a:xfrm>
        </p:grpSpPr>
        <p:sp>
          <p:nvSpPr>
            <p:cNvPr id="32"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成本预算</a:t>
              </a:r>
            </a:p>
          </p:txBody>
        </p:sp>
        <p:grpSp>
          <p:nvGrpSpPr>
            <p:cNvPr id="33" name="组合 32"/>
            <p:cNvGrpSpPr/>
            <p:nvPr/>
          </p:nvGrpSpPr>
          <p:grpSpPr>
            <a:xfrm>
              <a:off x="4369395" y="3316401"/>
              <a:ext cx="168551" cy="168551"/>
              <a:chOff x="5005199" y="3717032"/>
              <a:chExt cx="168551" cy="168551"/>
            </a:xfrm>
          </p:grpSpPr>
          <p:sp>
            <p:nvSpPr>
              <p:cNvPr id="34" name="椭圆 33"/>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35" name="等腰三角形 34"/>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36" name="组合 35"/>
          <p:cNvGrpSpPr/>
          <p:nvPr/>
        </p:nvGrpSpPr>
        <p:grpSpPr>
          <a:xfrm>
            <a:off x="6461112" y="4406540"/>
            <a:ext cx="1436675" cy="215444"/>
            <a:chOff x="4369395" y="3284984"/>
            <a:chExt cx="1436675" cy="215444"/>
          </a:xfrm>
        </p:grpSpPr>
        <p:sp>
          <p:nvSpPr>
            <p:cNvPr id="37"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资金缺口</a:t>
              </a:r>
            </a:p>
          </p:txBody>
        </p:sp>
        <p:grpSp>
          <p:nvGrpSpPr>
            <p:cNvPr id="38" name="组合 37"/>
            <p:cNvGrpSpPr/>
            <p:nvPr/>
          </p:nvGrpSpPr>
          <p:grpSpPr>
            <a:xfrm>
              <a:off x="4369395" y="3316401"/>
              <a:ext cx="168551" cy="168551"/>
              <a:chOff x="5005199" y="3717032"/>
              <a:chExt cx="168551" cy="168551"/>
            </a:xfrm>
          </p:grpSpPr>
          <p:sp>
            <p:nvSpPr>
              <p:cNvPr id="39" name="椭圆 38"/>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40" name="等腰三角形 39"/>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41" name="组合 40"/>
          <p:cNvGrpSpPr/>
          <p:nvPr/>
        </p:nvGrpSpPr>
        <p:grpSpPr>
          <a:xfrm>
            <a:off x="4808413" y="4797732"/>
            <a:ext cx="1436675" cy="215444"/>
            <a:chOff x="4369395" y="3284984"/>
            <a:chExt cx="1436675" cy="215444"/>
          </a:xfrm>
        </p:grpSpPr>
        <p:sp>
          <p:nvSpPr>
            <p:cNvPr id="44"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融资计划</a:t>
              </a:r>
            </a:p>
          </p:txBody>
        </p:sp>
        <p:grpSp>
          <p:nvGrpSpPr>
            <p:cNvPr id="45"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48" name="组合 47"/>
          <p:cNvGrpSpPr/>
          <p:nvPr/>
        </p:nvGrpSpPr>
        <p:grpSpPr>
          <a:xfrm>
            <a:off x="6461112" y="4797152"/>
            <a:ext cx="1436675" cy="215444"/>
            <a:chOff x="4369395" y="3284984"/>
            <a:chExt cx="1436675" cy="215444"/>
          </a:xfrm>
        </p:grpSpPr>
        <p:sp>
          <p:nvSpPr>
            <p:cNvPr id="49"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融资用途</a:t>
              </a:r>
            </a:p>
          </p:txBody>
        </p:sp>
        <p:grpSp>
          <p:nvGrpSpPr>
            <p:cNvPr id="50" name="组合 49"/>
            <p:cNvGrpSpPr/>
            <p:nvPr/>
          </p:nvGrpSpPr>
          <p:grpSpPr>
            <a:xfrm>
              <a:off x="4369395" y="3316401"/>
              <a:ext cx="168551" cy="168551"/>
              <a:chOff x="5005199" y="3717032"/>
              <a:chExt cx="168551" cy="168551"/>
            </a:xfrm>
          </p:grpSpPr>
          <p:sp>
            <p:nvSpPr>
              <p:cNvPr id="51" name="椭圆 5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52" name="等腰三角形 5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sp>
        <p:nvSpPr>
          <p:cNvPr id="53" name="标题 4"/>
          <p:cNvSpPr txBox="1"/>
          <p:nvPr/>
        </p:nvSpPr>
        <p:spPr>
          <a:xfrm>
            <a:off x="4945459" y="3819612"/>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rgbClr val="2C3637"/>
                </a:solidFill>
                <a:latin charset="-122" panose="020b0503020204020204" pitchFamily="34" typeface="微软雅黑"/>
                <a:ea charset="-122" panose="020b0503020204020204" pitchFamily="34" typeface="微软雅黑"/>
              </a:rPr>
              <a:t>财务与融资</a:t>
            </a:r>
          </a:p>
        </p:txBody>
      </p:sp>
      <p:sp>
        <p:nvSpPr>
          <p:cNvPr id="54" name="椭圆 5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椭圆 5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椭圆 5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椭圆 5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椭圆 6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标题 4"/>
          <p:cNvSpPr txBox="1"/>
          <p:nvPr/>
        </p:nvSpPr>
        <p:spPr>
          <a:xfrm>
            <a:off x="4945459" y="2780928"/>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chemeClr val="bg1"/>
                </a:solidFill>
                <a:latin charset="-122" panose="020b0503020204020204" pitchFamily="34" typeface="微软雅黑"/>
                <a:ea charset="-122" panose="020b0503020204020204" pitchFamily="34" typeface="微软雅黑"/>
              </a:rPr>
              <a:t>第五章</a:t>
            </a:r>
          </a:p>
        </p:txBody>
      </p:sp>
      <p:sp>
        <p:nvSpPr>
          <p:cNvPr id="65" name="椭圆 64"/>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66" name="直接连接符 65"/>
          <p:cNvCxnSpPr/>
          <p:nvPr/>
        </p:nvCxnSpPr>
        <p:spPr>
          <a:xfrm>
            <a:off x="4808413" y="4293096"/>
            <a:ext cx="2477306" cy="0"/>
          </a:xfrm>
          <a:prstGeom prst="line">
            <a:avLst/>
          </a:prstGeom>
          <a:ln>
            <a:solidFill>
              <a:srgbClr val="2C3637"/>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67" name="组合 66"/>
          <p:cNvGrpSpPr/>
          <p:nvPr/>
        </p:nvGrpSpPr>
        <p:grpSpPr>
          <a:xfrm>
            <a:off x="4801443" y="5157772"/>
            <a:ext cx="1436675" cy="215444"/>
            <a:chOff x="4369395" y="3284984"/>
            <a:chExt cx="1436675" cy="215444"/>
          </a:xfrm>
        </p:grpSpPr>
        <p:sp>
          <p:nvSpPr>
            <p:cNvPr id="68"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目标预测</a:t>
              </a:r>
            </a:p>
          </p:txBody>
        </p:sp>
        <p:grpSp>
          <p:nvGrpSpPr>
            <p:cNvPr id="69" name="组合 68"/>
            <p:cNvGrpSpPr/>
            <p:nvPr/>
          </p:nvGrpSpPr>
          <p:grpSpPr>
            <a:xfrm>
              <a:off x="4369395" y="3316401"/>
              <a:ext cx="168551" cy="168551"/>
              <a:chOff x="5005199" y="3717032"/>
              <a:chExt cx="168551" cy="168551"/>
            </a:xfrm>
          </p:grpSpPr>
          <p:sp>
            <p:nvSpPr>
              <p:cNvPr id="70" name="椭圆 69"/>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71" name="等腰三角形 70"/>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72" name="组合 71"/>
          <p:cNvGrpSpPr/>
          <p:nvPr/>
        </p:nvGrpSpPr>
        <p:grpSpPr>
          <a:xfrm>
            <a:off x="6468158" y="5157192"/>
            <a:ext cx="1436675" cy="215444"/>
            <a:chOff x="4369395" y="3284984"/>
            <a:chExt cx="1436675" cy="215444"/>
          </a:xfrm>
        </p:grpSpPr>
        <p:sp>
          <p:nvSpPr>
            <p:cNvPr id="73"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保障措施</a:t>
              </a:r>
            </a:p>
          </p:txBody>
        </p:sp>
        <p:grpSp>
          <p:nvGrpSpPr>
            <p:cNvPr id="74" name="组合 73"/>
            <p:cNvGrpSpPr/>
            <p:nvPr/>
          </p:nvGrpSpPr>
          <p:grpSpPr>
            <a:xfrm>
              <a:off x="4369395" y="3316401"/>
              <a:ext cx="168551" cy="168551"/>
              <a:chOff x="5005199" y="3717032"/>
              <a:chExt cx="168551" cy="168551"/>
            </a:xfrm>
          </p:grpSpPr>
          <p:sp>
            <p:nvSpPr>
              <p:cNvPr id="75" name="椭圆 74"/>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76" name="等腰三角形 75"/>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sp>
        <p:nvSpPr>
          <p:cNvPr id="77" name="KSO_Shape"/>
          <p:cNvSpPr/>
          <p:nvPr/>
        </p:nvSpPr>
        <p:spPr bwMode="auto">
          <a:xfrm>
            <a:off x="5399290" y="1412776"/>
            <a:ext cx="1327945" cy="1274829"/>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78" name="圆角矩形 77"/>
          <p:cNvSpPr/>
          <p:nvPr/>
        </p:nvSpPr>
        <p:spPr>
          <a:xfrm>
            <a:off x="-383132" y="1665978"/>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标题 4"/>
          <p:cNvSpPr txBox="1"/>
          <p:nvPr/>
        </p:nvSpPr>
        <p:spPr>
          <a:xfrm>
            <a:off x="48916" y="1665978"/>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80" name="圆角矩形 79"/>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82" name="圆角矩形 81"/>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3"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84" name="圆角矩形 83"/>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88" name="圆角矩形 87"/>
          <p:cNvSpPr/>
          <p:nvPr/>
        </p:nvSpPr>
        <p:spPr>
          <a:xfrm>
            <a:off x="-383133" y="1355969"/>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标题 4"/>
          <p:cNvSpPr txBox="1"/>
          <p:nvPr/>
        </p:nvSpPr>
        <p:spPr>
          <a:xfrm>
            <a:off x="48915" y="1355969"/>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90" name="圆角矩形 89"/>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32</a:t>
            </a:r>
          </a:p>
        </p:txBody>
      </p:sp>
      <p:sp>
        <p:nvSpPr>
          <p:cNvPr id="92" name="Rectangle 5"/>
          <p:cNvSpPr>
            <a:spLocks noChangeArrowheads="1"/>
          </p:cNvSpPr>
          <p:nvPr/>
        </p:nvSpPr>
        <p:spPr bwMode="auto">
          <a:xfrm>
            <a:off x="1" y="6781711"/>
            <a:ext cx="12218266" cy="81520"/>
          </a:xfrm>
          <a:prstGeom prst="rect">
            <a:avLst/>
          </a:pr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2631263477"/>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500"/>
                                  </p:stCondLst>
                                  <p:childTnLst>
                                    <p:set>
                                      <p:cBhvr>
                                        <p:cTn dur="1" fill="hold" id="6">
                                          <p:stCondLst>
                                            <p:cond delay="0"/>
                                          </p:stCondLst>
                                        </p:cTn>
                                        <p:tgtEl>
                                          <p:spTgt spid="30"/>
                                        </p:tgtEl>
                                        <p:attrNameLst>
                                          <p:attrName>style.visibility</p:attrName>
                                        </p:attrNameLst>
                                      </p:cBhvr>
                                      <p:to>
                                        <p:strVal val="visible"/>
                                      </p:to>
                                    </p:set>
                                    <p:anim calcmode="lin" valueType="num">
                                      <p:cBhvr>
                                        <p:cTn dur="500" fill="hold" id="7"/>
                                        <p:tgtEl>
                                          <p:spTgt spid="30"/>
                                        </p:tgtEl>
                                        <p:attrNameLst>
                                          <p:attrName>ppt_w</p:attrName>
                                        </p:attrNameLst>
                                      </p:cBhvr>
                                      <p:tavLst>
                                        <p:tav tm="0">
                                          <p:val>
                                            <p:fltVal val="0"/>
                                          </p:val>
                                        </p:tav>
                                        <p:tav tm="100000">
                                          <p:val>
                                            <p:strVal val="#ppt_w"/>
                                          </p:val>
                                        </p:tav>
                                      </p:tavLst>
                                    </p:anim>
                                    <p:anim calcmode="lin" valueType="num">
                                      <p:cBhvr>
                                        <p:cTn dur="500" fill="hold" id="8"/>
                                        <p:tgtEl>
                                          <p:spTgt spid="30"/>
                                        </p:tgtEl>
                                        <p:attrNameLst>
                                          <p:attrName>ppt_h</p:attrName>
                                        </p:attrNameLst>
                                      </p:cBhvr>
                                      <p:tavLst>
                                        <p:tav tm="0">
                                          <p:val>
                                            <p:fltVal val="0"/>
                                          </p:val>
                                        </p:tav>
                                        <p:tav tm="100000">
                                          <p:val>
                                            <p:strVal val="#ppt_h"/>
                                          </p:val>
                                        </p:tav>
                                      </p:tavLst>
                                    </p:anim>
                                    <p:animEffect filter="fade" transition="in">
                                      <p:cBhvr>
                                        <p:cTn dur="500" id="9"/>
                                        <p:tgtEl>
                                          <p:spTgt spid="30"/>
                                        </p:tgtEl>
                                      </p:cBhvr>
                                    </p:animEffect>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65"/>
                                        </p:tgtEl>
                                        <p:attrNameLst>
                                          <p:attrName>style.visibility</p:attrName>
                                        </p:attrNameLst>
                                      </p:cBhvr>
                                      <p:to>
                                        <p:strVal val="visible"/>
                                      </p:to>
                                    </p:set>
                                    <p:anim calcmode="lin" valueType="num">
                                      <p:cBhvr>
                                        <p:cTn dur="500" fill="hold" id="13"/>
                                        <p:tgtEl>
                                          <p:spTgt spid="65"/>
                                        </p:tgtEl>
                                        <p:attrNameLst>
                                          <p:attrName>ppt_w</p:attrName>
                                        </p:attrNameLst>
                                      </p:cBhvr>
                                      <p:tavLst>
                                        <p:tav tm="0">
                                          <p:val>
                                            <p:fltVal val="0"/>
                                          </p:val>
                                        </p:tav>
                                        <p:tav tm="100000">
                                          <p:val>
                                            <p:strVal val="#ppt_w"/>
                                          </p:val>
                                        </p:tav>
                                      </p:tavLst>
                                    </p:anim>
                                    <p:anim calcmode="lin" valueType="num">
                                      <p:cBhvr>
                                        <p:cTn dur="500" fill="hold" id="14"/>
                                        <p:tgtEl>
                                          <p:spTgt spid="65"/>
                                        </p:tgtEl>
                                        <p:attrNameLst>
                                          <p:attrName>ppt_h</p:attrName>
                                        </p:attrNameLst>
                                      </p:cBhvr>
                                      <p:tavLst>
                                        <p:tav tm="0">
                                          <p:val>
                                            <p:fltVal val="0"/>
                                          </p:val>
                                        </p:tav>
                                        <p:tav tm="100000">
                                          <p:val>
                                            <p:strVal val="#ppt_h"/>
                                          </p:val>
                                        </p:tav>
                                      </p:tavLst>
                                    </p:anim>
                                    <p:animEffect filter="fade" transition="in">
                                      <p:cBhvr>
                                        <p:cTn dur="500" id="15"/>
                                        <p:tgtEl>
                                          <p:spTgt spid="65"/>
                                        </p:tgtEl>
                                      </p:cBhvr>
                                    </p:animEffect>
                                  </p:childTnLst>
                                </p:cTn>
                              </p:par>
                              <p:par>
                                <p:cTn fill="hold" grpId="0" id="16" nodeType="withEffect" presetClass="entr" presetID="53" presetSubtype="0">
                                  <p:stCondLst>
                                    <p:cond delay="1000"/>
                                  </p:stCondLst>
                                  <p:iterate type="lt">
                                    <p:tmPct val="0"/>
                                  </p:iterate>
                                  <p:childTnLst>
                                    <p:set>
                                      <p:cBhvr>
                                        <p:cTn dur="1" fill="hold" id="17">
                                          <p:stCondLst>
                                            <p:cond delay="0"/>
                                          </p:stCondLst>
                                        </p:cTn>
                                        <p:tgtEl>
                                          <p:spTgt spid="64"/>
                                        </p:tgtEl>
                                        <p:attrNameLst>
                                          <p:attrName>style.visibility</p:attrName>
                                        </p:attrNameLst>
                                      </p:cBhvr>
                                      <p:to>
                                        <p:strVal val="visible"/>
                                      </p:to>
                                    </p:set>
                                    <p:anim calcmode="lin" valueType="num">
                                      <p:cBhvr>
                                        <p:cTn dur="500" fill="hold" id="18"/>
                                        <p:tgtEl>
                                          <p:spTgt spid="64"/>
                                        </p:tgtEl>
                                        <p:attrNameLst>
                                          <p:attrName>ppt_w</p:attrName>
                                        </p:attrNameLst>
                                      </p:cBhvr>
                                      <p:tavLst>
                                        <p:tav tm="0">
                                          <p:val>
                                            <p:fltVal val="0"/>
                                          </p:val>
                                        </p:tav>
                                        <p:tav tm="100000">
                                          <p:val>
                                            <p:strVal val="#ppt_w"/>
                                          </p:val>
                                        </p:tav>
                                      </p:tavLst>
                                    </p:anim>
                                    <p:anim calcmode="lin" valueType="num">
                                      <p:cBhvr>
                                        <p:cTn dur="500" fill="hold" id="19"/>
                                        <p:tgtEl>
                                          <p:spTgt spid="64"/>
                                        </p:tgtEl>
                                        <p:attrNameLst>
                                          <p:attrName>ppt_h</p:attrName>
                                        </p:attrNameLst>
                                      </p:cBhvr>
                                      <p:tavLst>
                                        <p:tav tm="0">
                                          <p:val>
                                            <p:fltVal val="0"/>
                                          </p:val>
                                        </p:tav>
                                        <p:tav tm="100000">
                                          <p:val>
                                            <p:strVal val="#ppt_h"/>
                                          </p:val>
                                        </p:tav>
                                      </p:tavLst>
                                    </p:anim>
                                    <p:animEffect filter="fade" transition="in">
                                      <p:cBhvr>
                                        <p:cTn dur="500" id="20"/>
                                        <p:tgtEl>
                                          <p:spTgt spid="64"/>
                                        </p:tgtEl>
                                      </p:cBhvr>
                                    </p:animEffect>
                                  </p:childTnLst>
                                </p:cTn>
                              </p:par>
                              <p:par>
                                <p:cTn fill="hold" grpId="0" id="21" nodeType="withEffect" presetClass="entr" presetID="53" presetSubtype="0">
                                  <p:stCondLst>
                                    <p:cond delay="1000"/>
                                  </p:stCondLst>
                                  <p:childTnLst>
                                    <p:set>
                                      <p:cBhvr>
                                        <p:cTn dur="1" fill="hold" id="22">
                                          <p:stCondLst>
                                            <p:cond delay="0"/>
                                          </p:stCondLst>
                                        </p:cTn>
                                        <p:tgtEl>
                                          <p:spTgt spid="77"/>
                                        </p:tgtEl>
                                        <p:attrNameLst>
                                          <p:attrName>style.visibility</p:attrName>
                                        </p:attrNameLst>
                                      </p:cBhvr>
                                      <p:to>
                                        <p:strVal val="visible"/>
                                      </p:to>
                                    </p:set>
                                    <p:anim calcmode="lin" valueType="num">
                                      <p:cBhvr>
                                        <p:cTn dur="500" fill="hold" id="23"/>
                                        <p:tgtEl>
                                          <p:spTgt spid="77"/>
                                        </p:tgtEl>
                                        <p:attrNameLst>
                                          <p:attrName>ppt_w</p:attrName>
                                        </p:attrNameLst>
                                      </p:cBhvr>
                                      <p:tavLst>
                                        <p:tav tm="0">
                                          <p:val>
                                            <p:fltVal val="0"/>
                                          </p:val>
                                        </p:tav>
                                        <p:tav tm="100000">
                                          <p:val>
                                            <p:strVal val="#ppt_w"/>
                                          </p:val>
                                        </p:tav>
                                      </p:tavLst>
                                    </p:anim>
                                    <p:anim calcmode="lin" valueType="num">
                                      <p:cBhvr>
                                        <p:cTn dur="500" fill="hold" id="24"/>
                                        <p:tgtEl>
                                          <p:spTgt spid="77"/>
                                        </p:tgtEl>
                                        <p:attrNameLst>
                                          <p:attrName>ppt_h</p:attrName>
                                        </p:attrNameLst>
                                      </p:cBhvr>
                                      <p:tavLst>
                                        <p:tav tm="0">
                                          <p:val>
                                            <p:fltVal val="0"/>
                                          </p:val>
                                        </p:tav>
                                        <p:tav tm="100000">
                                          <p:val>
                                            <p:strVal val="#ppt_h"/>
                                          </p:val>
                                        </p:tav>
                                      </p:tavLst>
                                    </p:anim>
                                    <p:animEffect filter="fade" transition="in">
                                      <p:cBhvr>
                                        <p:cTn dur="500" id="25"/>
                                        <p:tgtEl>
                                          <p:spTgt spid="77"/>
                                        </p:tgtEl>
                                      </p:cBhvr>
                                    </p:animEffect>
                                    <p:anim calcmode="lin" valueType="num">
                                      <p:cBhvr>
                                        <p:cTn dur="500" fill="hold" id="26"/>
                                        <p:tgtEl>
                                          <p:spTgt spid="77"/>
                                        </p:tgtEl>
                                        <p:attrNameLst>
                                          <p:attrName>ppt_x</p:attrName>
                                        </p:attrNameLst>
                                      </p:cBhvr>
                                      <p:tavLst>
                                        <p:tav tm="0">
                                          <p:val>
                                            <p:fltVal val="0.5"/>
                                          </p:val>
                                        </p:tav>
                                        <p:tav tm="100000">
                                          <p:val>
                                            <p:strVal val="#ppt_x"/>
                                          </p:val>
                                        </p:tav>
                                      </p:tavLst>
                                    </p:anim>
                                    <p:anim calcmode="lin" valueType="num">
                                      <p:cBhvr>
                                        <p:cTn dur="500" fill="hold" id="27"/>
                                        <p:tgtEl>
                                          <p:spTgt spid="77"/>
                                        </p:tgtEl>
                                        <p:attrNameLst>
                                          <p:attrName>ppt_y</p:attrName>
                                        </p:attrNameLst>
                                      </p:cBhvr>
                                      <p:tavLst>
                                        <p:tav tm="0">
                                          <p:val>
                                            <p:fltVal val="0.5"/>
                                          </p:val>
                                        </p:tav>
                                        <p:tav tm="100000">
                                          <p:val>
                                            <p:strVal val="#ppt_y"/>
                                          </p:val>
                                        </p:tav>
                                      </p:tavLst>
                                    </p:anim>
                                  </p:childTnLst>
                                </p:cTn>
                              </p:par>
                              <p:par>
                                <p:cTn fill="hold" grpId="0" id="28" nodeType="withEffect" presetClass="entr" presetID="53" presetSubtype="0">
                                  <p:stCondLst>
                                    <p:cond delay="2000"/>
                                  </p:stCondLst>
                                  <p:iterate type="lt">
                                    <p:tmPct val="0"/>
                                  </p:iterate>
                                  <p:childTnLst>
                                    <p:set>
                                      <p:cBhvr>
                                        <p:cTn dur="1" fill="hold" id="29">
                                          <p:stCondLst>
                                            <p:cond delay="0"/>
                                          </p:stCondLst>
                                        </p:cTn>
                                        <p:tgtEl>
                                          <p:spTgt spid="53"/>
                                        </p:tgtEl>
                                        <p:attrNameLst>
                                          <p:attrName>style.visibility</p:attrName>
                                        </p:attrNameLst>
                                      </p:cBhvr>
                                      <p:to>
                                        <p:strVal val="visible"/>
                                      </p:to>
                                    </p:set>
                                    <p:anim calcmode="lin" valueType="num">
                                      <p:cBhvr>
                                        <p:cTn dur="500" fill="hold" id="30"/>
                                        <p:tgtEl>
                                          <p:spTgt spid="53"/>
                                        </p:tgtEl>
                                        <p:attrNameLst>
                                          <p:attrName>ppt_w</p:attrName>
                                        </p:attrNameLst>
                                      </p:cBhvr>
                                      <p:tavLst>
                                        <p:tav tm="0">
                                          <p:val>
                                            <p:fltVal val="0"/>
                                          </p:val>
                                        </p:tav>
                                        <p:tav tm="100000">
                                          <p:val>
                                            <p:strVal val="#ppt_w"/>
                                          </p:val>
                                        </p:tav>
                                      </p:tavLst>
                                    </p:anim>
                                    <p:anim calcmode="lin" valueType="num">
                                      <p:cBhvr>
                                        <p:cTn dur="500" fill="hold" id="31"/>
                                        <p:tgtEl>
                                          <p:spTgt spid="53"/>
                                        </p:tgtEl>
                                        <p:attrNameLst>
                                          <p:attrName>ppt_h</p:attrName>
                                        </p:attrNameLst>
                                      </p:cBhvr>
                                      <p:tavLst>
                                        <p:tav tm="0">
                                          <p:val>
                                            <p:fltVal val="0"/>
                                          </p:val>
                                        </p:tav>
                                        <p:tav tm="100000">
                                          <p:val>
                                            <p:strVal val="#ppt_h"/>
                                          </p:val>
                                        </p:tav>
                                      </p:tavLst>
                                    </p:anim>
                                    <p:animEffect filter="fade" transition="in">
                                      <p:cBhvr>
                                        <p:cTn dur="500" id="32"/>
                                        <p:tgtEl>
                                          <p:spTgt spid="53"/>
                                        </p:tgtEl>
                                      </p:cBhvr>
                                    </p:animEffect>
                                  </p:childTnLst>
                                </p:cTn>
                              </p:par>
                              <p:par>
                                <p:cTn fill="hold" id="33" nodeType="withEffect" presetClass="entr" presetID="16" presetSubtype="21">
                                  <p:stCondLst>
                                    <p:cond delay="2000"/>
                                  </p:stCondLst>
                                  <p:childTnLst>
                                    <p:set>
                                      <p:cBhvr>
                                        <p:cTn dur="1" fill="hold" id="34">
                                          <p:stCondLst>
                                            <p:cond delay="0"/>
                                          </p:stCondLst>
                                        </p:cTn>
                                        <p:tgtEl>
                                          <p:spTgt spid="66"/>
                                        </p:tgtEl>
                                        <p:attrNameLst>
                                          <p:attrName>style.visibility</p:attrName>
                                        </p:attrNameLst>
                                      </p:cBhvr>
                                      <p:to>
                                        <p:strVal val="visible"/>
                                      </p:to>
                                    </p:set>
                                    <p:animEffect filter="barn(inVertical)" transition="in">
                                      <p:cBhvr>
                                        <p:cTn dur="500" id="35"/>
                                        <p:tgtEl>
                                          <p:spTgt spid="66"/>
                                        </p:tgtEl>
                                      </p:cBhvr>
                                    </p:animEffect>
                                  </p:childTnLst>
                                </p:cTn>
                              </p:par>
                              <p:par>
                                <p:cTn fill="hold" id="36" nodeType="withEffect" presetClass="entr" presetID="53" presetSubtype="0">
                                  <p:stCondLst>
                                    <p:cond delay="2500"/>
                                  </p:stCondLst>
                                  <p:childTnLst>
                                    <p:set>
                                      <p:cBhvr>
                                        <p:cTn dur="1" fill="hold" id="37">
                                          <p:stCondLst>
                                            <p:cond delay="0"/>
                                          </p:stCondLst>
                                        </p:cTn>
                                        <p:tgtEl>
                                          <p:spTgt spid="31"/>
                                        </p:tgtEl>
                                        <p:attrNameLst>
                                          <p:attrName>style.visibility</p:attrName>
                                        </p:attrNameLst>
                                      </p:cBhvr>
                                      <p:to>
                                        <p:strVal val="visible"/>
                                      </p:to>
                                    </p:set>
                                    <p:anim calcmode="lin" valueType="num">
                                      <p:cBhvr>
                                        <p:cTn dur="500" fill="hold" id="38"/>
                                        <p:tgtEl>
                                          <p:spTgt spid="31"/>
                                        </p:tgtEl>
                                        <p:attrNameLst>
                                          <p:attrName>ppt_w</p:attrName>
                                        </p:attrNameLst>
                                      </p:cBhvr>
                                      <p:tavLst>
                                        <p:tav tm="0">
                                          <p:val>
                                            <p:fltVal val="0"/>
                                          </p:val>
                                        </p:tav>
                                        <p:tav tm="100000">
                                          <p:val>
                                            <p:strVal val="#ppt_w"/>
                                          </p:val>
                                        </p:tav>
                                      </p:tavLst>
                                    </p:anim>
                                    <p:anim calcmode="lin" valueType="num">
                                      <p:cBhvr>
                                        <p:cTn dur="500" fill="hold" id="39"/>
                                        <p:tgtEl>
                                          <p:spTgt spid="31"/>
                                        </p:tgtEl>
                                        <p:attrNameLst>
                                          <p:attrName>ppt_h</p:attrName>
                                        </p:attrNameLst>
                                      </p:cBhvr>
                                      <p:tavLst>
                                        <p:tav tm="0">
                                          <p:val>
                                            <p:fltVal val="0"/>
                                          </p:val>
                                        </p:tav>
                                        <p:tav tm="100000">
                                          <p:val>
                                            <p:strVal val="#ppt_h"/>
                                          </p:val>
                                        </p:tav>
                                      </p:tavLst>
                                    </p:anim>
                                    <p:animEffect filter="fade" transition="in">
                                      <p:cBhvr>
                                        <p:cTn dur="500" id="40"/>
                                        <p:tgtEl>
                                          <p:spTgt spid="31"/>
                                        </p:tgtEl>
                                      </p:cBhvr>
                                    </p:animEffect>
                                  </p:childTnLst>
                                </p:cTn>
                              </p:par>
                              <p:par>
                                <p:cTn fill="hold" id="41" nodeType="withEffect" presetClass="entr" presetID="53" presetSubtype="0">
                                  <p:stCondLst>
                                    <p:cond delay="2500"/>
                                  </p:stCondLst>
                                  <p:childTnLst>
                                    <p:set>
                                      <p:cBhvr>
                                        <p:cTn dur="1" fill="hold" id="42">
                                          <p:stCondLst>
                                            <p:cond delay="0"/>
                                          </p:stCondLst>
                                        </p:cTn>
                                        <p:tgtEl>
                                          <p:spTgt spid="36"/>
                                        </p:tgtEl>
                                        <p:attrNameLst>
                                          <p:attrName>style.visibility</p:attrName>
                                        </p:attrNameLst>
                                      </p:cBhvr>
                                      <p:to>
                                        <p:strVal val="visible"/>
                                      </p:to>
                                    </p:set>
                                    <p:anim calcmode="lin" valueType="num">
                                      <p:cBhvr>
                                        <p:cTn dur="500" fill="hold" id="43"/>
                                        <p:tgtEl>
                                          <p:spTgt spid="36"/>
                                        </p:tgtEl>
                                        <p:attrNameLst>
                                          <p:attrName>ppt_w</p:attrName>
                                        </p:attrNameLst>
                                      </p:cBhvr>
                                      <p:tavLst>
                                        <p:tav tm="0">
                                          <p:val>
                                            <p:fltVal val="0"/>
                                          </p:val>
                                        </p:tav>
                                        <p:tav tm="100000">
                                          <p:val>
                                            <p:strVal val="#ppt_w"/>
                                          </p:val>
                                        </p:tav>
                                      </p:tavLst>
                                    </p:anim>
                                    <p:anim calcmode="lin" valueType="num">
                                      <p:cBhvr>
                                        <p:cTn dur="500" fill="hold" id="44"/>
                                        <p:tgtEl>
                                          <p:spTgt spid="36"/>
                                        </p:tgtEl>
                                        <p:attrNameLst>
                                          <p:attrName>ppt_h</p:attrName>
                                        </p:attrNameLst>
                                      </p:cBhvr>
                                      <p:tavLst>
                                        <p:tav tm="0">
                                          <p:val>
                                            <p:fltVal val="0"/>
                                          </p:val>
                                        </p:tav>
                                        <p:tav tm="100000">
                                          <p:val>
                                            <p:strVal val="#ppt_h"/>
                                          </p:val>
                                        </p:tav>
                                      </p:tavLst>
                                    </p:anim>
                                    <p:animEffect filter="fade" transition="in">
                                      <p:cBhvr>
                                        <p:cTn dur="500" id="45"/>
                                        <p:tgtEl>
                                          <p:spTgt spid="36"/>
                                        </p:tgtEl>
                                      </p:cBhvr>
                                    </p:animEffect>
                                  </p:childTnLst>
                                </p:cTn>
                              </p:par>
                              <p:par>
                                <p:cTn fill="hold" id="46" nodeType="withEffect" presetClass="entr" presetID="53" presetSubtype="0">
                                  <p:stCondLst>
                                    <p:cond delay="2500"/>
                                  </p:stCondLst>
                                  <p:childTnLst>
                                    <p:set>
                                      <p:cBhvr>
                                        <p:cTn dur="1" fill="hold" id="47">
                                          <p:stCondLst>
                                            <p:cond delay="0"/>
                                          </p:stCondLst>
                                        </p:cTn>
                                        <p:tgtEl>
                                          <p:spTgt spid="41"/>
                                        </p:tgtEl>
                                        <p:attrNameLst>
                                          <p:attrName>style.visibility</p:attrName>
                                        </p:attrNameLst>
                                      </p:cBhvr>
                                      <p:to>
                                        <p:strVal val="visible"/>
                                      </p:to>
                                    </p:set>
                                    <p:anim calcmode="lin" valueType="num">
                                      <p:cBhvr>
                                        <p:cTn dur="500" fill="hold" id="48"/>
                                        <p:tgtEl>
                                          <p:spTgt spid="41"/>
                                        </p:tgtEl>
                                        <p:attrNameLst>
                                          <p:attrName>ppt_w</p:attrName>
                                        </p:attrNameLst>
                                      </p:cBhvr>
                                      <p:tavLst>
                                        <p:tav tm="0">
                                          <p:val>
                                            <p:fltVal val="0"/>
                                          </p:val>
                                        </p:tav>
                                        <p:tav tm="100000">
                                          <p:val>
                                            <p:strVal val="#ppt_w"/>
                                          </p:val>
                                        </p:tav>
                                      </p:tavLst>
                                    </p:anim>
                                    <p:anim calcmode="lin" valueType="num">
                                      <p:cBhvr>
                                        <p:cTn dur="500" fill="hold" id="49"/>
                                        <p:tgtEl>
                                          <p:spTgt spid="41"/>
                                        </p:tgtEl>
                                        <p:attrNameLst>
                                          <p:attrName>ppt_h</p:attrName>
                                        </p:attrNameLst>
                                      </p:cBhvr>
                                      <p:tavLst>
                                        <p:tav tm="0">
                                          <p:val>
                                            <p:fltVal val="0"/>
                                          </p:val>
                                        </p:tav>
                                        <p:tav tm="100000">
                                          <p:val>
                                            <p:strVal val="#ppt_h"/>
                                          </p:val>
                                        </p:tav>
                                      </p:tavLst>
                                    </p:anim>
                                    <p:animEffect filter="fade" transition="in">
                                      <p:cBhvr>
                                        <p:cTn dur="500" id="50"/>
                                        <p:tgtEl>
                                          <p:spTgt spid="41"/>
                                        </p:tgtEl>
                                      </p:cBhvr>
                                    </p:animEffect>
                                  </p:childTnLst>
                                </p:cTn>
                              </p:par>
                              <p:par>
                                <p:cTn fill="hold" id="51" nodeType="withEffect" presetClass="entr" presetID="53" presetSubtype="0">
                                  <p:stCondLst>
                                    <p:cond delay="2500"/>
                                  </p:stCondLst>
                                  <p:childTnLst>
                                    <p:set>
                                      <p:cBhvr>
                                        <p:cTn dur="1" fill="hold" id="52">
                                          <p:stCondLst>
                                            <p:cond delay="0"/>
                                          </p:stCondLst>
                                        </p:cTn>
                                        <p:tgtEl>
                                          <p:spTgt spid="48"/>
                                        </p:tgtEl>
                                        <p:attrNameLst>
                                          <p:attrName>style.visibility</p:attrName>
                                        </p:attrNameLst>
                                      </p:cBhvr>
                                      <p:to>
                                        <p:strVal val="visible"/>
                                      </p:to>
                                    </p:set>
                                    <p:anim calcmode="lin" valueType="num">
                                      <p:cBhvr>
                                        <p:cTn dur="500" fill="hold" id="53"/>
                                        <p:tgtEl>
                                          <p:spTgt spid="48"/>
                                        </p:tgtEl>
                                        <p:attrNameLst>
                                          <p:attrName>ppt_w</p:attrName>
                                        </p:attrNameLst>
                                      </p:cBhvr>
                                      <p:tavLst>
                                        <p:tav tm="0">
                                          <p:val>
                                            <p:fltVal val="0"/>
                                          </p:val>
                                        </p:tav>
                                        <p:tav tm="100000">
                                          <p:val>
                                            <p:strVal val="#ppt_w"/>
                                          </p:val>
                                        </p:tav>
                                      </p:tavLst>
                                    </p:anim>
                                    <p:anim calcmode="lin" valueType="num">
                                      <p:cBhvr>
                                        <p:cTn dur="500" fill="hold" id="54"/>
                                        <p:tgtEl>
                                          <p:spTgt spid="48"/>
                                        </p:tgtEl>
                                        <p:attrNameLst>
                                          <p:attrName>ppt_h</p:attrName>
                                        </p:attrNameLst>
                                      </p:cBhvr>
                                      <p:tavLst>
                                        <p:tav tm="0">
                                          <p:val>
                                            <p:fltVal val="0"/>
                                          </p:val>
                                        </p:tav>
                                        <p:tav tm="100000">
                                          <p:val>
                                            <p:strVal val="#ppt_h"/>
                                          </p:val>
                                        </p:tav>
                                      </p:tavLst>
                                    </p:anim>
                                    <p:animEffect filter="fade" transition="in">
                                      <p:cBhvr>
                                        <p:cTn dur="500" id="55"/>
                                        <p:tgtEl>
                                          <p:spTgt spid="48"/>
                                        </p:tgtEl>
                                      </p:cBhvr>
                                    </p:animEffect>
                                  </p:childTnLst>
                                </p:cTn>
                              </p:par>
                              <p:par>
                                <p:cTn fill="hold" id="56" nodeType="withEffect" presetClass="entr" presetID="53" presetSubtype="0">
                                  <p:stCondLst>
                                    <p:cond delay="2500"/>
                                  </p:stCondLst>
                                  <p:childTnLst>
                                    <p:set>
                                      <p:cBhvr>
                                        <p:cTn dur="1" fill="hold" id="57">
                                          <p:stCondLst>
                                            <p:cond delay="0"/>
                                          </p:stCondLst>
                                        </p:cTn>
                                        <p:tgtEl>
                                          <p:spTgt spid="67"/>
                                        </p:tgtEl>
                                        <p:attrNameLst>
                                          <p:attrName>style.visibility</p:attrName>
                                        </p:attrNameLst>
                                      </p:cBhvr>
                                      <p:to>
                                        <p:strVal val="visible"/>
                                      </p:to>
                                    </p:set>
                                    <p:anim calcmode="lin" valueType="num">
                                      <p:cBhvr>
                                        <p:cTn dur="500" fill="hold" id="58"/>
                                        <p:tgtEl>
                                          <p:spTgt spid="67"/>
                                        </p:tgtEl>
                                        <p:attrNameLst>
                                          <p:attrName>ppt_w</p:attrName>
                                        </p:attrNameLst>
                                      </p:cBhvr>
                                      <p:tavLst>
                                        <p:tav tm="0">
                                          <p:val>
                                            <p:fltVal val="0"/>
                                          </p:val>
                                        </p:tav>
                                        <p:tav tm="100000">
                                          <p:val>
                                            <p:strVal val="#ppt_w"/>
                                          </p:val>
                                        </p:tav>
                                      </p:tavLst>
                                    </p:anim>
                                    <p:anim calcmode="lin" valueType="num">
                                      <p:cBhvr>
                                        <p:cTn dur="500" fill="hold" id="59"/>
                                        <p:tgtEl>
                                          <p:spTgt spid="67"/>
                                        </p:tgtEl>
                                        <p:attrNameLst>
                                          <p:attrName>ppt_h</p:attrName>
                                        </p:attrNameLst>
                                      </p:cBhvr>
                                      <p:tavLst>
                                        <p:tav tm="0">
                                          <p:val>
                                            <p:fltVal val="0"/>
                                          </p:val>
                                        </p:tav>
                                        <p:tav tm="100000">
                                          <p:val>
                                            <p:strVal val="#ppt_h"/>
                                          </p:val>
                                        </p:tav>
                                      </p:tavLst>
                                    </p:anim>
                                    <p:animEffect filter="fade" transition="in">
                                      <p:cBhvr>
                                        <p:cTn dur="500" id="60"/>
                                        <p:tgtEl>
                                          <p:spTgt spid="67"/>
                                        </p:tgtEl>
                                      </p:cBhvr>
                                    </p:animEffect>
                                  </p:childTnLst>
                                </p:cTn>
                              </p:par>
                              <p:par>
                                <p:cTn fill="hold" id="61" nodeType="withEffect" presetClass="entr" presetID="53" presetSubtype="0">
                                  <p:stCondLst>
                                    <p:cond delay="2500"/>
                                  </p:stCondLst>
                                  <p:childTnLst>
                                    <p:set>
                                      <p:cBhvr>
                                        <p:cTn dur="1" fill="hold" id="62">
                                          <p:stCondLst>
                                            <p:cond delay="0"/>
                                          </p:stCondLst>
                                        </p:cTn>
                                        <p:tgtEl>
                                          <p:spTgt spid="72"/>
                                        </p:tgtEl>
                                        <p:attrNameLst>
                                          <p:attrName>style.visibility</p:attrName>
                                        </p:attrNameLst>
                                      </p:cBhvr>
                                      <p:to>
                                        <p:strVal val="visible"/>
                                      </p:to>
                                    </p:set>
                                    <p:anim calcmode="lin" valueType="num">
                                      <p:cBhvr>
                                        <p:cTn dur="500" fill="hold" id="63"/>
                                        <p:tgtEl>
                                          <p:spTgt spid="72"/>
                                        </p:tgtEl>
                                        <p:attrNameLst>
                                          <p:attrName>ppt_w</p:attrName>
                                        </p:attrNameLst>
                                      </p:cBhvr>
                                      <p:tavLst>
                                        <p:tav tm="0">
                                          <p:val>
                                            <p:fltVal val="0"/>
                                          </p:val>
                                        </p:tav>
                                        <p:tav tm="100000">
                                          <p:val>
                                            <p:strVal val="#ppt_w"/>
                                          </p:val>
                                        </p:tav>
                                      </p:tavLst>
                                    </p:anim>
                                    <p:anim calcmode="lin" valueType="num">
                                      <p:cBhvr>
                                        <p:cTn dur="500" fill="hold" id="64"/>
                                        <p:tgtEl>
                                          <p:spTgt spid="72"/>
                                        </p:tgtEl>
                                        <p:attrNameLst>
                                          <p:attrName>ppt_h</p:attrName>
                                        </p:attrNameLst>
                                      </p:cBhvr>
                                      <p:tavLst>
                                        <p:tav tm="0">
                                          <p:val>
                                            <p:fltVal val="0"/>
                                          </p:val>
                                        </p:tav>
                                        <p:tav tm="100000">
                                          <p:val>
                                            <p:strVal val="#ppt_h"/>
                                          </p:val>
                                        </p:tav>
                                      </p:tavLst>
                                    </p:anim>
                                    <p:animEffect filter="fade" transition="in">
                                      <p:cBhvr>
                                        <p:cTn dur="500" id="65"/>
                                        <p:tgtEl>
                                          <p:spTgt spid="72"/>
                                        </p:tgtEl>
                                      </p:cBhvr>
                                    </p:animEffect>
                                  </p:childTnLst>
                                </p:cTn>
                              </p:par>
                              <p:par>
                                <p:cTn fill="hold" id="66" nodeType="withEffect" presetClass="emph" presetID="32" presetSubtype="0">
                                  <p:stCondLst>
                                    <p:cond delay="3000"/>
                                  </p:stCondLst>
                                  <p:childTnLst>
                                    <p:animRot by="120000">
                                      <p:cBhvr>
                                        <p:cTn dur="100" fill="hold" id="67">
                                          <p:stCondLst>
                                            <p:cond delay="0"/>
                                          </p:stCondLst>
                                        </p:cTn>
                                        <p:tgtEl>
                                          <p:spTgt spid="31"/>
                                        </p:tgtEl>
                                        <p:attrNameLst>
                                          <p:attrName>r</p:attrName>
                                        </p:attrNameLst>
                                      </p:cBhvr>
                                    </p:animRot>
                                    <p:animRot by="-240000">
                                      <p:cBhvr>
                                        <p:cTn dur="200" fill="hold" id="68">
                                          <p:stCondLst>
                                            <p:cond delay="200"/>
                                          </p:stCondLst>
                                        </p:cTn>
                                        <p:tgtEl>
                                          <p:spTgt spid="31"/>
                                        </p:tgtEl>
                                        <p:attrNameLst>
                                          <p:attrName>r</p:attrName>
                                        </p:attrNameLst>
                                      </p:cBhvr>
                                    </p:animRot>
                                    <p:animRot by="240000">
                                      <p:cBhvr>
                                        <p:cTn dur="200" fill="hold" id="69">
                                          <p:stCondLst>
                                            <p:cond delay="400"/>
                                          </p:stCondLst>
                                        </p:cTn>
                                        <p:tgtEl>
                                          <p:spTgt spid="31"/>
                                        </p:tgtEl>
                                        <p:attrNameLst>
                                          <p:attrName>r</p:attrName>
                                        </p:attrNameLst>
                                      </p:cBhvr>
                                    </p:animRot>
                                    <p:animRot by="-240000">
                                      <p:cBhvr>
                                        <p:cTn dur="200" fill="hold" id="70">
                                          <p:stCondLst>
                                            <p:cond delay="600"/>
                                          </p:stCondLst>
                                        </p:cTn>
                                        <p:tgtEl>
                                          <p:spTgt spid="31"/>
                                        </p:tgtEl>
                                        <p:attrNameLst>
                                          <p:attrName>r</p:attrName>
                                        </p:attrNameLst>
                                      </p:cBhvr>
                                    </p:animRot>
                                    <p:animRot by="120000">
                                      <p:cBhvr>
                                        <p:cTn dur="200" fill="hold" id="71">
                                          <p:stCondLst>
                                            <p:cond delay="800"/>
                                          </p:stCondLst>
                                        </p:cTn>
                                        <p:tgtEl>
                                          <p:spTgt spid="31"/>
                                        </p:tgtEl>
                                        <p:attrNameLst>
                                          <p:attrName>r</p:attrName>
                                        </p:attrNameLst>
                                      </p:cBhvr>
                                    </p:animRot>
                                  </p:childTnLst>
                                </p:cTn>
                              </p:par>
                              <p:par>
                                <p:cTn fill="hold" id="72" nodeType="withEffect" presetClass="emph" presetID="32" presetSubtype="0">
                                  <p:stCondLst>
                                    <p:cond delay="3000"/>
                                  </p:stCondLst>
                                  <p:childTnLst>
                                    <p:animRot by="120000">
                                      <p:cBhvr>
                                        <p:cTn dur="100" fill="hold" id="73">
                                          <p:stCondLst>
                                            <p:cond delay="0"/>
                                          </p:stCondLst>
                                        </p:cTn>
                                        <p:tgtEl>
                                          <p:spTgt spid="36"/>
                                        </p:tgtEl>
                                        <p:attrNameLst>
                                          <p:attrName>r</p:attrName>
                                        </p:attrNameLst>
                                      </p:cBhvr>
                                    </p:animRot>
                                    <p:animRot by="-240000">
                                      <p:cBhvr>
                                        <p:cTn dur="200" fill="hold" id="74">
                                          <p:stCondLst>
                                            <p:cond delay="200"/>
                                          </p:stCondLst>
                                        </p:cTn>
                                        <p:tgtEl>
                                          <p:spTgt spid="36"/>
                                        </p:tgtEl>
                                        <p:attrNameLst>
                                          <p:attrName>r</p:attrName>
                                        </p:attrNameLst>
                                      </p:cBhvr>
                                    </p:animRot>
                                    <p:animRot by="240000">
                                      <p:cBhvr>
                                        <p:cTn dur="200" fill="hold" id="75">
                                          <p:stCondLst>
                                            <p:cond delay="400"/>
                                          </p:stCondLst>
                                        </p:cTn>
                                        <p:tgtEl>
                                          <p:spTgt spid="36"/>
                                        </p:tgtEl>
                                        <p:attrNameLst>
                                          <p:attrName>r</p:attrName>
                                        </p:attrNameLst>
                                      </p:cBhvr>
                                    </p:animRot>
                                    <p:animRot by="-240000">
                                      <p:cBhvr>
                                        <p:cTn dur="200" fill="hold" id="76">
                                          <p:stCondLst>
                                            <p:cond delay="600"/>
                                          </p:stCondLst>
                                        </p:cTn>
                                        <p:tgtEl>
                                          <p:spTgt spid="36"/>
                                        </p:tgtEl>
                                        <p:attrNameLst>
                                          <p:attrName>r</p:attrName>
                                        </p:attrNameLst>
                                      </p:cBhvr>
                                    </p:animRot>
                                    <p:animRot by="120000">
                                      <p:cBhvr>
                                        <p:cTn dur="200" fill="hold" id="77">
                                          <p:stCondLst>
                                            <p:cond delay="800"/>
                                          </p:stCondLst>
                                        </p:cTn>
                                        <p:tgtEl>
                                          <p:spTgt spid="36"/>
                                        </p:tgtEl>
                                        <p:attrNameLst>
                                          <p:attrName>r</p:attrName>
                                        </p:attrNameLst>
                                      </p:cBhvr>
                                    </p:animRot>
                                  </p:childTnLst>
                                </p:cTn>
                              </p:par>
                              <p:par>
                                <p:cTn fill="hold" id="78" nodeType="withEffect" presetClass="emph" presetID="32" presetSubtype="0">
                                  <p:stCondLst>
                                    <p:cond delay="3000"/>
                                  </p:stCondLst>
                                  <p:childTnLst>
                                    <p:animRot by="120000">
                                      <p:cBhvr>
                                        <p:cTn dur="100" fill="hold" id="79">
                                          <p:stCondLst>
                                            <p:cond delay="0"/>
                                          </p:stCondLst>
                                        </p:cTn>
                                        <p:tgtEl>
                                          <p:spTgt spid="41"/>
                                        </p:tgtEl>
                                        <p:attrNameLst>
                                          <p:attrName>r</p:attrName>
                                        </p:attrNameLst>
                                      </p:cBhvr>
                                    </p:animRot>
                                    <p:animRot by="-240000">
                                      <p:cBhvr>
                                        <p:cTn dur="200" fill="hold" id="80">
                                          <p:stCondLst>
                                            <p:cond delay="200"/>
                                          </p:stCondLst>
                                        </p:cTn>
                                        <p:tgtEl>
                                          <p:spTgt spid="41"/>
                                        </p:tgtEl>
                                        <p:attrNameLst>
                                          <p:attrName>r</p:attrName>
                                        </p:attrNameLst>
                                      </p:cBhvr>
                                    </p:animRot>
                                    <p:animRot by="240000">
                                      <p:cBhvr>
                                        <p:cTn dur="200" fill="hold" id="81">
                                          <p:stCondLst>
                                            <p:cond delay="400"/>
                                          </p:stCondLst>
                                        </p:cTn>
                                        <p:tgtEl>
                                          <p:spTgt spid="41"/>
                                        </p:tgtEl>
                                        <p:attrNameLst>
                                          <p:attrName>r</p:attrName>
                                        </p:attrNameLst>
                                      </p:cBhvr>
                                    </p:animRot>
                                    <p:animRot by="-240000">
                                      <p:cBhvr>
                                        <p:cTn dur="200" fill="hold" id="82">
                                          <p:stCondLst>
                                            <p:cond delay="600"/>
                                          </p:stCondLst>
                                        </p:cTn>
                                        <p:tgtEl>
                                          <p:spTgt spid="41"/>
                                        </p:tgtEl>
                                        <p:attrNameLst>
                                          <p:attrName>r</p:attrName>
                                        </p:attrNameLst>
                                      </p:cBhvr>
                                    </p:animRot>
                                    <p:animRot by="120000">
                                      <p:cBhvr>
                                        <p:cTn dur="200" fill="hold" id="83">
                                          <p:stCondLst>
                                            <p:cond delay="800"/>
                                          </p:stCondLst>
                                        </p:cTn>
                                        <p:tgtEl>
                                          <p:spTgt spid="41"/>
                                        </p:tgtEl>
                                        <p:attrNameLst>
                                          <p:attrName>r</p:attrName>
                                        </p:attrNameLst>
                                      </p:cBhvr>
                                    </p:animRot>
                                  </p:childTnLst>
                                </p:cTn>
                              </p:par>
                              <p:par>
                                <p:cTn fill="hold" id="84" nodeType="withEffect" presetClass="emph" presetID="32" presetSubtype="0">
                                  <p:stCondLst>
                                    <p:cond delay="3000"/>
                                  </p:stCondLst>
                                  <p:childTnLst>
                                    <p:animRot by="120000">
                                      <p:cBhvr>
                                        <p:cTn dur="100" fill="hold" id="85">
                                          <p:stCondLst>
                                            <p:cond delay="0"/>
                                          </p:stCondLst>
                                        </p:cTn>
                                        <p:tgtEl>
                                          <p:spTgt spid="48"/>
                                        </p:tgtEl>
                                        <p:attrNameLst>
                                          <p:attrName>r</p:attrName>
                                        </p:attrNameLst>
                                      </p:cBhvr>
                                    </p:animRot>
                                    <p:animRot by="-240000">
                                      <p:cBhvr>
                                        <p:cTn dur="200" fill="hold" id="86">
                                          <p:stCondLst>
                                            <p:cond delay="200"/>
                                          </p:stCondLst>
                                        </p:cTn>
                                        <p:tgtEl>
                                          <p:spTgt spid="48"/>
                                        </p:tgtEl>
                                        <p:attrNameLst>
                                          <p:attrName>r</p:attrName>
                                        </p:attrNameLst>
                                      </p:cBhvr>
                                    </p:animRot>
                                    <p:animRot by="240000">
                                      <p:cBhvr>
                                        <p:cTn dur="200" fill="hold" id="87">
                                          <p:stCondLst>
                                            <p:cond delay="400"/>
                                          </p:stCondLst>
                                        </p:cTn>
                                        <p:tgtEl>
                                          <p:spTgt spid="48"/>
                                        </p:tgtEl>
                                        <p:attrNameLst>
                                          <p:attrName>r</p:attrName>
                                        </p:attrNameLst>
                                      </p:cBhvr>
                                    </p:animRot>
                                    <p:animRot by="-240000">
                                      <p:cBhvr>
                                        <p:cTn dur="200" fill="hold" id="88">
                                          <p:stCondLst>
                                            <p:cond delay="600"/>
                                          </p:stCondLst>
                                        </p:cTn>
                                        <p:tgtEl>
                                          <p:spTgt spid="48"/>
                                        </p:tgtEl>
                                        <p:attrNameLst>
                                          <p:attrName>r</p:attrName>
                                        </p:attrNameLst>
                                      </p:cBhvr>
                                    </p:animRot>
                                    <p:animRot by="120000">
                                      <p:cBhvr>
                                        <p:cTn dur="200" fill="hold" id="89">
                                          <p:stCondLst>
                                            <p:cond delay="800"/>
                                          </p:stCondLst>
                                        </p:cTn>
                                        <p:tgtEl>
                                          <p:spTgt spid="48"/>
                                        </p:tgtEl>
                                        <p:attrNameLst>
                                          <p:attrName>r</p:attrName>
                                        </p:attrNameLst>
                                      </p:cBhvr>
                                    </p:animRot>
                                  </p:childTnLst>
                                </p:cTn>
                              </p:par>
                              <p:par>
                                <p:cTn fill="hold" id="90" nodeType="withEffect" presetClass="emph" presetID="32" presetSubtype="0">
                                  <p:stCondLst>
                                    <p:cond delay="3000"/>
                                  </p:stCondLst>
                                  <p:childTnLst>
                                    <p:animRot by="120000">
                                      <p:cBhvr>
                                        <p:cTn dur="100" fill="hold" id="91">
                                          <p:stCondLst>
                                            <p:cond delay="0"/>
                                          </p:stCondLst>
                                        </p:cTn>
                                        <p:tgtEl>
                                          <p:spTgt spid="67"/>
                                        </p:tgtEl>
                                        <p:attrNameLst>
                                          <p:attrName>r</p:attrName>
                                        </p:attrNameLst>
                                      </p:cBhvr>
                                    </p:animRot>
                                    <p:animRot by="-240000">
                                      <p:cBhvr>
                                        <p:cTn dur="200" fill="hold" id="92">
                                          <p:stCondLst>
                                            <p:cond delay="200"/>
                                          </p:stCondLst>
                                        </p:cTn>
                                        <p:tgtEl>
                                          <p:spTgt spid="67"/>
                                        </p:tgtEl>
                                        <p:attrNameLst>
                                          <p:attrName>r</p:attrName>
                                        </p:attrNameLst>
                                      </p:cBhvr>
                                    </p:animRot>
                                    <p:animRot by="240000">
                                      <p:cBhvr>
                                        <p:cTn dur="200" fill="hold" id="93">
                                          <p:stCondLst>
                                            <p:cond delay="400"/>
                                          </p:stCondLst>
                                        </p:cTn>
                                        <p:tgtEl>
                                          <p:spTgt spid="67"/>
                                        </p:tgtEl>
                                        <p:attrNameLst>
                                          <p:attrName>r</p:attrName>
                                        </p:attrNameLst>
                                      </p:cBhvr>
                                    </p:animRot>
                                    <p:animRot by="-240000">
                                      <p:cBhvr>
                                        <p:cTn dur="200" fill="hold" id="94">
                                          <p:stCondLst>
                                            <p:cond delay="600"/>
                                          </p:stCondLst>
                                        </p:cTn>
                                        <p:tgtEl>
                                          <p:spTgt spid="67"/>
                                        </p:tgtEl>
                                        <p:attrNameLst>
                                          <p:attrName>r</p:attrName>
                                        </p:attrNameLst>
                                      </p:cBhvr>
                                    </p:animRot>
                                    <p:animRot by="120000">
                                      <p:cBhvr>
                                        <p:cTn dur="200" fill="hold" id="95">
                                          <p:stCondLst>
                                            <p:cond delay="800"/>
                                          </p:stCondLst>
                                        </p:cTn>
                                        <p:tgtEl>
                                          <p:spTgt spid="67"/>
                                        </p:tgtEl>
                                        <p:attrNameLst>
                                          <p:attrName>r</p:attrName>
                                        </p:attrNameLst>
                                      </p:cBhvr>
                                    </p:animRot>
                                  </p:childTnLst>
                                </p:cTn>
                              </p:par>
                              <p:par>
                                <p:cTn fill="hold" id="96" nodeType="withEffect" presetClass="emph" presetID="32" presetSubtype="0">
                                  <p:stCondLst>
                                    <p:cond delay="3500"/>
                                  </p:stCondLst>
                                  <p:childTnLst>
                                    <p:animRot by="120000">
                                      <p:cBhvr>
                                        <p:cTn dur="100" fill="hold" id="97">
                                          <p:stCondLst>
                                            <p:cond delay="0"/>
                                          </p:stCondLst>
                                        </p:cTn>
                                        <p:tgtEl>
                                          <p:spTgt spid="72"/>
                                        </p:tgtEl>
                                        <p:attrNameLst>
                                          <p:attrName>r</p:attrName>
                                        </p:attrNameLst>
                                      </p:cBhvr>
                                    </p:animRot>
                                    <p:animRot by="-240000">
                                      <p:cBhvr>
                                        <p:cTn dur="200" fill="hold" id="98">
                                          <p:stCondLst>
                                            <p:cond delay="200"/>
                                          </p:stCondLst>
                                        </p:cTn>
                                        <p:tgtEl>
                                          <p:spTgt spid="72"/>
                                        </p:tgtEl>
                                        <p:attrNameLst>
                                          <p:attrName>r</p:attrName>
                                        </p:attrNameLst>
                                      </p:cBhvr>
                                    </p:animRot>
                                    <p:animRot by="240000">
                                      <p:cBhvr>
                                        <p:cTn dur="200" fill="hold" id="99">
                                          <p:stCondLst>
                                            <p:cond delay="400"/>
                                          </p:stCondLst>
                                        </p:cTn>
                                        <p:tgtEl>
                                          <p:spTgt spid="72"/>
                                        </p:tgtEl>
                                        <p:attrNameLst>
                                          <p:attrName>r</p:attrName>
                                        </p:attrNameLst>
                                      </p:cBhvr>
                                    </p:animRot>
                                    <p:animRot by="-240000">
                                      <p:cBhvr>
                                        <p:cTn dur="200" fill="hold" id="100">
                                          <p:stCondLst>
                                            <p:cond delay="600"/>
                                          </p:stCondLst>
                                        </p:cTn>
                                        <p:tgtEl>
                                          <p:spTgt spid="72"/>
                                        </p:tgtEl>
                                        <p:attrNameLst>
                                          <p:attrName>r</p:attrName>
                                        </p:attrNameLst>
                                      </p:cBhvr>
                                    </p:animRot>
                                    <p:animRot by="120000">
                                      <p:cBhvr>
                                        <p:cTn dur="200" fill="hold" id="101">
                                          <p:stCondLst>
                                            <p:cond delay="800"/>
                                          </p:stCondLst>
                                        </p:cTn>
                                        <p:tgtEl>
                                          <p:spTgt spid="72"/>
                                        </p:tgtEl>
                                        <p:attrNameLst>
                                          <p:attrName>r</p:attrName>
                                        </p:attrNameLst>
                                      </p:cBhvr>
                                    </p:animRot>
                                  </p:childTnLst>
                                </p:cTn>
                              </p:par>
                            </p:childTnLst>
                          </p:cTn>
                        </p:par>
                        <p:par>
                          <p:cTn fill="hold" id="102" nodeType="afterGroup">
                            <p:stCondLst>
                              <p:cond delay="5500"/>
                            </p:stCondLst>
                            <p:childTnLst>
                              <p:par>
                                <p:cTn fill="hold" grpId="1" id="103" nodeType="afterEffect" presetClass="entr" presetID="10" presetSubtype="0">
                                  <p:stCondLst>
                                    <p:cond delay="0"/>
                                  </p:stCondLst>
                                  <p:childTnLst>
                                    <p:set>
                                      <p:cBhvr>
                                        <p:cTn dur="1" fill="hold" id="104">
                                          <p:stCondLst>
                                            <p:cond delay="0"/>
                                          </p:stCondLst>
                                        </p:cTn>
                                        <p:tgtEl>
                                          <p:spTgt spid="54"/>
                                        </p:tgtEl>
                                        <p:attrNameLst>
                                          <p:attrName>style.visibility</p:attrName>
                                        </p:attrNameLst>
                                      </p:cBhvr>
                                      <p:to>
                                        <p:strVal val="visible"/>
                                      </p:to>
                                    </p:set>
                                    <p:animEffect filter="fade" transition="in">
                                      <p:cBhvr>
                                        <p:cTn dur="500" id="105"/>
                                        <p:tgtEl>
                                          <p:spTgt spid="54"/>
                                        </p:tgtEl>
                                      </p:cBhvr>
                                    </p:animEffect>
                                  </p:childTnLst>
                                </p:cTn>
                              </p:par>
                              <p:par>
                                <p:cTn fill="hold" grpId="1" id="106" nodeType="withEffect" presetClass="entr" presetID="10" presetSubtype="0">
                                  <p:stCondLst>
                                    <p:cond delay="0"/>
                                  </p:stCondLst>
                                  <p:childTnLst>
                                    <p:set>
                                      <p:cBhvr>
                                        <p:cTn dur="1" fill="hold" id="107">
                                          <p:stCondLst>
                                            <p:cond delay="0"/>
                                          </p:stCondLst>
                                        </p:cTn>
                                        <p:tgtEl>
                                          <p:spTgt spid="55"/>
                                        </p:tgtEl>
                                        <p:attrNameLst>
                                          <p:attrName>style.visibility</p:attrName>
                                        </p:attrNameLst>
                                      </p:cBhvr>
                                      <p:to>
                                        <p:strVal val="visible"/>
                                      </p:to>
                                    </p:set>
                                    <p:animEffect filter="fade" transition="in">
                                      <p:cBhvr>
                                        <p:cTn dur="500" id="108"/>
                                        <p:tgtEl>
                                          <p:spTgt spid="55"/>
                                        </p:tgtEl>
                                      </p:cBhvr>
                                    </p:animEffect>
                                  </p:childTnLst>
                                </p:cTn>
                              </p:par>
                              <p:par>
                                <p:cTn fill="hold" grpId="1" id="109" nodeType="withEffect" presetClass="entr" presetID="10" presetSubtype="0">
                                  <p:stCondLst>
                                    <p:cond delay="0"/>
                                  </p:stCondLst>
                                  <p:childTnLst>
                                    <p:set>
                                      <p:cBhvr>
                                        <p:cTn dur="1" fill="hold" id="110">
                                          <p:stCondLst>
                                            <p:cond delay="0"/>
                                          </p:stCondLst>
                                        </p:cTn>
                                        <p:tgtEl>
                                          <p:spTgt spid="56"/>
                                        </p:tgtEl>
                                        <p:attrNameLst>
                                          <p:attrName>style.visibility</p:attrName>
                                        </p:attrNameLst>
                                      </p:cBhvr>
                                      <p:to>
                                        <p:strVal val="visible"/>
                                      </p:to>
                                    </p:set>
                                    <p:animEffect filter="fade" transition="in">
                                      <p:cBhvr>
                                        <p:cTn dur="500" id="111"/>
                                        <p:tgtEl>
                                          <p:spTgt spid="56"/>
                                        </p:tgtEl>
                                      </p:cBhvr>
                                    </p:animEffect>
                                  </p:childTnLst>
                                </p:cTn>
                              </p:par>
                              <p:par>
                                <p:cTn fill="hold" grpId="1" id="112" nodeType="withEffect" presetClass="entr" presetID="10" presetSubtype="0">
                                  <p:stCondLst>
                                    <p:cond delay="0"/>
                                  </p:stCondLst>
                                  <p:childTnLst>
                                    <p:set>
                                      <p:cBhvr>
                                        <p:cTn dur="1" fill="hold" id="113">
                                          <p:stCondLst>
                                            <p:cond delay="0"/>
                                          </p:stCondLst>
                                        </p:cTn>
                                        <p:tgtEl>
                                          <p:spTgt spid="57"/>
                                        </p:tgtEl>
                                        <p:attrNameLst>
                                          <p:attrName>style.visibility</p:attrName>
                                        </p:attrNameLst>
                                      </p:cBhvr>
                                      <p:to>
                                        <p:strVal val="visible"/>
                                      </p:to>
                                    </p:set>
                                    <p:animEffect filter="fade" transition="in">
                                      <p:cBhvr>
                                        <p:cTn dur="500" id="114"/>
                                        <p:tgtEl>
                                          <p:spTgt spid="57"/>
                                        </p:tgtEl>
                                      </p:cBhvr>
                                    </p:animEffect>
                                  </p:childTnLst>
                                </p:cTn>
                              </p:par>
                              <p:par>
                                <p:cTn fill="hold" grpId="1" id="115" nodeType="withEffect" presetClass="entr" presetID="10" presetSubtype="0">
                                  <p:stCondLst>
                                    <p:cond delay="0"/>
                                  </p:stCondLst>
                                  <p:childTnLst>
                                    <p:set>
                                      <p:cBhvr>
                                        <p:cTn dur="1" fill="hold" id="116">
                                          <p:stCondLst>
                                            <p:cond delay="0"/>
                                          </p:stCondLst>
                                        </p:cTn>
                                        <p:tgtEl>
                                          <p:spTgt spid="58"/>
                                        </p:tgtEl>
                                        <p:attrNameLst>
                                          <p:attrName>style.visibility</p:attrName>
                                        </p:attrNameLst>
                                      </p:cBhvr>
                                      <p:to>
                                        <p:strVal val="visible"/>
                                      </p:to>
                                    </p:set>
                                    <p:animEffect filter="fade" transition="in">
                                      <p:cBhvr>
                                        <p:cTn dur="500" id="117"/>
                                        <p:tgtEl>
                                          <p:spTgt spid="58"/>
                                        </p:tgtEl>
                                      </p:cBhvr>
                                    </p:animEffect>
                                  </p:childTnLst>
                                </p:cTn>
                              </p:par>
                              <p:par>
                                <p:cTn fill="hold" grpId="1" id="118" nodeType="withEffect" presetClass="entr" presetID="10" presetSubtype="0">
                                  <p:stCondLst>
                                    <p:cond delay="0"/>
                                  </p:stCondLst>
                                  <p:childTnLst>
                                    <p:set>
                                      <p:cBhvr>
                                        <p:cTn dur="1" fill="hold" id="119">
                                          <p:stCondLst>
                                            <p:cond delay="0"/>
                                          </p:stCondLst>
                                        </p:cTn>
                                        <p:tgtEl>
                                          <p:spTgt spid="59"/>
                                        </p:tgtEl>
                                        <p:attrNameLst>
                                          <p:attrName>style.visibility</p:attrName>
                                        </p:attrNameLst>
                                      </p:cBhvr>
                                      <p:to>
                                        <p:strVal val="visible"/>
                                      </p:to>
                                    </p:set>
                                    <p:animEffect filter="fade" transition="in">
                                      <p:cBhvr>
                                        <p:cTn dur="500" id="120"/>
                                        <p:tgtEl>
                                          <p:spTgt spid="59"/>
                                        </p:tgtEl>
                                      </p:cBhvr>
                                    </p:animEffect>
                                  </p:childTnLst>
                                </p:cTn>
                              </p:par>
                              <p:par>
                                <p:cTn fill="hold" grpId="1" id="121" nodeType="withEffect" presetClass="entr" presetID="10" presetSubtype="0">
                                  <p:stCondLst>
                                    <p:cond delay="0"/>
                                  </p:stCondLst>
                                  <p:childTnLst>
                                    <p:set>
                                      <p:cBhvr>
                                        <p:cTn dur="1" fill="hold" id="122">
                                          <p:stCondLst>
                                            <p:cond delay="0"/>
                                          </p:stCondLst>
                                        </p:cTn>
                                        <p:tgtEl>
                                          <p:spTgt spid="60"/>
                                        </p:tgtEl>
                                        <p:attrNameLst>
                                          <p:attrName>style.visibility</p:attrName>
                                        </p:attrNameLst>
                                      </p:cBhvr>
                                      <p:to>
                                        <p:strVal val="visible"/>
                                      </p:to>
                                    </p:set>
                                    <p:animEffect filter="fade" transition="in">
                                      <p:cBhvr>
                                        <p:cTn dur="500" id="123"/>
                                        <p:tgtEl>
                                          <p:spTgt spid="60"/>
                                        </p:tgtEl>
                                      </p:cBhvr>
                                    </p:animEffect>
                                  </p:childTnLst>
                                </p:cTn>
                              </p:par>
                              <p:par>
                                <p:cTn fill="hold" grpId="1" id="124" nodeType="withEffect" presetClass="entr" presetID="10" presetSubtype="0">
                                  <p:stCondLst>
                                    <p:cond delay="0"/>
                                  </p:stCondLst>
                                  <p:childTnLst>
                                    <p:set>
                                      <p:cBhvr>
                                        <p:cTn dur="1" fill="hold" id="125">
                                          <p:stCondLst>
                                            <p:cond delay="0"/>
                                          </p:stCondLst>
                                        </p:cTn>
                                        <p:tgtEl>
                                          <p:spTgt spid="61"/>
                                        </p:tgtEl>
                                        <p:attrNameLst>
                                          <p:attrName>style.visibility</p:attrName>
                                        </p:attrNameLst>
                                      </p:cBhvr>
                                      <p:to>
                                        <p:strVal val="visible"/>
                                      </p:to>
                                    </p:set>
                                    <p:animEffect filter="fade" transition="in">
                                      <p:cBhvr>
                                        <p:cTn dur="500" id="126"/>
                                        <p:tgtEl>
                                          <p:spTgt spid="61"/>
                                        </p:tgtEl>
                                      </p:cBhvr>
                                    </p:animEffect>
                                  </p:childTnLst>
                                </p:cTn>
                              </p:par>
                              <p:par>
                                <p:cTn fill="hold" grpId="1" id="127" nodeType="withEffect" presetClass="entr" presetID="10" presetSubtype="0">
                                  <p:stCondLst>
                                    <p:cond delay="0"/>
                                  </p:stCondLst>
                                  <p:childTnLst>
                                    <p:set>
                                      <p:cBhvr>
                                        <p:cTn dur="1" fill="hold" id="128">
                                          <p:stCondLst>
                                            <p:cond delay="0"/>
                                          </p:stCondLst>
                                        </p:cTn>
                                        <p:tgtEl>
                                          <p:spTgt spid="62"/>
                                        </p:tgtEl>
                                        <p:attrNameLst>
                                          <p:attrName>style.visibility</p:attrName>
                                        </p:attrNameLst>
                                      </p:cBhvr>
                                      <p:to>
                                        <p:strVal val="visible"/>
                                      </p:to>
                                    </p:set>
                                    <p:animEffect filter="fade" transition="in">
                                      <p:cBhvr>
                                        <p:cTn dur="500" id="129"/>
                                        <p:tgtEl>
                                          <p:spTgt spid="62"/>
                                        </p:tgtEl>
                                      </p:cBhvr>
                                    </p:animEffect>
                                  </p:childTnLst>
                                </p:cTn>
                              </p:par>
                              <p:par>
                                <p:cTn fill="hold" grpId="1" id="130" nodeType="withEffect" presetClass="entr" presetID="10" presetSubtype="0">
                                  <p:stCondLst>
                                    <p:cond delay="0"/>
                                  </p:stCondLst>
                                  <p:childTnLst>
                                    <p:set>
                                      <p:cBhvr>
                                        <p:cTn dur="1" fill="hold" id="131">
                                          <p:stCondLst>
                                            <p:cond delay="0"/>
                                          </p:stCondLst>
                                        </p:cTn>
                                        <p:tgtEl>
                                          <p:spTgt spid="63"/>
                                        </p:tgtEl>
                                        <p:attrNameLst>
                                          <p:attrName>style.visibility</p:attrName>
                                        </p:attrNameLst>
                                      </p:cBhvr>
                                      <p:to>
                                        <p:strVal val="visible"/>
                                      </p:to>
                                    </p:set>
                                    <p:animEffect filter="fade" transition="in">
                                      <p:cBhvr>
                                        <p:cTn dur="500" id="132"/>
                                        <p:tgtEl>
                                          <p:spTgt spid="63"/>
                                        </p:tgtEl>
                                      </p:cBhvr>
                                    </p:animEffect>
                                  </p:childTnLst>
                                </p:cTn>
                              </p:par>
                            </p:childTnLst>
                          </p:cTn>
                        </p:par>
                        <p:par>
                          <p:cTn fill="hold" id="133" nodeType="afterGroup">
                            <p:stCondLst>
                              <p:cond delay="6000"/>
                            </p:stCondLst>
                            <p:childTnLst>
                              <p:par>
                                <p:cTn accel="50000" decel="50000" fill="remove" grpId="0" id="134" nodeType="afterEffect" presetClass="path" presetID="1" presetSubtype="0" repeatCount="3000">
                                  <p:stCondLst>
                                    <p:cond delay="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5"/>
                                        <p:tgtEl>
                                          <p:spTgt spid="54"/>
                                        </p:tgtEl>
                                        <p:attrNameLst>
                                          <p:attrName>ppt_x</p:attrName>
                                          <p:attrName>ppt_y</p:attrName>
                                        </p:attrNameLst>
                                      </p:cBhvr>
                                      <p:rCtr x="17" y="18981"/>
                                    </p:animMotion>
                                  </p:childTnLst>
                                </p:cTn>
                              </p:par>
                              <p:par>
                                <p:cTn accel="50000" decel="50000" fill="remove" grpId="0" id="136" nodeType="withEffect" presetClass="path" presetID="1" presetSubtype="0" repeatCount="3000">
                                  <p:stCondLst>
                                    <p:cond delay="1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7"/>
                                        <p:tgtEl>
                                          <p:spTgt spid="55"/>
                                        </p:tgtEl>
                                        <p:attrNameLst>
                                          <p:attrName>ppt_x</p:attrName>
                                          <p:attrName>ppt_y</p:attrName>
                                        </p:attrNameLst>
                                      </p:cBhvr>
                                      <p:rCtr x="17" y="18981"/>
                                    </p:animMotion>
                                  </p:childTnLst>
                                </p:cTn>
                              </p:par>
                              <p:par>
                                <p:cTn accel="50000" decel="50000" fill="remove" grpId="0" id="138" nodeType="withEffect" presetClass="path" presetID="1" presetSubtype="0" repeatCount="3000">
                                  <p:stCondLst>
                                    <p:cond delay="2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9"/>
                                        <p:tgtEl>
                                          <p:spTgt spid="56"/>
                                        </p:tgtEl>
                                        <p:attrNameLst>
                                          <p:attrName>ppt_x</p:attrName>
                                          <p:attrName>ppt_y</p:attrName>
                                        </p:attrNameLst>
                                      </p:cBhvr>
                                      <p:rCtr x="17" y="18981"/>
                                    </p:animMotion>
                                  </p:childTnLst>
                                </p:cTn>
                              </p:par>
                              <p:par>
                                <p:cTn accel="50000" decel="50000" fill="remove" grpId="0" id="140" nodeType="withEffect" presetClass="path" presetID="1" presetSubtype="0" repeatCount="3000">
                                  <p:stCondLst>
                                    <p:cond delay="3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1"/>
                                        <p:tgtEl>
                                          <p:spTgt spid="57"/>
                                        </p:tgtEl>
                                        <p:attrNameLst>
                                          <p:attrName>ppt_x</p:attrName>
                                          <p:attrName>ppt_y</p:attrName>
                                        </p:attrNameLst>
                                      </p:cBhvr>
                                      <p:rCtr x="17" y="18981"/>
                                    </p:animMotion>
                                  </p:childTnLst>
                                </p:cTn>
                              </p:par>
                              <p:par>
                                <p:cTn accel="50000" decel="50000" fill="remove" grpId="0" id="142" nodeType="withEffect" presetClass="path" presetID="1" presetSubtype="0" repeatCount="3000">
                                  <p:stCondLst>
                                    <p:cond delay="4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3"/>
                                        <p:tgtEl>
                                          <p:spTgt spid="58"/>
                                        </p:tgtEl>
                                        <p:attrNameLst>
                                          <p:attrName>ppt_x</p:attrName>
                                          <p:attrName>ppt_y</p:attrName>
                                        </p:attrNameLst>
                                      </p:cBhvr>
                                      <p:rCtr x="17" y="18981"/>
                                    </p:animMotion>
                                  </p:childTnLst>
                                </p:cTn>
                              </p:par>
                              <p:par>
                                <p:cTn accel="50000" decel="50000" fill="remove" grpId="0" id="144" nodeType="withEffect" presetClass="path" presetID="1" presetSubtype="0" repeatCount="3000">
                                  <p:stCondLst>
                                    <p:cond delay="5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5"/>
                                        <p:tgtEl>
                                          <p:spTgt spid="59"/>
                                        </p:tgtEl>
                                        <p:attrNameLst>
                                          <p:attrName>ppt_x</p:attrName>
                                          <p:attrName>ppt_y</p:attrName>
                                        </p:attrNameLst>
                                      </p:cBhvr>
                                      <p:rCtr x="17" y="18981"/>
                                    </p:animMotion>
                                  </p:childTnLst>
                                </p:cTn>
                              </p:par>
                              <p:par>
                                <p:cTn accel="50000" decel="50000" fill="remove" grpId="0" id="146" nodeType="withEffect" presetClass="path" presetID="1" presetSubtype="0" repeatCount="3000">
                                  <p:stCondLst>
                                    <p:cond delay="6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7"/>
                                        <p:tgtEl>
                                          <p:spTgt spid="60"/>
                                        </p:tgtEl>
                                        <p:attrNameLst>
                                          <p:attrName>ppt_x</p:attrName>
                                          <p:attrName>ppt_y</p:attrName>
                                        </p:attrNameLst>
                                      </p:cBhvr>
                                      <p:rCtr x="17" y="18981"/>
                                    </p:animMotion>
                                  </p:childTnLst>
                                </p:cTn>
                              </p:par>
                              <p:par>
                                <p:cTn accel="50000" decel="50000" fill="remove" grpId="0" id="148" nodeType="withEffect" presetClass="path" presetID="1" presetSubtype="0" repeatCount="3000">
                                  <p:stCondLst>
                                    <p:cond delay="7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9"/>
                                        <p:tgtEl>
                                          <p:spTgt spid="61"/>
                                        </p:tgtEl>
                                        <p:attrNameLst>
                                          <p:attrName>ppt_x</p:attrName>
                                          <p:attrName>ppt_y</p:attrName>
                                        </p:attrNameLst>
                                      </p:cBhvr>
                                      <p:rCtr x="17" y="18981"/>
                                    </p:animMotion>
                                  </p:childTnLst>
                                </p:cTn>
                              </p:par>
                              <p:par>
                                <p:cTn accel="50000" decel="50000" fill="remove" grpId="0" id="150" nodeType="withEffect" presetClass="path" presetID="1" presetSubtype="0" repeatCount="3000">
                                  <p:stCondLst>
                                    <p:cond delay="8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51"/>
                                        <p:tgtEl>
                                          <p:spTgt spid="62"/>
                                        </p:tgtEl>
                                        <p:attrNameLst>
                                          <p:attrName>ppt_x</p:attrName>
                                          <p:attrName>ppt_y</p:attrName>
                                        </p:attrNameLst>
                                      </p:cBhvr>
                                      <p:rCtr x="17" y="18981"/>
                                    </p:animMotion>
                                  </p:childTnLst>
                                </p:cTn>
                              </p:par>
                              <p:par>
                                <p:cTn accel="50000" decel="50000" fill="remove" grpId="0" id="152" nodeType="withEffect" presetClass="path" presetID="1" presetSubtype="0" repeatCount="3000">
                                  <p:stCondLst>
                                    <p:cond delay="9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53"/>
                                        <p:tgtEl>
                                          <p:spTgt spid="63"/>
                                        </p:tgtEl>
                                        <p:attrNameLst>
                                          <p:attrName>ppt_x</p:attrName>
                                          <p:attrName>ppt_y</p:attrName>
                                        </p:attrNameLst>
                                      </p:cBhvr>
                                      <p:rCtr x="17" y="1898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53"/>
      <p:bldP grpId="0" spid="54"/>
      <p:bldP grpId="1" spid="54"/>
      <p:bldP grpId="0" spid="55"/>
      <p:bldP grpId="1" spid="55"/>
      <p:bldP grpId="0" spid="56"/>
      <p:bldP grpId="1" spid="56"/>
      <p:bldP grpId="0" spid="57"/>
      <p:bldP grpId="1" spid="57"/>
      <p:bldP grpId="0" spid="58"/>
      <p:bldP grpId="1" spid="58"/>
      <p:bldP grpId="0" spid="59"/>
      <p:bldP grpId="1" spid="59"/>
      <p:bldP grpId="0" spid="60"/>
      <p:bldP grpId="1" spid="60"/>
      <p:bldP grpId="0" spid="61"/>
      <p:bldP grpId="1" spid="61"/>
      <p:bldP grpId="0" spid="62"/>
      <p:bldP grpId="1" spid="62"/>
      <p:bldP grpId="0" spid="63"/>
      <p:bldP grpId="1" spid="63"/>
      <p:bldP grpId="0" spid="64"/>
      <p:bldP grpId="0" spid="65"/>
      <p:bldP grpId="0" spid="7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0"/>
            <a:ext cx="7992889"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成本预算  |  COST BUDGET</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41" name="Oval 120"/>
          <p:cNvSpPr>
            <a:spLocks noChangeAspect="1"/>
          </p:cNvSpPr>
          <p:nvPr/>
        </p:nvSpPr>
        <p:spPr>
          <a:xfrm>
            <a:off x="3492834" y="2357617"/>
            <a:ext cx="972910" cy="97291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4" name="Oval 105"/>
          <p:cNvSpPr>
            <a:spLocks noChangeAspect="1"/>
          </p:cNvSpPr>
          <p:nvPr/>
        </p:nvSpPr>
        <p:spPr>
          <a:xfrm>
            <a:off x="7016522" y="2465786"/>
            <a:ext cx="756709" cy="756709"/>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5" name="Oval 106"/>
          <p:cNvSpPr>
            <a:spLocks noChangeAspect="1"/>
          </p:cNvSpPr>
          <p:nvPr/>
        </p:nvSpPr>
        <p:spPr>
          <a:xfrm>
            <a:off x="2548008" y="2303566"/>
            <a:ext cx="1081012" cy="108101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Oval 109"/>
          <p:cNvSpPr>
            <a:spLocks noChangeAspect="1"/>
          </p:cNvSpPr>
          <p:nvPr/>
        </p:nvSpPr>
        <p:spPr>
          <a:xfrm>
            <a:off x="4880702" y="2185644"/>
            <a:ext cx="1297214" cy="129721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7" name="Oval 111"/>
          <p:cNvSpPr>
            <a:spLocks noChangeAspect="1"/>
          </p:cNvSpPr>
          <p:nvPr/>
        </p:nvSpPr>
        <p:spPr>
          <a:xfrm>
            <a:off x="4315817" y="2449543"/>
            <a:ext cx="756709" cy="756709"/>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8" name="Oval 112"/>
          <p:cNvSpPr>
            <a:spLocks noChangeAspect="1"/>
          </p:cNvSpPr>
          <p:nvPr/>
        </p:nvSpPr>
        <p:spPr>
          <a:xfrm>
            <a:off x="6024736" y="2303566"/>
            <a:ext cx="1081012" cy="1081012"/>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9" name="Oval 113"/>
          <p:cNvSpPr>
            <a:spLocks noChangeAspect="1"/>
          </p:cNvSpPr>
          <p:nvPr/>
        </p:nvSpPr>
        <p:spPr>
          <a:xfrm>
            <a:off x="7645388" y="2503593"/>
            <a:ext cx="648607" cy="64860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0" name="Oval 114"/>
          <p:cNvSpPr>
            <a:spLocks noChangeAspect="1"/>
          </p:cNvSpPr>
          <p:nvPr/>
        </p:nvSpPr>
        <p:spPr>
          <a:xfrm>
            <a:off x="8177212" y="2077543"/>
            <a:ext cx="1513416" cy="1513416"/>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1" name="Oval 115"/>
          <p:cNvSpPr>
            <a:spLocks noChangeAspect="1"/>
          </p:cNvSpPr>
          <p:nvPr/>
        </p:nvSpPr>
        <p:spPr>
          <a:xfrm>
            <a:off x="9517165" y="2341441"/>
            <a:ext cx="972910" cy="972910"/>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55" name="Oval 119"/>
          <p:cNvSpPr>
            <a:spLocks noChangeAspect="1"/>
          </p:cNvSpPr>
          <p:nvPr/>
        </p:nvSpPr>
        <p:spPr>
          <a:xfrm>
            <a:off x="2046882" y="2509948"/>
            <a:ext cx="648607" cy="648607"/>
          </a:xfrm>
          <a:prstGeom prst="ellipse">
            <a:avLst/>
          </a:prstGeom>
          <a:solidFill>
            <a:srgbClr val="E62A2A">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grpSp>
        <p:nvGrpSpPr>
          <p:cNvPr id="56" name="Group 121"/>
          <p:cNvGrpSpPr/>
          <p:nvPr/>
        </p:nvGrpSpPr>
        <p:grpSpPr>
          <a:xfrm>
            <a:off x="2021796" y="3311867"/>
            <a:ext cx="718145" cy="825872"/>
            <a:chOff x="1088727" y="2876550"/>
            <a:chExt cx="718145" cy="825872"/>
          </a:xfrm>
        </p:grpSpPr>
        <p:cxnSp>
          <p:nvCxnSpPr>
            <p:cNvPr id="57" name="Straight Connector 122"/>
            <p:cNvCxnSpPr/>
            <p:nvPr/>
          </p:nvCxnSpPr>
          <p:spPr>
            <a:xfrm flipH="1">
              <a:off x="1447800" y="2876550"/>
              <a:ext cx="0" cy="6096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58" name="Rectangle 1436"/>
            <p:cNvSpPr>
              <a:spLocks noChangeArrowheads="1"/>
            </p:cNvSpPr>
            <p:nvPr/>
          </p:nvSpPr>
          <p:spPr bwMode="auto">
            <a:xfrm>
              <a:off x="1092200" y="3486978"/>
              <a:ext cx="7112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fontAlgn="base" lvl="0">
                <a:spcBef>
                  <a:spcPct val="0"/>
                </a:spcBef>
                <a:spcAft>
                  <a:spcPct val="0"/>
                </a:spcAft>
              </a:pPr>
              <a:r>
                <a:rPr altLang="en-US" b="1" lang="zh-CN" smtClean="0" sz="1400">
                  <a:solidFill>
                    <a:schemeClr val="tx1">
                      <a:lumMod val="75000"/>
                      <a:lumOff val="25000"/>
                    </a:schemeClr>
                  </a:solidFill>
                  <a:latin charset="0" pitchFamily="34" typeface="Impact MT Std"/>
                  <a:ea charset="-122" panose="020b0503020204020204" pitchFamily="34" typeface="微软雅黑"/>
                </a:rPr>
                <a:t>输入标题</a:t>
              </a:r>
            </a:p>
          </p:txBody>
        </p:sp>
      </p:grpSp>
      <p:grpSp>
        <p:nvGrpSpPr>
          <p:cNvPr id="59" name="Group 124"/>
          <p:cNvGrpSpPr/>
          <p:nvPr/>
        </p:nvGrpSpPr>
        <p:grpSpPr>
          <a:xfrm>
            <a:off x="2740397" y="1412776"/>
            <a:ext cx="718145" cy="766976"/>
            <a:chOff x="1560584" y="1499974"/>
            <a:chExt cx="718145" cy="766976"/>
          </a:xfrm>
        </p:grpSpPr>
        <p:cxnSp>
          <p:nvCxnSpPr>
            <p:cNvPr id="60" name="Straight Connector 125"/>
            <p:cNvCxnSpPr/>
            <p:nvPr/>
          </p:nvCxnSpPr>
          <p:spPr>
            <a:xfrm flipH="1" flipV="1">
              <a:off x="1919654"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1" name="Rectangle 1436"/>
            <p:cNvSpPr>
              <a:spLocks noChangeArrowheads="1"/>
            </p:cNvSpPr>
            <p:nvPr/>
          </p:nvSpPr>
          <p:spPr bwMode="auto">
            <a:xfrm>
              <a:off x="1564057" y="1499974"/>
              <a:ext cx="7112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fontAlgn="base" lvl="0">
                <a:spcBef>
                  <a:spcPct val="0"/>
                </a:spcBef>
                <a:spcAft>
                  <a:spcPct val="0"/>
                </a:spcAft>
              </a:pPr>
              <a:r>
                <a:rPr altLang="en-US" b="1" lang="zh-CN" smtClean="0" sz="1400">
                  <a:solidFill>
                    <a:schemeClr val="tx1">
                      <a:lumMod val="75000"/>
                      <a:lumOff val="25000"/>
                    </a:schemeClr>
                  </a:solidFill>
                  <a:latin charset="0" pitchFamily="34" typeface="Impact MT Std"/>
                  <a:ea charset="-122" panose="020b0503020204020204" pitchFamily="34" typeface="微软雅黑"/>
                </a:rPr>
                <a:t>输入标题</a:t>
              </a:r>
            </a:p>
          </p:txBody>
        </p:sp>
      </p:grpSp>
      <p:grpSp>
        <p:nvGrpSpPr>
          <p:cNvPr id="62" name="Group 127"/>
          <p:cNvGrpSpPr/>
          <p:nvPr/>
        </p:nvGrpSpPr>
        <p:grpSpPr>
          <a:xfrm>
            <a:off x="4335432" y="1412776"/>
            <a:ext cx="718145" cy="881276"/>
            <a:chOff x="2618590" y="1499974"/>
            <a:chExt cx="718145" cy="881276"/>
          </a:xfrm>
        </p:grpSpPr>
        <p:cxnSp>
          <p:nvCxnSpPr>
            <p:cNvPr id="63" name="Straight Connector 128"/>
            <p:cNvCxnSpPr/>
            <p:nvPr/>
          </p:nvCxnSpPr>
          <p:spPr>
            <a:xfrm flipH="1" flipV="1">
              <a:off x="2977662" y="1762991"/>
              <a:ext cx="0" cy="618259"/>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4" name="Rectangle 1436"/>
            <p:cNvSpPr>
              <a:spLocks noChangeArrowheads="1"/>
            </p:cNvSpPr>
            <p:nvPr/>
          </p:nvSpPr>
          <p:spPr bwMode="auto">
            <a:xfrm>
              <a:off x="2622062" y="1499974"/>
              <a:ext cx="7112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fontAlgn="base" lvl="0">
                <a:spcBef>
                  <a:spcPct val="0"/>
                </a:spcBef>
                <a:spcAft>
                  <a:spcPct val="0"/>
                </a:spcAft>
              </a:pPr>
              <a:r>
                <a:rPr altLang="en-US" b="1" lang="zh-CN" smtClean="0" sz="1400">
                  <a:solidFill>
                    <a:schemeClr val="tx1">
                      <a:lumMod val="75000"/>
                      <a:lumOff val="25000"/>
                    </a:schemeClr>
                  </a:solidFill>
                  <a:latin charset="0" pitchFamily="34" typeface="Impact MT Std"/>
                  <a:ea charset="-122" panose="020b0503020204020204" pitchFamily="34" typeface="微软雅黑"/>
                </a:rPr>
                <a:t>输入标题</a:t>
              </a:r>
            </a:p>
          </p:txBody>
        </p:sp>
      </p:grpSp>
      <p:grpSp>
        <p:nvGrpSpPr>
          <p:cNvPr id="65" name="Group 130"/>
          <p:cNvGrpSpPr/>
          <p:nvPr/>
        </p:nvGrpSpPr>
        <p:grpSpPr>
          <a:xfrm>
            <a:off x="6202612" y="1412776"/>
            <a:ext cx="718145" cy="766976"/>
            <a:chOff x="3905200" y="1499974"/>
            <a:chExt cx="718145" cy="766976"/>
          </a:xfrm>
        </p:grpSpPr>
        <p:cxnSp>
          <p:nvCxnSpPr>
            <p:cNvPr id="66" name="Straight Connector 131"/>
            <p:cNvCxnSpPr/>
            <p:nvPr/>
          </p:nvCxnSpPr>
          <p:spPr>
            <a:xfrm flipH="1" flipV="1">
              <a:off x="4264270" y="1757797"/>
              <a:ext cx="0" cy="509153"/>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7" name="Rectangle 1436"/>
            <p:cNvSpPr>
              <a:spLocks noChangeArrowheads="1"/>
            </p:cNvSpPr>
            <p:nvPr/>
          </p:nvSpPr>
          <p:spPr bwMode="auto">
            <a:xfrm>
              <a:off x="3908673" y="1499974"/>
              <a:ext cx="7112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fontAlgn="base" lvl="0">
                <a:spcBef>
                  <a:spcPct val="0"/>
                </a:spcBef>
                <a:spcAft>
                  <a:spcPct val="0"/>
                </a:spcAft>
              </a:pPr>
              <a:r>
                <a:rPr altLang="en-US" b="1" lang="zh-CN" smtClean="0" sz="1400">
                  <a:solidFill>
                    <a:schemeClr val="tx1">
                      <a:lumMod val="75000"/>
                      <a:lumOff val="25000"/>
                    </a:schemeClr>
                  </a:solidFill>
                  <a:latin charset="0" pitchFamily="34" typeface="Impact MT Std"/>
                  <a:ea charset="-122" panose="020b0503020204020204" pitchFamily="34" typeface="微软雅黑"/>
                </a:rPr>
                <a:t>输入标题</a:t>
              </a:r>
            </a:p>
          </p:txBody>
        </p:sp>
      </p:grpSp>
      <p:grpSp>
        <p:nvGrpSpPr>
          <p:cNvPr id="68" name="Group 133"/>
          <p:cNvGrpSpPr/>
          <p:nvPr/>
        </p:nvGrpSpPr>
        <p:grpSpPr>
          <a:xfrm>
            <a:off x="7596399" y="1412776"/>
            <a:ext cx="718145" cy="919376"/>
            <a:chOff x="4863561" y="1499974"/>
            <a:chExt cx="718145" cy="919376"/>
          </a:xfrm>
        </p:grpSpPr>
        <p:cxnSp>
          <p:nvCxnSpPr>
            <p:cNvPr id="69" name="Straight Connector 134"/>
            <p:cNvCxnSpPr/>
            <p:nvPr/>
          </p:nvCxnSpPr>
          <p:spPr>
            <a:xfrm flipH="1" flipV="1">
              <a:off x="5222632" y="1761259"/>
              <a:ext cx="0" cy="65809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867034" y="1499974"/>
              <a:ext cx="7112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fontAlgn="base" lvl="0">
                <a:spcBef>
                  <a:spcPct val="0"/>
                </a:spcBef>
                <a:spcAft>
                  <a:spcPct val="0"/>
                </a:spcAft>
              </a:pPr>
              <a:r>
                <a:rPr altLang="en-US" b="1" lang="zh-CN" smtClean="0" sz="1400">
                  <a:solidFill>
                    <a:schemeClr val="tx1">
                      <a:lumMod val="75000"/>
                      <a:lumOff val="25000"/>
                    </a:schemeClr>
                  </a:solidFill>
                  <a:latin charset="0" pitchFamily="34" typeface="Impact MT Std"/>
                  <a:ea charset="-122" panose="020b0503020204020204" pitchFamily="34" typeface="微软雅黑"/>
                </a:rPr>
                <a:t>输入标题</a:t>
              </a:r>
            </a:p>
          </p:txBody>
        </p:sp>
      </p:grpSp>
      <p:grpSp>
        <p:nvGrpSpPr>
          <p:cNvPr id="71" name="Group 136"/>
          <p:cNvGrpSpPr/>
          <p:nvPr/>
        </p:nvGrpSpPr>
        <p:grpSpPr>
          <a:xfrm>
            <a:off x="9626860" y="1412776"/>
            <a:ext cx="718145" cy="805076"/>
            <a:chOff x="6226367" y="1499974"/>
            <a:chExt cx="718145" cy="805076"/>
          </a:xfrm>
        </p:grpSpPr>
        <p:cxnSp>
          <p:nvCxnSpPr>
            <p:cNvPr id="72" name="Straight Connector 137"/>
            <p:cNvCxnSpPr/>
            <p:nvPr/>
          </p:nvCxnSpPr>
          <p:spPr>
            <a:xfrm flipH="1" flipV="1">
              <a:off x="6585440" y="1759529"/>
              <a:ext cx="0" cy="545521"/>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3" name="Rectangle 1436"/>
            <p:cNvSpPr>
              <a:spLocks noChangeArrowheads="1"/>
            </p:cNvSpPr>
            <p:nvPr/>
          </p:nvSpPr>
          <p:spPr bwMode="auto">
            <a:xfrm>
              <a:off x="6229839" y="1499974"/>
              <a:ext cx="7112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fontAlgn="base" lvl="0">
                <a:spcBef>
                  <a:spcPct val="0"/>
                </a:spcBef>
                <a:spcAft>
                  <a:spcPct val="0"/>
                </a:spcAft>
              </a:pPr>
              <a:r>
                <a:rPr altLang="en-US" b="1" lang="zh-CN" smtClean="0" sz="1400">
                  <a:solidFill>
                    <a:schemeClr val="tx1">
                      <a:lumMod val="75000"/>
                      <a:lumOff val="25000"/>
                    </a:schemeClr>
                  </a:solidFill>
                  <a:latin charset="0" pitchFamily="34" typeface="Impact MT Std"/>
                  <a:ea charset="-122" panose="020b0503020204020204" pitchFamily="34" typeface="微软雅黑"/>
                </a:rPr>
                <a:t>输入标题</a:t>
              </a:r>
            </a:p>
          </p:txBody>
        </p:sp>
      </p:grpSp>
      <p:grpSp>
        <p:nvGrpSpPr>
          <p:cNvPr id="77" name="Group 142"/>
          <p:cNvGrpSpPr/>
          <p:nvPr/>
        </p:nvGrpSpPr>
        <p:grpSpPr>
          <a:xfrm>
            <a:off x="3602317" y="3426167"/>
            <a:ext cx="718145" cy="711572"/>
            <a:chOff x="2146735" y="2990850"/>
            <a:chExt cx="718145" cy="711572"/>
          </a:xfrm>
        </p:grpSpPr>
        <p:cxnSp>
          <p:nvCxnSpPr>
            <p:cNvPr id="78" name="Straight Connector 143"/>
            <p:cNvCxnSpPr/>
            <p:nvPr/>
          </p:nvCxnSpPr>
          <p:spPr>
            <a:xfrm flipH="1">
              <a:off x="2505808" y="2990850"/>
              <a:ext cx="0" cy="4953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9" name="Rectangle 1436"/>
            <p:cNvSpPr>
              <a:spLocks noChangeArrowheads="1"/>
            </p:cNvSpPr>
            <p:nvPr/>
          </p:nvSpPr>
          <p:spPr bwMode="auto">
            <a:xfrm>
              <a:off x="2150208" y="3486978"/>
              <a:ext cx="7112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fontAlgn="base" lvl="0">
                <a:spcBef>
                  <a:spcPct val="0"/>
                </a:spcBef>
                <a:spcAft>
                  <a:spcPct val="0"/>
                </a:spcAft>
              </a:pPr>
              <a:r>
                <a:rPr altLang="en-US" b="1" lang="zh-CN" smtClean="0" sz="1400">
                  <a:solidFill>
                    <a:schemeClr val="tx1">
                      <a:lumMod val="75000"/>
                      <a:lumOff val="25000"/>
                    </a:schemeClr>
                  </a:solidFill>
                  <a:latin charset="0" pitchFamily="34" typeface="Impact MT Std"/>
                  <a:ea charset="-122" panose="020b0503020204020204" pitchFamily="34" typeface="微软雅黑"/>
                </a:rPr>
                <a:t>输入标题</a:t>
              </a:r>
            </a:p>
          </p:txBody>
        </p:sp>
      </p:grpSp>
      <p:grpSp>
        <p:nvGrpSpPr>
          <p:cNvPr id="84" name="Group 145"/>
          <p:cNvGrpSpPr/>
          <p:nvPr/>
        </p:nvGrpSpPr>
        <p:grpSpPr>
          <a:xfrm>
            <a:off x="5153811" y="3540467"/>
            <a:ext cx="718145" cy="597272"/>
            <a:chOff x="3204745" y="3105150"/>
            <a:chExt cx="718145" cy="597272"/>
          </a:xfrm>
        </p:grpSpPr>
        <p:cxnSp>
          <p:nvCxnSpPr>
            <p:cNvPr id="85" name="Straight Connector 146"/>
            <p:cNvCxnSpPr/>
            <p:nvPr/>
          </p:nvCxnSpPr>
          <p:spPr>
            <a:xfrm flipH="1">
              <a:off x="3563816" y="3105150"/>
              <a:ext cx="0" cy="3810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6" name="Rectangle 1436"/>
            <p:cNvSpPr>
              <a:spLocks noChangeArrowheads="1"/>
            </p:cNvSpPr>
            <p:nvPr/>
          </p:nvSpPr>
          <p:spPr bwMode="auto">
            <a:xfrm>
              <a:off x="3208218" y="3486978"/>
              <a:ext cx="7112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fontAlgn="base" lvl="0">
                <a:spcBef>
                  <a:spcPct val="0"/>
                </a:spcBef>
                <a:spcAft>
                  <a:spcPct val="0"/>
                </a:spcAft>
              </a:pPr>
              <a:r>
                <a:rPr altLang="en-US" b="1" lang="zh-CN" smtClean="0" sz="1400">
                  <a:solidFill>
                    <a:schemeClr val="tx1">
                      <a:lumMod val="75000"/>
                      <a:lumOff val="25000"/>
                    </a:schemeClr>
                  </a:solidFill>
                  <a:latin charset="0" pitchFamily="34" typeface="Impact MT Std"/>
                  <a:ea charset="-122" panose="020b0503020204020204" pitchFamily="34" typeface="微软雅黑"/>
                </a:rPr>
                <a:t>输入标题</a:t>
              </a:r>
            </a:p>
          </p:txBody>
        </p:sp>
      </p:grpSp>
      <p:grpSp>
        <p:nvGrpSpPr>
          <p:cNvPr id="87" name="Group 148"/>
          <p:cNvGrpSpPr/>
          <p:nvPr/>
        </p:nvGrpSpPr>
        <p:grpSpPr>
          <a:xfrm>
            <a:off x="7021128" y="3349967"/>
            <a:ext cx="718145" cy="787772"/>
            <a:chOff x="4506006" y="2914650"/>
            <a:chExt cx="718145" cy="787772"/>
          </a:xfrm>
        </p:grpSpPr>
        <p:cxnSp>
          <p:nvCxnSpPr>
            <p:cNvPr id="88" name="Straight Connector 149"/>
            <p:cNvCxnSpPr/>
            <p:nvPr/>
          </p:nvCxnSpPr>
          <p:spPr>
            <a:xfrm flipH="1">
              <a:off x="4865078" y="2914650"/>
              <a:ext cx="0" cy="5715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9" name="Rectangle 1436"/>
            <p:cNvSpPr>
              <a:spLocks noChangeArrowheads="1"/>
            </p:cNvSpPr>
            <p:nvPr/>
          </p:nvSpPr>
          <p:spPr bwMode="auto">
            <a:xfrm>
              <a:off x="4509479" y="3486978"/>
              <a:ext cx="7112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fontAlgn="base" lvl="0">
                <a:spcBef>
                  <a:spcPct val="0"/>
                </a:spcBef>
                <a:spcAft>
                  <a:spcPct val="0"/>
                </a:spcAft>
              </a:pPr>
              <a:r>
                <a:rPr altLang="en-US" b="1" lang="zh-CN" smtClean="0" sz="1400">
                  <a:solidFill>
                    <a:schemeClr val="tx1">
                      <a:lumMod val="75000"/>
                      <a:lumOff val="25000"/>
                    </a:schemeClr>
                  </a:solidFill>
                  <a:latin charset="0" pitchFamily="34" typeface="Impact MT Std"/>
                  <a:ea charset="-122" panose="020b0503020204020204" pitchFamily="34" typeface="微软雅黑"/>
                </a:rPr>
                <a:t>输入标题</a:t>
              </a:r>
            </a:p>
          </p:txBody>
        </p:sp>
      </p:grpSp>
      <p:grpSp>
        <p:nvGrpSpPr>
          <p:cNvPr id="90" name="Group 151"/>
          <p:cNvGrpSpPr/>
          <p:nvPr/>
        </p:nvGrpSpPr>
        <p:grpSpPr>
          <a:xfrm>
            <a:off x="8598022" y="3616667"/>
            <a:ext cx="718145" cy="521072"/>
            <a:chOff x="5487815" y="3181350"/>
            <a:chExt cx="718145" cy="521072"/>
          </a:xfrm>
        </p:grpSpPr>
        <p:cxnSp>
          <p:nvCxnSpPr>
            <p:cNvPr id="91" name="Straight Connector 152"/>
            <p:cNvCxnSpPr/>
            <p:nvPr/>
          </p:nvCxnSpPr>
          <p:spPr>
            <a:xfrm flipH="1">
              <a:off x="5846886" y="3181350"/>
              <a:ext cx="0" cy="304800"/>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2" name="Rectangle 1436"/>
            <p:cNvSpPr>
              <a:spLocks noChangeArrowheads="1"/>
            </p:cNvSpPr>
            <p:nvPr/>
          </p:nvSpPr>
          <p:spPr bwMode="auto">
            <a:xfrm>
              <a:off x="5491287" y="3486978"/>
              <a:ext cx="711200" cy="213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0" compatLnSpc="1" lIns="0" numCol="1" rIns="0" tIns="0" vert="horz" wrap="none">
              <a:prstTxWarp prst="textNoShape">
                <a:avLst/>
              </a:prstTxWarp>
              <a:spAutoFit/>
            </a:bodyPr>
            <a:lstStyle/>
            <a:p>
              <a:pPr algn="ctr" fontAlgn="base" lvl="0">
                <a:spcBef>
                  <a:spcPct val="0"/>
                </a:spcBef>
                <a:spcAft>
                  <a:spcPct val="0"/>
                </a:spcAft>
              </a:pPr>
              <a:r>
                <a:rPr altLang="en-US" b="1" lang="zh-CN" smtClean="0" sz="1400">
                  <a:solidFill>
                    <a:schemeClr val="tx1">
                      <a:lumMod val="75000"/>
                      <a:lumOff val="25000"/>
                    </a:schemeClr>
                  </a:solidFill>
                  <a:latin charset="0" pitchFamily="34" typeface="Impact MT Std"/>
                  <a:ea charset="-122" panose="020b0503020204020204" pitchFamily="34" typeface="微软雅黑"/>
                </a:rPr>
                <a:t>输入标题</a:t>
              </a:r>
            </a:p>
          </p:txBody>
        </p:sp>
      </p:grpSp>
      <p:sp>
        <p:nvSpPr>
          <p:cNvPr id="121" name="Freeform 36"/>
          <p:cNvSpPr>
            <a:spLocks noChangeAspect="1" noEditPoints="1"/>
          </p:cNvSpPr>
          <p:nvPr/>
        </p:nvSpPr>
        <p:spPr bwMode="auto">
          <a:xfrm>
            <a:off x="7169607" y="2703302"/>
            <a:ext cx="411921" cy="230833"/>
          </a:xfrm>
          <a:custGeom>
            <a:gdLst>
              <a:gd fmla="*/ 200 w 400" name="T0"/>
              <a:gd fmla="*/ 0 h 224" name="T1"/>
              <a:gd fmla="*/ 0 w 400" name="T2"/>
              <a:gd fmla="*/ 112 h 224" name="T3"/>
              <a:gd fmla="*/ 200 w 400" name="T4"/>
              <a:gd fmla="*/ 224 h 224" name="T5"/>
              <a:gd fmla="*/ 400 w 400" name="T6"/>
              <a:gd fmla="*/ 112 h 224" name="T7"/>
              <a:gd fmla="*/ 200 w 400" name="T8"/>
              <a:gd fmla="*/ 0 h 224" name="T9"/>
              <a:gd fmla="*/ 200 w 400" name="T10"/>
              <a:gd fmla="*/ 198 h 224" name="T11"/>
              <a:gd fmla="*/ 111 w 400" name="T12"/>
              <a:gd fmla="*/ 112 h 224" name="T13"/>
              <a:gd fmla="*/ 200 w 400" name="T14"/>
              <a:gd fmla="*/ 26 h 224" name="T15"/>
              <a:gd fmla="*/ 289 w 400" name="T16"/>
              <a:gd fmla="*/ 112 h 224" name="T17"/>
              <a:gd fmla="*/ 200 w 400" name="T18"/>
              <a:gd fmla="*/ 198 h 224" name="T19"/>
              <a:gd fmla="*/ 200 w 400" name="T20"/>
              <a:gd fmla="*/ 112 h 224" name="T21"/>
              <a:gd fmla="*/ 200 w 400" name="T22"/>
              <a:gd fmla="*/ 69 h 224" name="T23"/>
              <a:gd fmla="*/ 155 w 400" name="T24"/>
              <a:gd fmla="*/ 112 h 224" name="T25"/>
              <a:gd fmla="*/ 200 w 400" name="T26"/>
              <a:gd fmla="*/ 155 h 224" name="T27"/>
              <a:gd fmla="*/ 244 w 400" name="T28"/>
              <a:gd fmla="*/ 112 h 224" name="T29"/>
              <a:gd fmla="*/ 200 w 400" name="T30"/>
              <a:gd fmla="*/ 112 h 22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24" w="400">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lang="en-US"/>
          </a:p>
        </p:txBody>
      </p:sp>
      <p:sp>
        <p:nvSpPr>
          <p:cNvPr id="122" name="Freeform 6"/>
          <p:cNvSpPr>
            <a:spLocks noChangeAspect="1" noEditPoints="1"/>
          </p:cNvSpPr>
          <p:nvPr/>
        </p:nvSpPr>
        <p:spPr bwMode="auto">
          <a:xfrm>
            <a:off x="2911850" y="2660378"/>
            <a:ext cx="342490" cy="300855"/>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123" name="Freeform 26"/>
          <p:cNvSpPr>
            <a:spLocks noEditPoints="1"/>
          </p:cNvSpPr>
          <p:nvPr/>
        </p:nvSpPr>
        <p:spPr bwMode="auto">
          <a:xfrm>
            <a:off x="5362703" y="2666093"/>
            <a:ext cx="343385" cy="305674"/>
          </a:xfrm>
          <a:custGeom>
            <a:gdLst>
              <a:gd fmla="*/ 62 w 401" name="T0"/>
              <a:gd fmla="*/ 116 h 357" name="T1"/>
              <a:gd fmla="*/ 117 w 401" name="T2"/>
              <a:gd fmla="*/ 135 h 357" name="T3"/>
              <a:gd fmla="*/ 124 w 401" name="T4"/>
              <a:gd fmla="*/ 133 h 357" name="T5"/>
              <a:gd fmla="*/ 155 w 401" name="T6"/>
              <a:gd fmla="*/ 106 h 357" name="T7"/>
              <a:gd fmla="*/ 156 w 401" name="T8"/>
              <a:gd fmla="*/ 100 h 357" name="T9"/>
              <a:gd fmla="*/ 141 w 401" name="T10"/>
              <a:gd fmla="*/ 81 h 357" name="T11"/>
              <a:gd fmla="*/ 219 w 401" name="T12"/>
              <a:gd fmla="*/ 1 h 357" name="T13"/>
              <a:gd fmla="*/ 160 w 401" name="T14"/>
              <a:gd fmla="*/ 1 h 357" name="T15"/>
              <a:gd fmla="*/ 86 w 401" name="T16"/>
              <a:gd fmla="*/ 39 h 357" name="T17"/>
              <a:gd fmla="*/ 55 w 401" name="T18"/>
              <a:gd fmla="*/ 63 h 357" name="T19"/>
              <a:gd fmla="*/ 43 w 401" name="T20"/>
              <a:gd fmla="*/ 90 h 357" name="T21"/>
              <a:gd fmla="*/ 18 w 401" name="T22"/>
              <a:gd fmla="*/ 98 h 357" name="T23"/>
              <a:gd fmla="*/ 3 w 401" name="T24"/>
              <a:gd fmla="*/ 110 h 357" name="T25"/>
              <a:gd fmla="*/ 2 w 401" name="T26"/>
              <a:gd fmla="*/ 120 h 357" name="T27"/>
              <a:gd fmla="*/ 30 w 401" name="T28"/>
              <a:gd fmla="*/ 150 h 357" name="T29"/>
              <a:gd fmla="*/ 41 w 401" name="T30"/>
              <a:gd fmla="*/ 152 h 357" name="T31"/>
              <a:gd fmla="*/ 55 w 401" name="T32"/>
              <a:gd fmla="*/ 139 h 357" name="T33"/>
              <a:gd fmla="*/ 62 w 401" name="T34"/>
              <a:gd fmla="*/ 116 h 357" name="T35"/>
              <a:gd fmla="*/ 177 w 401" name="T36"/>
              <a:gd fmla="*/ 126 h 357" name="T37"/>
              <a:gd fmla="*/ 169 w 401" name="T38"/>
              <a:gd fmla="*/ 125 h 357" name="T39"/>
              <a:gd fmla="*/ 140 w 401" name="T40"/>
              <a:gd fmla="*/ 150 h 357" name="T41"/>
              <a:gd fmla="*/ 139 w 401" name="T42"/>
              <a:gd fmla="*/ 158 h 357" name="T43"/>
              <a:gd fmla="*/ 305 w 401" name="T44"/>
              <a:gd fmla="*/ 347 h 357" name="T45"/>
              <a:gd fmla="*/ 320 w 401" name="T46"/>
              <a:gd fmla="*/ 348 h 357" name="T47"/>
              <a:gd fmla="*/ 340 w 401" name="T48"/>
              <a:gd fmla="*/ 332 h 357" name="T49"/>
              <a:gd fmla="*/ 341 w 401" name="T50"/>
              <a:gd fmla="*/ 317 h 357" name="T51"/>
              <a:gd fmla="*/ 177 w 401" name="T52"/>
              <a:gd fmla="*/ 126 h 357" name="T53"/>
              <a:gd fmla="*/ 398 w 401" name="T54"/>
              <a:gd fmla="*/ 46 h 357" name="T55"/>
              <a:gd fmla="*/ 389 w 401" name="T56"/>
              <a:gd fmla="*/ 42 h 357" name="T57"/>
              <a:gd fmla="*/ 369 w 401" name="T58"/>
              <a:gd fmla="*/ 72 h 357" name="T59"/>
              <a:gd fmla="*/ 331 w 401" name="T60"/>
              <a:gd fmla="*/ 80 h 357" name="T61"/>
              <a:gd fmla="*/ 320 w 401" name="T62"/>
              <a:gd fmla="*/ 45 h 357" name="T63"/>
              <a:gd fmla="*/ 338 w 401" name="T64"/>
              <a:gd fmla="*/ 13 h 357" name="T65"/>
              <a:gd fmla="*/ 330 w 401" name="T66"/>
              <a:gd fmla="*/ 6 h 357" name="T67"/>
              <a:gd fmla="*/ 274 w 401" name="T68"/>
              <a:gd fmla="*/ 51 h 357" name="T69"/>
              <a:gd fmla="*/ 257 w 401" name="T70"/>
              <a:gd fmla="*/ 121 h 357" name="T71"/>
              <a:gd fmla="*/ 230 w 401" name="T72"/>
              <a:gd fmla="*/ 149 h 357" name="T73"/>
              <a:gd fmla="*/ 257 w 401" name="T74"/>
              <a:gd fmla="*/ 181 h 357" name="T75"/>
              <a:gd fmla="*/ 290 w 401" name="T76"/>
              <a:gd fmla="*/ 149 h 357" name="T77"/>
              <a:gd fmla="*/ 330 w 401" name="T78"/>
              <a:gd fmla="*/ 137 h 357" name="T79"/>
              <a:gd fmla="*/ 391 w 401" name="T80"/>
              <a:gd fmla="*/ 112 h 357" name="T81"/>
              <a:gd fmla="*/ 398 w 401" name="T82"/>
              <a:gd fmla="*/ 46 h 357" name="T83"/>
              <a:gd fmla="*/ 55 w 401" name="T84"/>
              <a:gd fmla="*/ 319 h 357" name="T85"/>
              <a:gd fmla="*/ 55 w 401" name="T86"/>
              <a:gd fmla="*/ 334 h 357" name="T87"/>
              <a:gd fmla="*/ 74 w 401" name="T88"/>
              <a:gd fmla="*/ 353 h 357" name="T89"/>
              <a:gd fmla="*/ 89 w 401" name="T90"/>
              <a:gd fmla="*/ 351 h 357" name="T91"/>
              <a:gd fmla="*/ 187 w 401" name="T92"/>
              <a:gd fmla="*/ 254 h 357" name="T93"/>
              <a:gd fmla="*/ 157 w 401" name="T94"/>
              <a:gd fmla="*/ 220 h 357" name="T95"/>
              <a:gd fmla="*/ 55 w 401" name="T96"/>
              <a:gd fmla="*/ 319 h 357"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357" w="401">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124" name="Freeform 16"/>
          <p:cNvSpPr>
            <a:spLocks noEditPoints="1"/>
          </p:cNvSpPr>
          <p:nvPr/>
        </p:nvSpPr>
        <p:spPr bwMode="auto">
          <a:xfrm>
            <a:off x="8792950" y="2682428"/>
            <a:ext cx="325709" cy="326475"/>
          </a:xfrm>
          <a:custGeom>
            <a:gdLst>
              <a:gd fmla="*/ 136 w 360" name="T0"/>
              <a:gd fmla="*/ 226 h 361" name="T1"/>
              <a:gd fmla="*/ 56 w 360" name="T2"/>
              <a:gd fmla="*/ 194 h 361" name="T3"/>
              <a:gd fmla="*/ 56 w 360" name="T4"/>
              <a:gd fmla="*/ 221 h 361" name="T5"/>
              <a:gd fmla="*/ 136 w 360" name="T6"/>
              <a:gd fmla="*/ 253 h 361" name="T7"/>
              <a:gd fmla="*/ 136 w 360" name="T8"/>
              <a:gd fmla="*/ 226 h 361" name="T9"/>
              <a:gd fmla="*/ 136 w 360" name="T10"/>
              <a:gd fmla="*/ 143 h 361" name="T11"/>
              <a:gd fmla="*/ 56 w 360" name="T12"/>
              <a:gd fmla="*/ 111 h 361" name="T13"/>
              <a:gd fmla="*/ 56 w 360" name="T14"/>
              <a:gd fmla="*/ 138 h 361" name="T15"/>
              <a:gd fmla="*/ 136 w 360" name="T16"/>
              <a:gd fmla="*/ 170 h 361" name="T17"/>
              <a:gd fmla="*/ 136 w 360" name="T18"/>
              <a:gd fmla="*/ 143 h 361" name="T19"/>
              <a:gd fmla="*/ 351 w 360" name="T20"/>
              <a:gd fmla="*/ 4 h 361" name="T21"/>
              <a:gd fmla="*/ 332 w 360" name="T22"/>
              <a:gd fmla="*/ 2 h 361" name="T23"/>
              <a:gd fmla="*/ 180 w 360" name="T24"/>
              <a:gd fmla="*/ 63 h 361" name="T25"/>
              <a:gd fmla="*/ 27 w 360" name="T26"/>
              <a:gd fmla="*/ 2 h 361" name="T27"/>
              <a:gd fmla="*/ 8 w 360" name="T28"/>
              <a:gd fmla="*/ 4 h 361" name="T29"/>
              <a:gd fmla="*/ 0 w 360" name="T30"/>
              <a:gd fmla="*/ 21 h 361" name="T31"/>
              <a:gd fmla="*/ 0 w 360" name="T32"/>
              <a:gd fmla="*/ 277 h 361" name="T33"/>
              <a:gd fmla="*/ 12 w 360" name="T34"/>
              <a:gd fmla="*/ 295 h 361" name="T35"/>
              <a:gd fmla="*/ 172 w 360" name="T36"/>
              <a:gd fmla="*/ 359 h 361" name="T37"/>
              <a:gd fmla="*/ 176 w 360" name="T38"/>
              <a:gd fmla="*/ 361 h 361" name="T39"/>
              <a:gd fmla="*/ 180 w 360" name="T40"/>
              <a:gd fmla="*/ 361 h 361" name="T41"/>
              <a:gd fmla="*/ 184 w 360" name="T42"/>
              <a:gd fmla="*/ 361 h 361" name="T43"/>
              <a:gd fmla="*/ 187 w 360" name="T44"/>
              <a:gd fmla="*/ 359 h 361" name="T45"/>
              <a:gd fmla="*/ 347 w 360" name="T46"/>
              <a:gd fmla="*/ 295 h 361" name="T47"/>
              <a:gd fmla="*/ 360 w 360" name="T48"/>
              <a:gd fmla="*/ 277 h 361" name="T49"/>
              <a:gd fmla="*/ 360 w 360" name="T50"/>
              <a:gd fmla="*/ 21 h 361" name="T51"/>
              <a:gd fmla="*/ 351 w 360" name="T52"/>
              <a:gd fmla="*/ 4 h 361" name="T53"/>
              <a:gd fmla="*/ 160 w 360" name="T54"/>
              <a:gd fmla="*/ 320 h 361" name="T55"/>
              <a:gd fmla="*/ 32 w 360" name="T56"/>
              <a:gd fmla="*/ 269 h 361" name="T57"/>
              <a:gd fmla="*/ 32 w 360" name="T58"/>
              <a:gd fmla="*/ 45 h 361" name="T59"/>
              <a:gd fmla="*/ 160 w 360" name="T60"/>
              <a:gd fmla="*/ 96 h 361" name="T61"/>
              <a:gd fmla="*/ 160 w 360" name="T62"/>
              <a:gd fmla="*/ 320 h 361" name="T63"/>
              <a:gd fmla="*/ 328 w 360" name="T64"/>
              <a:gd fmla="*/ 269 h 361" name="T65"/>
              <a:gd fmla="*/ 200 w 360" name="T66"/>
              <a:gd fmla="*/ 320 h 361" name="T67"/>
              <a:gd fmla="*/ 200 w 360" name="T68"/>
              <a:gd fmla="*/ 96 h 361" name="T69"/>
              <a:gd fmla="*/ 328 w 360" name="T70"/>
              <a:gd fmla="*/ 45 h 361" name="T71"/>
              <a:gd fmla="*/ 328 w 360" name="T72"/>
              <a:gd fmla="*/ 269 h 361" name="T73"/>
              <a:gd fmla="*/ 304 w 360" name="T74"/>
              <a:gd fmla="*/ 194 h 361" name="T75"/>
              <a:gd fmla="*/ 224 w 360" name="T76"/>
              <a:gd fmla="*/ 226 h 361" name="T77"/>
              <a:gd fmla="*/ 224 w 360" name="T78"/>
              <a:gd fmla="*/ 253 h 361" name="T79"/>
              <a:gd fmla="*/ 304 w 360" name="T80"/>
              <a:gd fmla="*/ 221 h 361" name="T81"/>
              <a:gd fmla="*/ 304 w 360" name="T82"/>
              <a:gd fmla="*/ 194 h 361" name="T83"/>
              <a:gd fmla="*/ 304 w 360" name="T84"/>
              <a:gd fmla="*/ 111 h 361" name="T85"/>
              <a:gd fmla="*/ 224 w 360" name="T86"/>
              <a:gd fmla="*/ 143 h 361" name="T87"/>
              <a:gd fmla="*/ 224 w 360" name="T88"/>
              <a:gd fmla="*/ 170 h 361" name="T89"/>
              <a:gd fmla="*/ 304 w 360" name="T90"/>
              <a:gd fmla="*/ 138 h 361" name="T91"/>
              <a:gd fmla="*/ 304 w 360" name="T92"/>
              <a:gd fmla="*/ 111 h 36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61" w="360">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en-US"/>
          </a:p>
        </p:txBody>
      </p:sp>
      <p:sp>
        <p:nvSpPr>
          <p:cNvPr id="127" name="TextBox 126"/>
          <p:cNvSpPr txBox="1"/>
          <p:nvPr/>
        </p:nvSpPr>
        <p:spPr>
          <a:xfrm>
            <a:off x="2239687" y="5158933"/>
            <a:ext cx="8172908" cy="64008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28" name="TextBox 127"/>
          <p:cNvSpPr txBox="1"/>
          <p:nvPr/>
        </p:nvSpPr>
        <p:spPr>
          <a:xfrm>
            <a:off x="5328916" y="4723983"/>
            <a:ext cx="2059343" cy="304800"/>
          </a:xfrm>
          <a:prstGeom prst="rect">
            <a:avLst/>
          </a:prstGeom>
          <a:noFill/>
        </p:spPr>
        <p:txBody>
          <a:bodyPr bIns="0" lIns="0" rIns="0" rtlCol="0" tIns="0" wrap="square">
            <a:spAutoFit/>
          </a:bodyPr>
          <a:lstStyle/>
          <a:p>
            <a:r>
              <a:rPr altLang="en-US" b="1" lang="zh-CN" smtClean="0" sz="2000">
                <a:solidFill>
                  <a:schemeClr val="tx1">
                    <a:lumMod val="75000"/>
                    <a:lumOff val="25000"/>
                  </a:schemeClr>
                </a:solidFill>
                <a:latin charset="0" pitchFamily="34" typeface="Impact MT Std"/>
                <a:ea charset="-122" panose="020b0503020204020204" pitchFamily="34" typeface="微软雅黑"/>
              </a:rPr>
              <a:t>点击输入标题文本</a:t>
            </a:r>
          </a:p>
        </p:txBody>
      </p:sp>
      <p:sp>
        <p:nvSpPr>
          <p:cNvPr id="74" name="圆角矩形 73"/>
          <p:cNvSpPr/>
          <p:nvPr/>
        </p:nvSpPr>
        <p:spPr>
          <a:xfrm>
            <a:off x="-239117" y="2517059"/>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圆角矩形 74"/>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标题 4"/>
          <p:cNvSpPr txBox="1"/>
          <p:nvPr/>
        </p:nvSpPr>
        <p:spPr>
          <a:xfrm>
            <a:off x="48915" y="2538289"/>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财务与融资</a:t>
            </a:r>
          </a:p>
        </p:txBody>
      </p:sp>
      <p:sp>
        <p:nvSpPr>
          <p:cNvPr id="93"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94" name="圆角矩形 93"/>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96" name="圆角矩形 95"/>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7"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98" name="圆角矩形 97"/>
          <p:cNvSpPr/>
          <p:nvPr/>
        </p:nvSpPr>
        <p:spPr>
          <a:xfrm>
            <a:off x="-383134" y="221092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标题 4"/>
          <p:cNvSpPr txBox="1"/>
          <p:nvPr/>
        </p:nvSpPr>
        <p:spPr>
          <a:xfrm>
            <a:off x="48914" y="221092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100" name="圆角矩形 99"/>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33</a:t>
            </a:r>
          </a:p>
        </p:txBody>
      </p:sp>
    </p:spTree>
    <p:extLst>
      <p:ext uri="{BB962C8B-B14F-4D97-AF65-F5344CB8AC3E}">
        <p14:creationId val="75541637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55"/>
                                        </p:tgtEl>
                                        <p:attrNameLst>
                                          <p:attrName>style.visibility</p:attrName>
                                        </p:attrNameLst>
                                      </p:cBhvr>
                                      <p:to>
                                        <p:strVal val="visible"/>
                                      </p:to>
                                    </p:set>
                                    <p:anim calcmode="lin" valueType="num">
                                      <p:cBhvr>
                                        <p:cTn dur="500" fill="hold" id="7"/>
                                        <p:tgtEl>
                                          <p:spTgt spid="55"/>
                                        </p:tgtEl>
                                        <p:attrNameLst>
                                          <p:attrName>ppt_w</p:attrName>
                                        </p:attrNameLst>
                                      </p:cBhvr>
                                      <p:tavLst>
                                        <p:tav tm="0">
                                          <p:val>
                                            <p:fltVal val="0"/>
                                          </p:val>
                                        </p:tav>
                                        <p:tav tm="100000">
                                          <p:val>
                                            <p:strVal val="#ppt_w"/>
                                          </p:val>
                                        </p:tav>
                                      </p:tavLst>
                                    </p:anim>
                                    <p:anim calcmode="lin" valueType="num">
                                      <p:cBhvr>
                                        <p:cTn dur="500" fill="hold" id="8"/>
                                        <p:tgtEl>
                                          <p:spTgt spid="55"/>
                                        </p:tgtEl>
                                        <p:attrNameLst>
                                          <p:attrName>ppt_h</p:attrName>
                                        </p:attrNameLst>
                                      </p:cBhvr>
                                      <p:tavLst>
                                        <p:tav tm="0">
                                          <p:val>
                                            <p:fltVal val="0"/>
                                          </p:val>
                                        </p:tav>
                                        <p:tav tm="100000">
                                          <p:val>
                                            <p:strVal val="#ppt_h"/>
                                          </p:val>
                                        </p:tav>
                                      </p:tavLst>
                                    </p:anim>
                                    <p:animEffect filter="fade" transition="in">
                                      <p:cBhvr>
                                        <p:cTn dur="500" id="9"/>
                                        <p:tgtEl>
                                          <p:spTgt spid="55"/>
                                        </p:tgtEl>
                                      </p:cBhvr>
                                    </p:animEffect>
                                  </p:childTnLst>
                                </p:cTn>
                              </p:par>
                            </p:childTnLst>
                          </p:cTn>
                        </p:par>
                        <p:par>
                          <p:cTn fill="hold" id="10" nodeType="afterGroup">
                            <p:stCondLst>
                              <p:cond delay="500"/>
                            </p:stCondLst>
                            <p:childTnLst>
                              <p:par>
                                <p:cTn fill="hold" grpId="0" id="11" nodeType="afterEffect" presetClass="entr" presetID="53" presetSubtype="0">
                                  <p:stCondLst>
                                    <p:cond delay="0"/>
                                  </p:stCondLst>
                                  <p:childTnLst>
                                    <p:set>
                                      <p:cBhvr>
                                        <p:cTn dur="1" fill="hold" id="12">
                                          <p:stCondLst>
                                            <p:cond delay="0"/>
                                          </p:stCondLst>
                                        </p:cTn>
                                        <p:tgtEl>
                                          <p:spTgt spid="45"/>
                                        </p:tgtEl>
                                        <p:attrNameLst>
                                          <p:attrName>style.visibility</p:attrName>
                                        </p:attrNameLst>
                                      </p:cBhvr>
                                      <p:to>
                                        <p:strVal val="visible"/>
                                      </p:to>
                                    </p:set>
                                    <p:anim calcmode="lin" valueType="num">
                                      <p:cBhvr>
                                        <p:cTn dur="500" fill="hold" id="13"/>
                                        <p:tgtEl>
                                          <p:spTgt spid="45"/>
                                        </p:tgtEl>
                                        <p:attrNameLst>
                                          <p:attrName>ppt_w</p:attrName>
                                        </p:attrNameLst>
                                      </p:cBhvr>
                                      <p:tavLst>
                                        <p:tav tm="0">
                                          <p:val>
                                            <p:fltVal val="0"/>
                                          </p:val>
                                        </p:tav>
                                        <p:tav tm="100000">
                                          <p:val>
                                            <p:strVal val="#ppt_w"/>
                                          </p:val>
                                        </p:tav>
                                      </p:tavLst>
                                    </p:anim>
                                    <p:anim calcmode="lin" valueType="num">
                                      <p:cBhvr>
                                        <p:cTn dur="500" fill="hold" id="14"/>
                                        <p:tgtEl>
                                          <p:spTgt spid="45"/>
                                        </p:tgtEl>
                                        <p:attrNameLst>
                                          <p:attrName>ppt_h</p:attrName>
                                        </p:attrNameLst>
                                      </p:cBhvr>
                                      <p:tavLst>
                                        <p:tav tm="0">
                                          <p:val>
                                            <p:fltVal val="0"/>
                                          </p:val>
                                        </p:tav>
                                        <p:tav tm="100000">
                                          <p:val>
                                            <p:strVal val="#ppt_h"/>
                                          </p:val>
                                        </p:tav>
                                      </p:tavLst>
                                    </p:anim>
                                    <p:animEffect filter="fade" transition="in">
                                      <p:cBhvr>
                                        <p:cTn dur="500" id="15"/>
                                        <p:tgtEl>
                                          <p:spTgt spid="45"/>
                                        </p:tgtEl>
                                      </p:cBhvr>
                                    </p:animEffect>
                                  </p:childTnLst>
                                </p:cTn>
                              </p:par>
                            </p:childTnLst>
                          </p:cTn>
                        </p:par>
                        <p:par>
                          <p:cTn fill="hold" id="16" nodeType="afterGroup">
                            <p:stCondLst>
                              <p:cond delay="1000"/>
                            </p:stCondLst>
                            <p:childTnLst>
                              <p:par>
                                <p:cTn fill="hold" grpId="0" id="17" nodeType="afterEffect" presetClass="entr" presetID="53" presetSubtype="0">
                                  <p:stCondLst>
                                    <p:cond delay="0"/>
                                  </p:stCondLst>
                                  <p:childTnLst>
                                    <p:set>
                                      <p:cBhvr>
                                        <p:cTn dur="1" fill="hold" id="18">
                                          <p:stCondLst>
                                            <p:cond delay="0"/>
                                          </p:stCondLst>
                                        </p:cTn>
                                        <p:tgtEl>
                                          <p:spTgt spid="41"/>
                                        </p:tgtEl>
                                        <p:attrNameLst>
                                          <p:attrName>style.visibility</p:attrName>
                                        </p:attrNameLst>
                                      </p:cBhvr>
                                      <p:to>
                                        <p:strVal val="visible"/>
                                      </p:to>
                                    </p:set>
                                    <p:anim calcmode="lin" valueType="num">
                                      <p:cBhvr>
                                        <p:cTn dur="500" fill="hold" id="19"/>
                                        <p:tgtEl>
                                          <p:spTgt spid="41"/>
                                        </p:tgtEl>
                                        <p:attrNameLst>
                                          <p:attrName>ppt_w</p:attrName>
                                        </p:attrNameLst>
                                      </p:cBhvr>
                                      <p:tavLst>
                                        <p:tav tm="0">
                                          <p:val>
                                            <p:fltVal val="0"/>
                                          </p:val>
                                        </p:tav>
                                        <p:tav tm="100000">
                                          <p:val>
                                            <p:strVal val="#ppt_w"/>
                                          </p:val>
                                        </p:tav>
                                      </p:tavLst>
                                    </p:anim>
                                    <p:anim calcmode="lin" valueType="num">
                                      <p:cBhvr>
                                        <p:cTn dur="500" fill="hold" id="20"/>
                                        <p:tgtEl>
                                          <p:spTgt spid="41"/>
                                        </p:tgtEl>
                                        <p:attrNameLst>
                                          <p:attrName>ppt_h</p:attrName>
                                        </p:attrNameLst>
                                      </p:cBhvr>
                                      <p:tavLst>
                                        <p:tav tm="0">
                                          <p:val>
                                            <p:fltVal val="0"/>
                                          </p:val>
                                        </p:tav>
                                        <p:tav tm="100000">
                                          <p:val>
                                            <p:strVal val="#ppt_h"/>
                                          </p:val>
                                        </p:tav>
                                      </p:tavLst>
                                    </p:anim>
                                    <p:animEffect filter="fade" transition="in">
                                      <p:cBhvr>
                                        <p:cTn dur="500" id="21"/>
                                        <p:tgtEl>
                                          <p:spTgt spid="41"/>
                                        </p:tgtEl>
                                      </p:cBhvr>
                                    </p:animEffect>
                                  </p:childTnLst>
                                </p:cTn>
                              </p:par>
                            </p:childTnLst>
                          </p:cTn>
                        </p:par>
                        <p:par>
                          <p:cTn fill="hold" id="22" nodeType="afterGroup">
                            <p:stCondLst>
                              <p:cond delay="1500"/>
                            </p:stCondLst>
                            <p:childTnLst>
                              <p:par>
                                <p:cTn fill="hold" grpId="0" id="23" nodeType="afterEffect" presetClass="entr" presetID="53" presetSubtype="0">
                                  <p:stCondLst>
                                    <p:cond delay="0"/>
                                  </p:stCondLst>
                                  <p:childTnLst>
                                    <p:set>
                                      <p:cBhvr>
                                        <p:cTn dur="1" fill="hold" id="24">
                                          <p:stCondLst>
                                            <p:cond delay="0"/>
                                          </p:stCondLst>
                                        </p:cTn>
                                        <p:tgtEl>
                                          <p:spTgt spid="47"/>
                                        </p:tgtEl>
                                        <p:attrNameLst>
                                          <p:attrName>style.visibility</p:attrName>
                                        </p:attrNameLst>
                                      </p:cBhvr>
                                      <p:to>
                                        <p:strVal val="visible"/>
                                      </p:to>
                                    </p:set>
                                    <p:anim calcmode="lin" valueType="num">
                                      <p:cBhvr>
                                        <p:cTn dur="500" fill="hold" id="25"/>
                                        <p:tgtEl>
                                          <p:spTgt spid="47"/>
                                        </p:tgtEl>
                                        <p:attrNameLst>
                                          <p:attrName>ppt_w</p:attrName>
                                        </p:attrNameLst>
                                      </p:cBhvr>
                                      <p:tavLst>
                                        <p:tav tm="0">
                                          <p:val>
                                            <p:fltVal val="0"/>
                                          </p:val>
                                        </p:tav>
                                        <p:tav tm="100000">
                                          <p:val>
                                            <p:strVal val="#ppt_w"/>
                                          </p:val>
                                        </p:tav>
                                      </p:tavLst>
                                    </p:anim>
                                    <p:anim calcmode="lin" valueType="num">
                                      <p:cBhvr>
                                        <p:cTn dur="500" fill="hold" id="26"/>
                                        <p:tgtEl>
                                          <p:spTgt spid="47"/>
                                        </p:tgtEl>
                                        <p:attrNameLst>
                                          <p:attrName>ppt_h</p:attrName>
                                        </p:attrNameLst>
                                      </p:cBhvr>
                                      <p:tavLst>
                                        <p:tav tm="0">
                                          <p:val>
                                            <p:fltVal val="0"/>
                                          </p:val>
                                        </p:tav>
                                        <p:tav tm="100000">
                                          <p:val>
                                            <p:strVal val="#ppt_h"/>
                                          </p:val>
                                        </p:tav>
                                      </p:tavLst>
                                    </p:anim>
                                    <p:animEffect filter="fade" transition="in">
                                      <p:cBhvr>
                                        <p:cTn dur="500" id="27"/>
                                        <p:tgtEl>
                                          <p:spTgt spid="47"/>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childTnLst>
                                    <p:set>
                                      <p:cBhvr>
                                        <p:cTn dur="1" fill="hold" id="30">
                                          <p:stCondLst>
                                            <p:cond delay="0"/>
                                          </p:stCondLst>
                                        </p:cTn>
                                        <p:tgtEl>
                                          <p:spTgt spid="46"/>
                                        </p:tgtEl>
                                        <p:attrNameLst>
                                          <p:attrName>style.visibility</p:attrName>
                                        </p:attrNameLst>
                                      </p:cBhvr>
                                      <p:to>
                                        <p:strVal val="visible"/>
                                      </p:to>
                                    </p:set>
                                    <p:anim calcmode="lin" valueType="num">
                                      <p:cBhvr>
                                        <p:cTn dur="500" fill="hold" id="31"/>
                                        <p:tgtEl>
                                          <p:spTgt spid="46"/>
                                        </p:tgtEl>
                                        <p:attrNameLst>
                                          <p:attrName>ppt_w</p:attrName>
                                        </p:attrNameLst>
                                      </p:cBhvr>
                                      <p:tavLst>
                                        <p:tav tm="0">
                                          <p:val>
                                            <p:fltVal val="0"/>
                                          </p:val>
                                        </p:tav>
                                        <p:tav tm="100000">
                                          <p:val>
                                            <p:strVal val="#ppt_w"/>
                                          </p:val>
                                        </p:tav>
                                      </p:tavLst>
                                    </p:anim>
                                    <p:anim calcmode="lin" valueType="num">
                                      <p:cBhvr>
                                        <p:cTn dur="500" fill="hold" id="32"/>
                                        <p:tgtEl>
                                          <p:spTgt spid="46"/>
                                        </p:tgtEl>
                                        <p:attrNameLst>
                                          <p:attrName>ppt_h</p:attrName>
                                        </p:attrNameLst>
                                      </p:cBhvr>
                                      <p:tavLst>
                                        <p:tav tm="0">
                                          <p:val>
                                            <p:fltVal val="0"/>
                                          </p:val>
                                        </p:tav>
                                        <p:tav tm="100000">
                                          <p:val>
                                            <p:strVal val="#ppt_h"/>
                                          </p:val>
                                        </p:tav>
                                      </p:tavLst>
                                    </p:anim>
                                    <p:animEffect filter="fade" transition="in">
                                      <p:cBhvr>
                                        <p:cTn dur="500" id="33"/>
                                        <p:tgtEl>
                                          <p:spTgt spid="46"/>
                                        </p:tgtEl>
                                      </p:cBhvr>
                                    </p:animEffect>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48"/>
                                        </p:tgtEl>
                                        <p:attrNameLst>
                                          <p:attrName>style.visibility</p:attrName>
                                        </p:attrNameLst>
                                      </p:cBhvr>
                                      <p:to>
                                        <p:strVal val="visible"/>
                                      </p:to>
                                    </p:set>
                                    <p:anim calcmode="lin" valueType="num">
                                      <p:cBhvr>
                                        <p:cTn dur="500" fill="hold" id="37"/>
                                        <p:tgtEl>
                                          <p:spTgt spid="48"/>
                                        </p:tgtEl>
                                        <p:attrNameLst>
                                          <p:attrName>ppt_w</p:attrName>
                                        </p:attrNameLst>
                                      </p:cBhvr>
                                      <p:tavLst>
                                        <p:tav tm="0">
                                          <p:val>
                                            <p:fltVal val="0"/>
                                          </p:val>
                                        </p:tav>
                                        <p:tav tm="100000">
                                          <p:val>
                                            <p:strVal val="#ppt_w"/>
                                          </p:val>
                                        </p:tav>
                                      </p:tavLst>
                                    </p:anim>
                                    <p:anim calcmode="lin" valueType="num">
                                      <p:cBhvr>
                                        <p:cTn dur="500" fill="hold" id="38"/>
                                        <p:tgtEl>
                                          <p:spTgt spid="48"/>
                                        </p:tgtEl>
                                        <p:attrNameLst>
                                          <p:attrName>ppt_h</p:attrName>
                                        </p:attrNameLst>
                                      </p:cBhvr>
                                      <p:tavLst>
                                        <p:tav tm="0">
                                          <p:val>
                                            <p:fltVal val="0"/>
                                          </p:val>
                                        </p:tav>
                                        <p:tav tm="100000">
                                          <p:val>
                                            <p:strVal val="#ppt_h"/>
                                          </p:val>
                                        </p:tav>
                                      </p:tavLst>
                                    </p:anim>
                                    <p:animEffect filter="fade" transition="in">
                                      <p:cBhvr>
                                        <p:cTn dur="500" id="39"/>
                                        <p:tgtEl>
                                          <p:spTgt spid="48"/>
                                        </p:tgtEl>
                                      </p:cBhvr>
                                    </p:animEffect>
                                  </p:childTnLst>
                                </p:cTn>
                              </p:par>
                            </p:childTnLst>
                          </p:cTn>
                        </p:par>
                        <p:par>
                          <p:cTn fill="hold" id="40" nodeType="afterGroup">
                            <p:stCondLst>
                              <p:cond delay="3000"/>
                            </p:stCondLst>
                            <p:childTnLst>
                              <p:par>
                                <p:cTn fill="hold" grpId="0" id="41" nodeType="afterEffect" presetClass="entr" presetID="53" presetSubtype="0">
                                  <p:stCondLst>
                                    <p:cond delay="0"/>
                                  </p:stCondLst>
                                  <p:childTnLst>
                                    <p:set>
                                      <p:cBhvr>
                                        <p:cTn dur="1" fill="hold" id="42">
                                          <p:stCondLst>
                                            <p:cond delay="0"/>
                                          </p:stCondLst>
                                        </p:cTn>
                                        <p:tgtEl>
                                          <p:spTgt spid="44"/>
                                        </p:tgtEl>
                                        <p:attrNameLst>
                                          <p:attrName>style.visibility</p:attrName>
                                        </p:attrNameLst>
                                      </p:cBhvr>
                                      <p:to>
                                        <p:strVal val="visible"/>
                                      </p:to>
                                    </p:set>
                                    <p:anim calcmode="lin" valueType="num">
                                      <p:cBhvr>
                                        <p:cTn dur="500" fill="hold" id="43"/>
                                        <p:tgtEl>
                                          <p:spTgt spid="44"/>
                                        </p:tgtEl>
                                        <p:attrNameLst>
                                          <p:attrName>ppt_w</p:attrName>
                                        </p:attrNameLst>
                                      </p:cBhvr>
                                      <p:tavLst>
                                        <p:tav tm="0">
                                          <p:val>
                                            <p:fltVal val="0"/>
                                          </p:val>
                                        </p:tav>
                                        <p:tav tm="100000">
                                          <p:val>
                                            <p:strVal val="#ppt_w"/>
                                          </p:val>
                                        </p:tav>
                                      </p:tavLst>
                                    </p:anim>
                                    <p:anim calcmode="lin" valueType="num">
                                      <p:cBhvr>
                                        <p:cTn dur="500" fill="hold" id="44"/>
                                        <p:tgtEl>
                                          <p:spTgt spid="44"/>
                                        </p:tgtEl>
                                        <p:attrNameLst>
                                          <p:attrName>ppt_h</p:attrName>
                                        </p:attrNameLst>
                                      </p:cBhvr>
                                      <p:tavLst>
                                        <p:tav tm="0">
                                          <p:val>
                                            <p:fltVal val="0"/>
                                          </p:val>
                                        </p:tav>
                                        <p:tav tm="100000">
                                          <p:val>
                                            <p:strVal val="#ppt_h"/>
                                          </p:val>
                                        </p:tav>
                                      </p:tavLst>
                                    </p:anim>
                                    <p:animEffect filter="fade" transition="in">
                                      <p:cBhvr>
                                        <p:cTn dur="500" id="45"/>
                                        <p:tgtEl>
                                          <p:spTgt spid="44"/>
                                        </p:tgtEl>
                                      </p:cBhvr>
                                    </p:animEffect>
                                  </p:childTnLst>
                                </p:cTn>
                              </p:par>
                            </p:childTnLst>
                          </p:cTn>
                        </p:par>
                        <p:par>
                          <p:cTn fill="hold" id="46" nodeType="afterGroup">
                            <p:stCondLst>
                              <p:cond delay="3500"/>
                            </p:stCondLst>
                            <p:childTnLst>
                              <p:par>
                                <p:cTn fill="hold" grpId="0" id="47" nodeType="afterEffect" presetClass="entr" presetID="53" presetSubtype="0">
                                  <p:stCondLst>
                                    <p:cond delay="0"/>
                                  </p:stCondLst>
                                  <p:childTnLst>
                                    <p:set>
                                      <p:cBhvr>
                                        <p:cTn dur="1" fill="hold" id="48">
                                          <p:stCondLst>
                                            <p:cond delay="0"/>
                                          </p:stCondLst>
                                        </p:cTn>
                                        <p:tgtEl>
                                          <p:spTgt spid="49"/>
                                        </p:tgtEl>
                                        <p:attrNameLst>
                                          <p:attrName>style.visibility</p:attrName>
                                        </p:attrNameLst>
                                      </p:cBhvr>
                                      <p:to>
                                        <p:strVal val="visible"/>
                                      </p:to>
                                    </p:set>
                                    <p:anim calcmode="lin" valueType="num">
                                      <p:cBhvr>
                                        <p:cTn dur="500" fill="hold" id="49"/>
                                        <p:tgtEl>
                                          <p:spTgt spid="49"/>
                                        </p:tgtEl>
                                        <p:attrNameLst>
                                          <p:attrName>ppt_w</p:attrName>
                                        </p:attrNameLst>
                                      </p:cBhvr>
                                      <p:tavLst>
                                        <p:tav tm="0">
                                          <p:val>
                                            <p:fltVal val="0"/>
                                          </p:val>
                                        </p:tav>
                                        <p:tav tm="100000">
                                          <p:val>
                                            <p:strVal val="#ppt_w"/>
                                          </p:val>
                                        </p:tav>
                                      </p:tavLst>
                                    </p:anim>
                                    <p:anim calcmode="lin" valueType="num">
                                      <p:cBhvr>
                                        <p:cTn dur="500" fill="hold" id="50"/>
                                        <p:tgtEl>
                                          <p:spTgt spid="49"/>
                                        </p:tgtEl>
                                        <p:attrNameLst>
                                          <p:attrName>ppt_h</p:attrName>
                                        </p:attrNameLst>
                                      </p:cBhvr>
                                      <p:tavLst>
                                        <p:tav tm="0">
                                          <p:val>
                                            <p:fltVal val="0"/>
                                          </p:val>
                                        </p:tav>
                                        <p:tav tm="100000">
                                          <p:val>
                                            <p:strVal val="#ppt_h"/>
                                          </p:val>
                                        </p:tav>
                                      </p:tavLst>
                                    </p:anim>
                                    <p:animEffect filter="fade" transition="in">
                                      <p:cBhvr>
                                        <p:cTn dur="500" id="51"/>
                                        <p:tgtEl>
                                          <p:spTgt spid="49"/>
                                        </p:tgtEl>
                                      </p:cBhvr>
                                    </p:animEffect>
                                  </p:childTnLst>
                                </p:cTn>
                              </p:par>
                            </p:childTnLst>
                          </p:cTn>
                        </p:par>
                        <p:par>
                          <p:cTn fill="hold" id="52" nodeType="afterGroup">
                            <p:stCondLst>
                              <p:cond delay="4000"/>
                            </p:stCondLst>
                            <p:childTnLst>
                              <p:par>
                                <p:cTn fill="hold" grpId="0" id="53" nodeType="afterEffect" presetClass="entr" presetID="53" presetSubtype="0">
                                  <p:stCondLst>
                                    <p:cond delay="0"/>
                                  </p:stCondLst>
                                  <p:childTnLst>
                                    <p:set>
                                      <p:cBhvr>
                                        <p:cTn dur="1" fill="hold" id="54">
                                          <p:stCondLst>
                                            <p:cond delay="0"/>
                                          </p:stCondLst>
                                        </p:cTn>
                                        <p:tgtEl>
                                          <p:spTgt spid="50"/>
                                        </p:tgtEl>
                                        <p:attrNameLst>
                                          <p:attrName>style.visibility</p:attrName>
                                        </p:attrNameLst>
                                      </p:cBhvr>
                                      <p:to>
                                        <p:strVal val="visible"/>
                                      </p:to>
                                    </p:set>
                                    <p:anim calcmode="lin" valueType="num">
                                      <p:cBhvr>
                                        <p:cTn dur="500" fill="hold" id="55"/>
                                        <p:tgtEl>
                                          <p:spTgt spid="50"/>
                                        </p:tgtEl>
                                        <p:attrNameLst>
                                          <p:attrName>ppt_w</p:attrName>
                                        </p:attrNameLst>
                                      </p:cBhvr>
                                      <p:tavLst>
                                        <p:tav tm="0">
                                          <p:val>
                                            <p:fltVal val="0"/>
                                          </p:val>
                                        </p:tav>
                                        <p:tav tm="100000">
                                          <p:val>
                                            <p:strVal val="#ppt_w"/>
                                          </p:val>
                                        </p:tav>
                                      </p:tavLst>
                                    </p:anim>
                                    <p:anim calcmode="lin" valueType="num">
                                      <p:cBhvr>
                                        <p:cTn dur="500" fill="hold" id="56"/>
                                        <p:tgtEl>
                                          <p:spTgt spid="50"/>
                                        </p:tgtEl>
                                        <p:attrNameLst>
                                          <p:attrName>ppt_h</p:attrName>
                                        </p:attrNameLst>
                                      </p:cBhvr>
                                      <p:tavLst>
                                        <p:tav tm="0">
                                          <p:val>
                                            <p:fltVal val="0"/>
                                          </p:val>
                                        </p:tav>
                                        <p:tav tm="100000">
                                          <p:val>
                                            <p:strVal val="#ppt_h"/>
                                          </p:val>
                                        </p:tav>
                                      </p:tavLst>
                                    </p:anim>
                                    <p:animEffect filter="fade" transition="in">
                                      <p:cBhvr>
                                        <p:cTn dur="500" id="57"/>
                                        <p:tgtEl>
                                          <p:spTgt spid="50"/>
                                        </p:tgtEl>
                                      </p:cBhvr>
                                    </p:animEffect>
                                  </p:childTnLst>
                                </p:cTn>
                              </p:par>
                            </p:childTnLst>
                          </p:cTn>
                        </p:par>
                        <p:par>
                          <p:cTn fill="hold" id="58" nodeType="afterGroup">
                            <p:stCondLst>
                              <p:cond delay="4500"/>
                            </p:stCondLst>
                            <p:childTnLst>
                              <p:par>
                                <p:cTn fill="hold" grpId="0" id="59" nodeType="afterEffect" presetClass="entr" presetID="53" presetSubtype="0">
                                  <p:stCondLst>
                                    <p:cond delay="0"/>
                                  </p:stCondLst>
                                  <p:childTnLst>
                                    <p:set>
                                      <p:cBhvr>
                                        <p:cTn dur="1" fill="hold" id="60">
                                          <p:stCondLst>
                                            <p:cond delay="0"/>
                                          </p:stCondLst>
                                        </p:cTn>
                                        <p:tgtEl>
                                          <p:spTgt spid="51"/>
                                        </p:tgtEl>
                                        <p:attrNameLst>
                                          <p:attrName>style.visibility</p:attrName>
                                        </p:attrNameLst>
                                      </p:cBhvr>
                                      <p:to>
                                        <p:strVal val="visible"/>
                                      </p:to>
                                    </p:set>
                                    <p:anim calcmode="lin" valueType="num">
                                      <p:cBhvr>
                                        <p:cTn dur="500" fill="hold" id="61"/>
                                        <p:tgtEl>
                                          <p:spTgt spid="51"/>
                                        </p:tgtEl>
                                        <p:attrNameLst>
                                          <p:attrName>ppt_w</p:attrName>
                                        </p:attrNameLst>
                                      </p:cBhvr>
                                      <p:tavLst>
                                        <p:tav tm="0">
                                          <p:val>
                                            <p:fltVal val="0"/>
                                          </p:val>
                                        </p:tav>
                                        <p:tav tm="100000">
                                          <p:val>
                                            <p:strVal val="#ppt_w"/>
                                          </p:val>
                                        </p:tav>
                                      </p:tavLst>
                                    </p:anim>
                                    <p:anim calcmode="lin" valueType="num">
                                      <p:cBhvr>
                                        <p:cTn dur="500" fill="hold" id="62"/>
                                        <p:tgtEl>
                                          <p:spTgt spid="51"/>
                                        </p:tgtEl>
                                        <p:attrNameLst>
                                          <p:attrName>ppt_h</p:attrName>
                                        </p:attrNameLst>
                                      </p:cBhvr>
                                      <p:tavLst>
                                        <p:tav tm="0">
                                          <p:val>
                                            <p:fltVal val="0"/>
                                          </p:val>
                                        </p:tav>
                                        <p:tav tm="100000">
                                          <p:val>
                                            <p:strVal val="#ppt_h"/>
                                          </p:val>
                                        </p:tav>
                                      </p:tavLst>
                                    </p:anim>
                                    <p:animEffect filter="fade" transition="in">
                                      <p:cBhvr>
                                        <p:cTn dur="500" id="63"/>
                                        <p:tgtEl>
                                          <p:spTgt spid="51"/>
                                        </p:tgtEl>
                                      </p:cBhvr>
                                    </p:animEffect>
                                  </p:childTnLst>
                                </p:cTn>
                              </p:par>
                              <p:par>
                                <p:cTn fill="hold" grpId="0" id="64" nodeType="withEffect" presetClass="entr" presetID="53" presetSubtype="0">
                                  <p:stCondLst>
                                    <p:cond delay="500"/>
                                  </p:stCondLst>
                                  <p:childTnLst>
                                    <p:set>
                                      <p:cBhvr>
                                        <p:cTn dur="1" fill="hold" id="65">
                                          <p:stCondLst>
                                            <p:cond delay="0"/>
                                          </p:stCondLst>
                                        </p:cTn>
                                        <p:tgtEl>
                                          <p:spTgt spid="122"/>
                                        </p:tgtEl>
                                        <p:attrNameLst>
                                          <p:attrName>style.visibility</p:attrName>
                                        </p:attrNameLst>
                                      </p:cBhvr>
                                      <p:to>
                                        <p:strVal val="visible"/>
                                      </p:to>
                                    </p:set>
                                    <p:anim calcmode="lin" valueType="num">
                                      <p:cBhvr>
                                        <p:cTn dur="1000" fill="hold" id="66"/>
                                        <p:tgtEl>
                                          <p:spTgt spid="122"/>
                                        </p:tgtEl>
                                        <p:attrNameLst>
                                          <p:attrName>ppt_w</p:attrName>
                                        </p:attrNameLst>
                                      </p:cBhvr>
                                      <p:tavLst>
                                        <p:tav tm="0">
                                          <p:val>
                                            <p:fltVal val="0"/>
                                          </p:val>
                                        </p:tav>
                                        <p:tav tm="100000">
                                          <p:val>
                                            <p:strVal val="#ppt_w"/>
                                          </p:val>
                                        </p:tav>
                                      </p:tavLst>
                                    </p:anim>
                                    <p:anim calcmode="lin" valueType="num">
                                      <p:cBhvr>
                                        <p:cTn dur="1000" fill="hold" id="67"/>
                                        <p:tgtEl>
                                          <p:spTgt spid="122"/>
                                        </p:tgtEl>
                                        <p:attrNameLst>
                                          <p:attrName>ppt_h</p:attrName>
                                        </p:attrNameLst>
                                      </p:cBhvr>
                                      <p:tavLst>
                                        <p:tav tm="0">
                                          <p:val>
                                            <p:fltVal val="0"/>
                                          </p:val>
                                        </p:tav>
                                        <p:tav tm="100000">
                                          <p:val>
                                            <p:strVal val="#ppt_h"/>
                                          </p:val>
                                        </p:tav>
                                      </p:tavLst>
                                    </p:anim>
                                    <p:animEffect filter="fade" transition="in">
                                      <p:cBhvr>
                                        <p:cTn dur="1000" id="68"/>
                                        <p:tgtEl>
                                          <p:spTgt spid="122"/>
                                        </p:tgtEl>
                                      </p:cBhvr>
                                    </p:animEffect>
                                  </p:childTnLst>
                                </p:cTn>
                              </p:par>
                              <p:par>
                                <p:cTn fill="hold" grpId="0" id="69" nodeType="withEffect" presetClass="entr" presetID="53" presetSubtype="0">
                                  <p:stCondLst>
                                    <p:cond delay="500"/>
                                  </p:stCondLst>
                                  <p:childTnLst>
                                    <p:set>
                                      <p:cBhvr>
                                        <p:cTn dur="1" fill="hold" id="70">
                                          <p:stCondLst>
                                            <p:cond delay="0"/>
                                          </p:stCondLst>
                                        </p:cTn>
                                        <p:tgtEl>
                                          <p:spTgt spid="123"/>
                                        </p:tgtEl>
                                        <p:attrNameLst>
                                          <p:attrName>style.visibility</p:attrName>
                                        </p:attrNameLst>
                                      </p:cBhvr>
                                      <p:to>
                                        <p:strVal val="visible"/>
                                      </p:to>
                                    </p:set>
                                    <p:anim calcmode="lin" valueType="num">
                                      <p:cBhvr>
                                        <p:cTn dur="1000" fill="hold" id="71"/>
                                        <p:tgtEl>
                                          <p:spTgt spid="123"/>
                                        </p:tgtEl>
                                        <p:attrNameLst>
                                          <p:attrName>ppt_w</p:attrName>
                                        </p:attrNameLst>
                                      </p:cBhvr>
                                      <p:tavLst>
                                        <p:tav tm="0">
                                          <p:val>
                                            <p:fltVal val="0"/>
                                          </p:val>
                                        </p:tav>
                                        <p:tav tm="100000">
                                          <p:val>
                                            <p:strVal val="#ppt_w"/>
                                          </p:val>
                                        </p:tav>
                                      </p:tavLst>
                                    </p:anim>
                                    <p:anim calcmode="lin" valueType="num">
                                      <p:cBhvr>
                                        <p:cTn dur="1000" fill="hold" id="72"/>
                                        <p:tgtEl>
                                          <p:spTgt spid="123"/>
                                        </p:tgtEl>
                                        <p:attrNameLst>
                                          <p:attrName>ppt_h</p:attrName>
                                        </p:attrNameLst>
                                      </p:cBhvr>
                                      <p:tavLst>
                                        <p:tav tm="0">
                                          <p:val>
                                            <p:fltVal val="0"/>
                                          </p:val>
                                        </p:tav>
                                        <p:tav tm="100000">
                                          <p:val>
                                            <p:strVal val="#ppt_h"/>
                                          </p:val>
                                        </p:tav>
                                      </p:tavLst>
                                    </p:anim>
                                    <p:animEffect filter="fade" transition="in">
                                      <p:cBhvr>
                                        <p:cTn dur="1000" id="73"/>
                                        <p:tgtEl>
                                          <p:spTgt spid="123"/>
                                        </p:tgtEl>
                                      </p:cBhvr>
                                    </p:animEffect>
                                  </p:childTnLst>
                                </p:cTn>
                              </p:par>
                              <p:par>
                                <p:cTn fill="hold" grpId="0" id="74" nodeType="withEffect" presetClass="entr" presetID="53" presetSubtype="0">
                                  <p:stCondLst>
                                    <p:cond delay="500"/>
                                  </p:stCondLst>
                                  <p:childTnLst>
                                    <p:set>
                                      <p:cBhvr>
                                        <p:cTn dur="1" fill="hold" id="75">
                                          <p:stCondLst>
                                            <p:cond delay="0"/>
                                          </p:stCondLst>
                                        </p:cTn>
                                        <p:tgtEl>
                                          <p:spTgt spid="121"/>
                                        </p:tgtEl>
                                        <p:attrNameLst>
                                          <p:attrName>style.visibility</p:attrName>
                                        </p:attrNameLst>
                                      </p:cBhvr>
                                      <p:to>
                                        <p:strVal val="visible"/>
                                      </p:to>
                                    </p:set>
                                    <p:anim calcmode="lin" valueType="num">
                                      <p:cBhvr>
                                        <p:cTn dur="1000" fill="hold" id="76"/>
                                        <p:tgtEl>
                                          <p:spTgt spid="121"/>
                                        </p:tgtEl>
                                        <p:attrNameLst>
                                          <p:attrName>ppt_w</p:attrName>
                                        </p:attrNameLst>
                                      </p:cBhvr>
                                      <p:tavLst>
                                        <p:tav tm="0">
                                          <p:val>
                                            <p:fltVal val="0"/>
                                          </p:val>
                                        </p:tav>
                                        <p:tav tm="100000">
                                          <p:val>
                                            <p:strVal val="#ppt_w"/>
                                          </p:val>
                                        </p:tav>
                                      </p:tavLst>
                                    </p:anim>
                                    <p:anim calcmode="lin" valueType="num">
                                      <p:cBhvr>
                                        <p:cTn dur="1000" fill="hold" id="77"/>
                                        <p:tgtEl>
                                          <p:spTgt spid="121"/>
                                        </p:tgtEl>
                                        <p:attrNameLst>
                                          <p:attrName>ppt_h</p:attrName>
                                        </p:attrNameLst>
                                      </p:cBhvr>
                                      <p:tavLst>
                                        <p:tav tm="0">
                                          <p:val>
                                            <p:fltVal val="0"/>
                                          </p:val>
                                        </p:tav>
                                        <p:tav tm="100000">
                                          <p:val>
                                            <p:strVal val="#ppt_h"/>
                                          </p:val>
                                        </p:tav>
                                      </p:tavLst>
                                    </p:anim>
                                    <p:animEffect filter="fade" transition="in">
                                      <p:cBhvr>
                                        <p:cTn dur="1000" id="78"/>
                                        <p:tgtEl>
                                          <p:spTgt spid="121"/>
                                        </p:tgtEl>
                                      </p:cBhvr>
                                    </p:animEffect>
                                  </p:childTnLst>
                                </p:cTn>
                              </p:par>
                              <p:par>
                                <p:cTn fill="hold" grpId="0" id="79" nodeType="withEffect" presetClass="entr" presetID="53" presetSubtype="0">
                                  <p:stCondLst>
                                    <p:cond delay="500"/>
                                  </p:stCondLst>
                                  <p:childTnLst>
                                    <p:set>
                                      <p:cBhvr>
                                        <p:cTn dur="1" fill="hold" id="80">
                                          <p:stCondLst>
                                            <p:cond delay="0"/>
                                          </p:stCondLst>
                                        </p:cTn>
                                        <p:tgtEl>
                                          <p:spTgt spid="124"/>
                                        </p:tgtEl>
                                        <p:attrNameLst>
                                          <p:attrName>style.visibility</p:attrName>
                                        </p:attrNameLst>
                                      </p:cBhvr>
                                      <p:to>
                                        <p:strVal val="visible"/>
                                      </p:to>
                                    </p:set>
                                    <p:anim calcmode="lin" valueType="num">
                                      <p:cBhvr>
                                        <p:cTn dur="1000" fill="hold" id="81"/>
                                        <p:tgtEl>
                                          <p:spTgt spid="124"/>
                                        </p:tgtEl>
                                        <p:attrNameLst>
                                          <p:attrName>ppt_w</p:attrName>
                                        </p:attrNameLst>
                                      </p:cBhvr>
                                      <p:tavLst>
                                        <p:tav tm="0">
                                          <p:val>
                                            <p:fltVal val="0"/>
                                          </p:val>
                                        </p:tav>
                                        <p:tav tm="100000">
                                          <p:val>
                                            <p:strVal val="#ppt_w"/>
                                          </p:val>
                                        </p:tav>
                                      </p:tavLst>
                                    </p:anim>
                                    <p:anim calcmode="lin" valueType="num">
                                      <p:cBhvr>
                                        <p:cTn dur="1000" fill="hold" id="82"/>
                                        <p:tgtEl>
                                          <p:spTgt spid="124"/>
                                        </p:tgtEl>
                                        <p:attrNameLst>
                                          <p:attrName>ppt_h</p:attrName>
                                        </p:attrNameLst>
                                      </p:cBhvr>
                                      <p:tavLst>
                                        <p:tav tm="0">
                                          <p:val>
                                            <p:fltVal val="0"/>
                                          </p:val>
                                        </p:tav>
                                        <p:tav tm="100000">
                                          <p:val>
                                            <p:strVal val="#ppt_h"/>
                                          </p:val>
                                        </p:tav>
                                      </p:tavLst>
                                    </p:anim>
                                    <p:animEffect filter="fade" transition="in">
                                      <p:cBhvr>
                                        <p:cTn dur="1000" id="83"/>
                                        <p:tgtEl>
                                          <p:spTgt spid="124"/>
                                        </p:tgtEl>
                                      </p:cBhvr>
                                    </p:animEffect>
                                  </p:childTnLst>
                                </p:cTn>
                              </p:par>
                            </p:childTnLst>
                          </p:cTn>
                        </p:par>
                        <p:par>
                          <p:cTn fill="hold" id="84" nodeType="afterGroup">
                            <p:stCondLst>
                              <p:cond delay="6000"/>
                            </p:stCondLst>
                            <p:childTnLst>
                              <p:par>
                                <p:cTn fill="hold" id="85" nodeType="afterEffect" presetClass="entr" presetID="22" presetSubtype="1">
                                  <p:stCondLst>
                                    <p:cond delay="0"/>
                                  </p:stCondLst>
                                  <p:childTnLst>
                                    <p:set>
                                      <p:cBhvr>
                                        <p:cTn dur="1" fill="hold" id="86">
                                          <p:stCondLst>
                                            <p:cond delay="0"/>
                                          </p:stCondLst>
                                        </p:cTn>
                                        <p:tgtEl>
                                          <p:spTgt spid="56"/>
                                        </p:tgtEl>
                                        <p:attrNameLst>
                                          <p:attrName>style.visibility</p:attrName>
                                        </p:attrNameLst>
                                      </p:cBhvr>
                                      <p:to>
                                        <p:strVal val="visible"/>
                                      </p:to>
                                    </p:set>
                                    <p:animEffect filter="wipe(up)" transition="in">
                                      <p:cBhvr>
                                        <p:cTn dur="500" id="87"/>
                                        <p:tgtEl>
                                          <p:spTgt spid="56"/>
                                        </p:tgtEl>
                                      </p:cBhvr>
                                    </p:animEffect>
                                  </p:childTnLst>
                                </p:cTn>
                              </p:par>
                            </p:childTnLst>
                          </p:cTn>
                        </p:par>
                        <p:par>
                          <p:cTn fill="hold" id="88" nodeType="afterGroup">
                            <p:stCondLst>
                              <p:cond delay="6500"/>
                            </p:stCondLst>
                            <p:childTnLst>
                              <p:par>
                                <p:cTn fill="hold" id="89" nodeType="afterEffect" presetClass="entr" presetID="22" presetSubtype="4">
                                  <p:stCondLst>
                                    <p:cond delay="0"/>
                                  </p:stCondLst>
                                  <p:childTnLst>
                                    <p:set>
                                      <p:cBhvr>
                                        <p:cTn dur="1" fill="hold" id="90">
                                          <p:stCondLst>
                                            <p:cond delay="0"/>
                                          </p:stCondLst>
                                        </p:cTn>
                                        <p:tgtEl>
                                          <p:spTgt spid="59"/>
                                        </p:tgtEl>
                                        <p:attrNameLst>
                                          <p:attrName>style.visibility</p:attrName>
                                        </p:attrNameLst>
                                      </p:cBhvr>
                                      <p:to>
                                        <p:strVal val="visible"/>
                                      </p:to>
                                    </p:set>
                                    <p:animEffect filter="wipe(down)" transition="in">
                                      <p:cBhvr>
                                        <p:cTn dur="500" id="91"/>
                                        <p:tgtEl>
                                          <p:spTgt spid="59"/>
                                        </p:tgtEl>
                                      </p:cBhvr>
                                    </p:animEffect>
                                  </p:childTnLst>
                                </p:cTn>
                              </p:par>
                            </p:childTnLst>
                          </p:cTn>
                        </p:par>
                        <p:par>
                          <p:cTn fill="hold" id="92" nodeType="afterGroup">
                            <p:stCondLst>
                              <p:cond delay="7000"/>
                            </p:stCondLst>
                            <p:childTnLst>
                              <p:par>
                                <p:cTn fill="hold" id="93" nodeType="afterEffect" presetClass="entr" presetID="22" presetSubtype="1">
                                  <p:stCondLst>
                                    <p:cond delay="0"/>
                                  </p:stCondLst>
                                  <p:childTnLst>
                                    <p:set>
                                      <p:cBhvr>
                                        <p:cTn dur="1" fill="hold" id="94">
                                          <p:stCondLst>
                                            <p:cond delay="0"/>
                                          </p:stCondLst>
                                        </p:cTn>
                                        <p:tgtEl>
                                          <p:spTgt spid="77"/>
                                        </p:tgtEl>
                                        <p:attrNameLst>
                                          <p:attrName>style.visibility</p:attrName>
                                        </p:attrNameLst>
                                      </p:cBhvr>
                                      <p:to>
                                        <p:strVal val="visible"/>
                                      </p:to>
                                    </p:set>
                                    <p:animEffect filter="wipe(up)" transition="in">
                                      <p:cBhvr>
                                        <p:cTn dur="500" id="95"/>
                                        <p:tgtEl>
                                          <p:spTgt spid="77"/>
                                        </p:tgtEl>
                                      </p:cBhvr>
                                    </p:animEffect>
                                  </p:childTnLst>
                                </p:cTn>
                              </p:par>
                            </p:childTnLst>
                          </p:cTn>
                        </p:par>
                        <p:par>
                          <p:cTn fill="hold" id="96" nodeType="afterGroup">
                            <p:stCondLst>
                              <p:cond delay="7500"/>
                            </p:stCondLst>
                            <p:childTnLst>
                              <p:par>
                                <p:cTn fill="hold" id="97" nodeType="afterEffect" presetClass="entr" presetID="22" presetSubtype="4">
                                  <p:stCondLst>
                                    <p:cond delay="0"/>
                                  </p:stCondLst>
                                  <p:childTnLst>
                                    <p:set>
                                      <p:cBhvr>
                                        <p:cTn dur="1" fill="hold" id="98">
                                          <p:stCondLst>
                                            <p:cond delay="0"/>
                                          </p:stCondLst>
                                        </p:cTn>
                                        <p:tgtEl>
                                          <p:spTgt spid="62"/>
                                        </p:tgtEl>
                                        <p:attrNameLst>
                                          <p:attrName>style.visibility</p:attrName>
                                        </p:attrNameLst>
                                      </p:cBhvr>
                                      <p:to>
                                        <p:strVal val="visible"/>
                                      </p:to>
                                    </p:set>
                                    <p:animEffect filter="wipe(down)" transition="in">
                                      <p:cBhvr>
                                        <p:cTn dur="500" id="99"/>
                                        <p:tgtEl>
                                          <p:spTgt spid="62"/>
                                        </p:tgtEl>
                                      </p:cBhvr>
                                    </p:animEffect>
                                  </p:childTnLst>
                                </p:cTn>
                              </p:par>
                            </p:childTnLst>
                          </p:cTn>
                        </p:par>
                        <p:par>
                          <p:cTn fill="hold" id="100" nodeType="afterGroup">
                            <p:stCondLst>
                              <p:cond delay="8000"/>
                            </p:stCondLst>
                            <p:childTnLst>
                              <p:par>
                                <p:cTn fill="hold" id="101" nodeType="afterEffect" presetClass="entr" presetID="22" presetSubtype="1">
                                  <p:stCondLst>
                                    <p:cond delay="0"/>
                                  </p:stCondLst>
                                  <p:childTnLst>
                                    <p:set>
                                      <p:cBhvr>
                                        <p:cTn dur="1" fill="hold" id="102">
                                          <p:stCondLst>
                                            <p:cond delay="0"/>
                                          </p:stCondLst>
                                        </p:cTn>
                                        <p:tgtEl>
                                          <p:spTgt spid="84"/>
                                        </p:tgtEl>
                                        <p:attrNameLst>
                                          <p:attrName>style.visibility</p:attrName>
                                        </p:attrNameLst>
                                      </p:cBhvr>
                                      <p:to>
                                        <p:strVal val="visible"/>
                                      </p:to>
                                    </p:set>
                                    <p:animEffect filter="wipe(up)" transition="in">
                                      <p:cBhvr>
                                        <p:cTn dur="500" id="103"/>
                                        <p:tgtEl>
                                          <p:spTgt spid="84"/>
                                        </p:tgtEl>
                                      </p:cBhvr>
                                    </p:animEffect>
                                  </p:childTnLst>
                                </p:cTn>
                              </p:par>
                            </p:childTnLst>
                          </p:cTn>
                        </p:par>
                        <p:par>
                          <p:cTn fill="hold" id="104" nodeType="afterGroup">
                            <p:stCondLst>
                              <p:cond delay="8500"/>
                            </p:stCondLst>
                            <p:childTnLst>
                              <p:par>
                                <p:cTn fill="hold" id="105" nodeType="afterEffect" presetClass="entr" presetID="22" presetSubtype="4">
                                  <p:stCondLst>
                                    <p:cond delay="0"/>
                                  </p:stCondLst>
                                  <p:childTnLst>
                                    <p:set>
                                      <p:cBhvr>
                                        <p:cTn dur="1" fill="hold" id="106">
                                          <p:stCondLst>
                                            <p:cond delay="0"/>
                                          </p:stCondLst>
                                        </p:cTn>
                                        <p:tgtEl>
                                          <p:spTgt spid="65"/>
                                        </p:tgtEl>
                                        <p:attrNameLst>
                                          <p:attrName>style.visibility</p:attrName>
                                        </p:attrNameLst>
                                      </p:cBhvr>
                                      <p:to>
                                        <p:strVal val="visible"/>
                                      </p:to>
                                    </p:set>
                                    <p:animEffect filter="wipe(down)" transition="in">
                                      <p:cBhvr>
                                        <p:cTn dur="500" id="107"/>
                                        <p:tgtEl>
                                          <p:spTgt spid="65"/>
                                        </p:tgtEl>
                                      </p:cBhvr>
                                    </p:animEffect>
                                  </p:childTnLst>
                                </p:cTn>
                              </p:par>
                            </p:childTnLst>
                          </p:cTn>
                        </p:par>
                        <p:par>
                          <p:cTn fill="hold" id="108" nodeType="afterGroup">
                            <p:stCondLst>
                              <p:cond delay="9000"/>
                            </p:stCondLst>
                            <p:childTnLst>
                              <p:par>
                                <p:cTn fill="hold" id="109" nodeType="afterEffect" presetClass="entr" presetID="22" presetSubtype="1">
                                  <p:stCondLst>
                                    <p:cond delay="0"/>
                                  </p:stCondLst>
                                  <p:childTnLst>
                                    <p:set>
                                      <p:cBhvr>
                                        <p:cTn dur="1" fill="hold" id="110">
                                          <p:stCondLst>
                                            <p:cond delay="0"/>
                                          </p:stCondLst>
                                        </p:cTn>
                                        <p:tgtEl>
                                          <p:spTgt spid="87"/>
                                        </p:tgtEl>
                                        <p:attrNameLst>
                                          <p:attrName>style.visibility</p:attrName>
                                        </p:attrNameLst>
                                      </p:cBhvr>
                                      <p:to>
                                        <p:strVal val="visible"/>
                                      </p:to>
                                    </p:set>
                                    <p:animEffect filter="wipe(up)" transition="in">
                                      <p:cBhvr>
                                        <p:cTn dur="500" id="111"/>
                                        <p:tgtEl>
                                          <p:spTgt spid="87"/>
                                        </p:tgtEl>
                                      </p:cBhvr>
                                    </p:animEffect>
                                  </p:childTnLst>
                                </p:cTn>
                              </p:par>
                            </p:childTnLst>
                          </p:cTn>
                        </p:par>
                        <p:par>
                          <p:cTn fill="hold" id="112" nodeType="afterGroup">
                            <p:stCondLst>
                              <p:cond delay="9500"/>
                            </p:stCondLst>
                            <p:childTnLst>
                              <p:par>
                                <p:cTn fill="hold" id="113" nodeType="afterEffect" presetClass="entr" presetID="22" presetSubtype="4">
                                  <p:stCondLst>
                                    <p:cond delay="0"/>
                                  </p:stCondLst>
                                  <p:childTnLst>
                                    <p:set>
                                      <p:cBhvr>
                                        <p:cTn dur="1" fill="hold" id="114">
                                          <p:stCondLst>
                                            <p:cond delay="0"/>
                                          </p:stCondLst>
                                        </p:cTn>
                                        <p:tgtEl>
                                          <p:spTgt spid="68"/>
                                        </p:tgtEl>
                                        <p:attrNameLst>
                                          <p:attrName>style.visibility</p:attrName>
                                        </p:attrNameLst>
                                      </p:cBhvr>
                                      <p:to>
                                        <p:strVal val="visible"/>
                                      </p:to>
                                    </p:set>
                                    <p:animEffect filter="wipe(down)" transition="in">
                                      <p:cBhvr>
                                        <p:cTn dur="500" id="115"/>
                                        <p:tgtEl>
                                          <p:spTgt spid="68"/>
                                        </p:tgtEl>
                                      </p:cBhvr>
                                    </p:animEffect>
                                  </p:childTnLst>
                                </p:cTn>
                              </p:par>
                            </p:childTnLst>
                          </p:cTn>
                        </p:par>
                        <p:par>
                          <p:cTn fill="hold" id="116" nodeType="afterGroup">
                            <p:stCondLst>
                              <p:cond delay="10000"/>
                            </p:stCondLst>
                            <p:childTnLst>
                              <p:par>
                                <p:cTn fill="hold" id="117" nodeType="afterEffect" presetClass="entr" presetID="22" presetSubtype="1">
                                  <p:stCondLst>
                                    <p:cond delay="0"/>
                                  </p:stCondLst>
                                  <p:childTnLst>
                                    <p:set>
                                      <p:cBhvr>
                                        <p:cTn dur="1" fill="hold" id="118">
                                          <p:stCondLst>
                                            <p:cond delay="0"/>
                                          </p:stCondLst>
                                        </p:cTn>
                                        <p:tgtEl>
                                          <p:spTgt spid="90"/>
                                        </p:tgtEl>
                                        <p:attrNameLst>
                                          <p:attrName>style.visibility</p:attrName>
                                        </p:attrNameLst>
                                      </p:cBhvr>
                                      <p:to>
                                        <p:strVal val="visible"/>
                                      </p:to>
                                    </p:set>
                                    <p:animEffect filter="wipe(up)" transition="in">
                                      <p:cBhvr>
                                        <p:cTn dur="500" id="119"/>
                                        <p:tgtEl>
                                          <p:spTgt spid="90"/>
                                        </p:tgtEl>
                                      </p:cBhvr>
                                    </p:animEffect>
                                  </p:childTnLst>
                                </p:cTn>
                              </p:par>
                            </p:childTnLst>
                          </p:cTn>
                        </p:par>
                        <p:par>
                          <p:cTn fill="hold" id="120" nodeType="afterGroup">
                            <p:stCondLst>
                              <p:cond delay="10500"/>
                            </p:stCondLst>
                            <p:childTnLst>
                              <p:par>
                                <p:cTn fill="hold" id="121" nodeType="afterEffect" presetClass="entr" presetID="22" presetSubtype="4">
                                  <p:stCondLst>
                                    <p:cond delay="0"/>
                                  </p:stCondLst>
                                  <p:childTnLst>
                                    <p:set>
                                      <p:cBhvr>
                                        <p:cTn dur="1" fill="hold" id="122">
                                          <p:stCondLst>
                                            <p:cond delay="0"/>
                                          </p:stCondLst>
                                        </p:cTn>
                                        <p:tgtEl>
                                          <p:spTgt spid="71"/>
                                        </p:tgtEl>
                                        <p:attrNameLst>
                                          <p:attrName>style.visibility</p:attrName>
                                        </p:attrNameLst>
                                      </p:cBhvr>
                                      <p:to>
                                        <p:strVal val="visible"/>
                                      </p:to>
                                    </p:set>
                                    <p:animEffect filter="wipe(down)" transition="in">
                                      <p:cBhvr>
                                        <p:cTn dur="500" id="123"/>
                                        <p:tgtEl>
                                          <p:spTgt spid="71"/>
                                        </p:tgtEl>
                                      </p:cBhvr>
                                    </p:animEffect>
                                  </p:childTnLst>
                                </p:cTn>
                              </p:par>
                            </p:childTnLst>
                          </p:cTn>
                        </p:par>
                        <p:par>
                          <p:cTn fill="hold" id="124" nodeType="afterGroup">
                            <p:stCondLst>
                              <p:cond delay="11000"/>
                            </p:stCondLst>
                            <p:childTnLst>
                              <p:par>
                                <p:cTn fill="hold" grpId="0" id="125" nodeType="afterEffect" presetClass="entr" presetID="2" presetSubtype="2">
                                  <p:stCondLst>
                                    <p:cond delay="0"/>
                                  </p:stCondLst>
                                  <p:childTnLst>
                                    <p:set>
                                      <p:cBhvr>
                                        <p:cTn dur="1" fill="hold" id="126">
                                          <p:stCondLst>
                                            <p:cond delay="0"/>
                                          </p:stCondLst>
                                        </p:cTn>
                                        <p:tgtEl>
                                          <p:spTgt spid="128"/>
                                        </p:tgtEl>
                                        <p:attrNameLst>
                                          <p:attrName>style.visibility</p:attrName>
                                        </p:attrNameLst>
                                      </p:cBhvr>
                                      <p:to>
                                        <p:strVal val="visible"/>
                                      </p:to>
                                    </p:set>
                                    <p:anim calcmode="lin" valueType="num">
                                      <p:cBhvr additive="base">
                                        <p:cTn dur="300" fill="hold" id="127"/>
                                        <p:tgtEl>
                                          <p:spTgt spid="128"/>
                                        </p:tgtEl>
                                        <p:attrNameLst>
                                          <p:attrName>ppt_x</p:attrName>
                                        </p:attrNameLst>
                                      </p:cBhvr>
                                      <p:tavLst>
                                        <p:tav tm="0">
                                          <p:val>
                                            <p:strVal val="1+#ppt_w/2"/>
                                          </p:val>
                                        </p:tav>
                                        <p:tav tm="100000">
                                          <p:val>
                                            <p:strVal val="#ppt_x"/>
                                          </p:val>
                                        </p:tav>
                                      </p:tavLst>
                                    </p:anim>
                                    <p:anim calcmode="lin" valueType="num">
                                      <p:cBhvr additive="base">
                                        <p:cTn dur="300" fill="hold" id="128"/>
                                        <p:tgtEl>
                                          <p:spTgt spid="128"/>
                                        </p:tgtEl>
                                        <p:attrNameLst>
                                          <p:attrName>ppt_y</p:attrName>
                                        </p:attrNameLst>
                                      </p:cBhvr>
                                      <p:tavLst>
                                        <p:tav tm="0">
                                          <p:val>
                                            <p:strVal val="#ppt_y"/>
                                          </p:val>
                                        </p:tav>
                                        <p:tav tm="100000">
                                          <p:val>
                                            <p:strVal val="#ppt_y"/>
                                          </p:val>
                                        </p:tav>
                                      </p:tavLst>
                                    </p:anim>
                                  </p:childTnLst>
                                </p:cTn>
                              </p:par>
                            </p:childTnLst>
                          </p:cTn>
                        </p:par>
                        <p:par>
                          <p:cTn fill="hold" id="129" nodeType="afterGroup">
                            <p:stCondLst>
                              <p:cond delay="11300"/>
                            </p:stCondLst>
                            <p:childTnLst>
                              <p:par>
                                <p:cTn fill="hold" grpId="0" id="130" nodeType="afterEffect" presetClass="entr" presetID="2" presetSubtype="2">
                                  <p:stCondLst>
                                    <p:cond delay="0"/>
                                  </p:stCondLst>
                                  <p:childTnLst>
                                    <p:set>
                                      <p:cBhvr>
                                        <p:cTn dur="1" fill="hold" id="131">
                                          <p:stCondLst>
                                            <p:cond delay="0"/>
                                          </p:stCondLst>
                                        </p:cTn>
                                        <p:tgtEl>
                                          <p:spTgt spid="127"/>
                                        </p:tgtEl>
                                        <p:attrNameLst>
                                          <p:attrName>style.visibility</p:attrName>
                                        </p:attrNameLst>
                                      </p:cBhvr>
                                      <p:to>
                                        <p:strVal val="visible"/>
                                      </p:to>
                                    </p:set>
                                    <p:anim calcmode="lin" valueType="num">
                                      <p:cBhvr additive="base">
                                        <p:cTn dur="300" fill="hold" id="132"/>
                                        <p:tgtEl>
                                          <p:spTgt spid="127"/>
                                        </p:tgtEl>
                                        <p:attrNameLst>
                                          <p:attrName>ppt_x</p:attrName>
                                        </p:attrNameLst>
                                      </p:cBhvr>
                                      <p:tavLst>
                                        <p:tav tm="0">
                                          <p:val>
                                            <p:strVal val="1+#ppt_w/2"/>
                                          </p:val>
                                        </p:tav>
                                        <p:tav tm="100000">
                                          <p:val>
                                            <p:strVal val="#ppt_x"/>
                                          </p:val>
                                        </p:tav>
                                      </p:tavLst>
                                    </p:anim>
                                    <p:anim calcmode="lin" valueType="num">
                                      <p:cBhvr additive="base">
                                        <p:cTn dur="300" fill="hold" id="133"/>
                                        <p:tgtEl>
                                          <p:spTgt spid="127"/>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4"/>
      <p:bldP grpId="0" spid="45"/>
      <p:bldP grpId="0" spid="46"/>
      <p:bldP grpId="0" spid="47"/>
      <p:bldP grpId="0" spid="48"/>
      <p:bldP grpId="0" spid="49"/>
      <p:bldP grpId="0" spid="50"/>
      <p:bldP grpId="0" spid="51"/>
      <p:bldP grpId="0" spid="55"/>
      <p:bldP grpId="0" spid="121"/>
      <p:bldP grpId="0" spid="122"/>
      <p:bldP grpId="0" spid="123"/>
      <p:bldP grpId="0" spid="124"/>
      <p:bldP grpId="0" spid="127"/>
      <p:bldP grpId="0" spid="128"/>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0"/>
            <a:ext cx="7992889"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资金缺口  |  THE FUNDING GAP</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9" name="TextBox 68"/>
          <p:cNvSpPr txBox="1"/>
          <p:nvPr/>
        </p:nvSpPr>
        <p:spPr>
          <a:xfrm>
            <a:off x="2012835" y="5158933"/>
            <a:ext cx="8172908" cy="64008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0" name="TextBox 69"/>
          <p:cNvSpPr txBox="1"/>
          <p:nvPr/>
        </p:nvSpPr>
        <p:spPr>
          <a:xfrm>
            <a:off x="5138069" y="4723983"/>
            <a:ext cx="2059343" cy="304800"/>
          </a:xfrm>
          <a:prstGeom prst="rect">
            <a:avLst/>
          </a:prstGeom>
          <a:noFill/>
        </p:spPr>
        <p:txBody>
          <a:bodyPr bIns="0" lIns="0" rIns="0" rtlCol="0" tIns="0" wrap="square">
            <a:spAutoFit/>
          </a:bodyPr>
          <a:lstStyle/>
          <a:p>
            <a:r>
              <a:rPr altLang="en-US" b="1" lang="zh-CN" smtClean="0" sz="2000">
                <a:solidFill>
                  <a:schemeClr val="tx1">
                    <a:lumMod val="75000"/>
                    <a:lumOff val="25000"/>
                  </a:schemeClr>
                </a:solidFill>
                <a:latin charset="0" pitchFamily="34" typeface="Impact MT Std"/>
                <a:ea charset="-122" panose="020b0503020204020204" pitchFamily="34" typeface="微软雅黑"/>
              </a:rPr>
              <a:t>点击输入标题文本</a:t>
            </a:r>
          </a:p>
        </p:txBody>
      </p:sp>
      <p:sp>
        <p:nvSpPr>
          <p:cNvPr id="85" name="Oval 12"/>
          <p:cNvSpPr/>
          <p:nvPr/>
        </p:nvSpPr>
        <p:spPr>
          <a:xfrm>
            <a:off x="1984150" y="1319883"/>
            <a:ext cx="1573212"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sp>
        <p:nvSpPr>
          <p:cNvPr id="86" name="Oval 13"/>
          <p:cNvSpPr/>
          <p:nvPr/>
        </p:nvSpPr>
        <p:spPr>
          <a:xfrm>
            <a:off x="2182587" y="1518320"/>
            <a:ext cx="1176338"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0" pitchFamily="34" typeface="Impact MT Std"/>
                <a:ea charset="0" panose="020b0606030504020204" pitchFamily="34" typeface="Open Sans"/>
                <a:cs charset="0" panose="020b0606030504020204" pitchFamily="34" typeface="Open Sans"/>
              </a:rPr>
              <a:t>80%</a:t>
            </a:r>
          </a:p>
        </p:txBody>
      </p:sp>
      <p:sp>
        <p:nvSpPr>
          <p:cNvPr id="87" name="Arc 14"/>
          <p:cNvSpPr/>
          <p:nvPr/>
        </p:nvSpPr>
        <p:spPr>
          <a:xfrm>
            <a:off x="1984150" y="1319883"/>
            <a:ext cx="1573212" cy="1573212"/>
          </a:xfrm>
          <a:prstGeom prst="arc">
            <a:avLst>
              <a:gd fmla="val 16018236" name="adj1"/>
              <a:gd fmla="val 9832525" name="adj2"/>
            </a:avLst>
          </a:prstGeom>
          <a:noFill/>
          <a:ln cap="rnd" cmpd="sng" w="101600">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88" name="Oval 18"/>
          <p:cNvSpPr/>
          <p:nvPr/>
        </p:nvSpPr>
        <p:spPr>
          <a:xfrm>
            <a:off x="4258715" y="1319883"/>
            <a:ext cx="1573212"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sp>
        <p:nvSpPr>
          <p:cNvPr id="89" name="Oval 19"/>
          <p:cNvSpPr/>
          <p:nvPr/>
        </p:nvSpPr>
        <p:spPr>
          <a:xfrm>
            <a:off x="4457152" y="1518320"/>
            <a:ext cx="1176338"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0" pitchFamily="34" typeface="Impact MT Std"/>
                <a:ea charset="0" panose="020b0606030504020204" pitchFamily="34" typeface="Open Sans"/>
                <a:cs charset="0" panose="020b0606030504020204" pitchFamily="34" typeface="Open Sans"/>
              </a:rPr>
              <a:t>50%</a:t>
            </a:r>
          </a:p>
        </p:txBody>
      </p:sp>
      <p:sp>
        <p:nvSpPr>
          <p:cNvPr id="90" name="Arc 20"/>
          <p:cNvSpPr/>
          <p:nvPr/>
        </p:nvSpPr>
        <p:spPr>
          <a:xfrm>
            <a:off x="4258715" y="1319883"/>
            <a:ext cx="1573212" cy="1573212"/>
          </a:xfrm>
          <a:prstGeom prst="arc">
            <a:avLst>
              <a:gd fmla="val 16018236" name="adj1"/>
              <a:gd fmla="val 5788795" name="adj2"/>
            </a:avLst>
          </a:prstGeom>
          <a:noFill/>
          <a:ln cap="rnd" cmpd="sng" w="101600">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91" name="Oval 22"/>
          <p:cNvSpPr/>
          <p:nvPr/>
        </p:nvSpPr>
        <p:spPr>
          <a:xfrm>
            <a:off x="6501180" y="1319883"/>
            <a:ext cx="1573213"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sp>
        <p:nvSpPr>
          <p:cNvPr id="92" name="Oval 23"/>
          <p:cNvSpPr/>
          <p:nvPr/>
        </p:nvSpPr>
        <p:spPr>
          <a:xfrm>
            <a:off x="6699618" y="1518320"/>
            <a:ext cx="1176337" cy="117633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0" pitchFamily="34" typeface="Impact MT Std"/>
                <a:ea charset="0" panose="020b0606030504020204" pitchFamily="34" typeface="Open Sans"/>
                <a:cs charset="0" panose="020b0606030504020204" pitchFamily="34" typeface="Open Sans"/>
              </a:rPr>
              <a:t>45%</a:t>
            </a:r>
          </a:p>
        </p:txBody>
      </p:sp>
      <p:sp>
        <p:nvSpPr>
          <p:cNvPr id="93" name="Arc 24"/>
          <p:cNvSpPr/>
          <p:nvPr/>
        </p:nvSpPr>
        <p:spPr>
          <a:xfrm>
            <a:off x="6501180" y="1319883"/>
            <a:ext cx="1573213" cy="1573212"/>
          </a:xfrm>
          <a:prstGeom prst="arc">
            <a:avLst>
              <a:gd fmla="val 16018236" name="adj1"/>
              <a:gd fmla="val 3132458" name="adj2"/>
            </a:avLst>
          </a:prstGeom>
          <a:noFill/>
          <a:ln cap="rnd" cmpd="sng" w="101600">
            <a:solidFill>
              <a:srgbClr val="C0000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94" name="Oval 26"/>
          <p:cNvSpPr/>
          <p:nvPr/>
        </p:nvSpPr>
        <p:spPr>
          <a:xfrm>
            <a:off x="8713113" y="1319883"/>
            <a:ext cx="1573213" cy="1573212"/>
          </a:xfrm>
          <a:prstGeom prst="ellipse">
            <a:avLst/>
          </a:prstGeom>
          <a:noFill/>
          <a:ln cap="rnd" cmpd="sng" w="101600">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charset="0" pitchFamily="34" typeface="Calibri"/>
              </a:defRPr>
            </a:lvl1pPr>
            <a:lvl2pPr indent="-285750" marL="742950">
              <a:defRPr>
                <a:solidFill>
                  <a:schemeClr val="tx1"/>
                </a:solidFill>
                <a:latin charset="0" pitchFamily="34" typeface="Calibri"/>
              </a:defRPr>
            </a:lvl2pPr>
            <a:lvl3pPr indent="-228600" marL="1143000">
              <a:defRPr>
                <a:solidFill>
                  <a:schemeClr val="tx1"/>
                </a:solidFill>
                <a:latin charset="0" pitchFamily="34" typeface="Calibri"/>
              </a:defRPr>
            </a:lvl3pPr>
            <a:lvl4pPr indent="-228600" marL="1600200">
              <a:defRPr>
                <a:solidFill>
                  <a:schemeClr val="tx1"/>
                </a:solidFill>
                <a:latin charset="0" pitchFamily="34" typeface="Calibri"/>
              </a:defRPr>
            </a:lvl4pPr>
            <a:lvl5pPr indent="-228600" marL="2057400">
              <a:defRPr>
                <a:solidFill>
                  <a:schemeClr val="tx1"/>
                </a:solidFill>
                <a:latin charset="0" pitchFamily="34" typeface="Calibri"/>
              </a:defRPr>
            </a:lvl5pPr>
            <a:lvl6pPr fontAlgn="base" indent="-228600" marL="2514600">
              <a:spcBef>
                <a:spcPct val="0"/>
              </a:spcBef>
              <a:spcAft>
                <a:spcPct val="0"/>
              </a:spcAft>
              <a:defRPr>
                <a:solidFill>
                  <a:schemeClr val="tx1"/>
                </a:solidFill>
                <a:latin charset="0" pitchFamily="34" typeface="Calibri"/>
              </a:defRPr>
            </a:lvl6pPr>
            <a:lvl7pPr fontAlgn="base" indent="-228600" marL="2971800">
              <a:spcBef>
                <a:spcPct val="0"/>
              </a:spcBef>
              <a:spcAft>
                <a:spcPct val="0"/>
              </a:spcAft>
              <a:defRPr>
                <a:solidFill>
                  <a:schemeClr val="tx1"/>
                </a:solidFill>
                <a:latin charset="0" pitchFamily="34" typeface="Calibri"/>
              </a:defRPr>
            </a:lvl7pPr>
            <a:lvl8pPr fontAlgn="base" indent="-228600" marL="3429000">
              <a:spcBef>
                <a:spcPct val="0"/>
              </a:spcBef>
              <a:spcAft>
                <a:spcPct val="0"/>
              </a:spcAft>
              <a:defRPr>
                <a:solidFill>
                  <a:schemeClr val="tx1"/>
                </a:solidFill>
                <a:latin charset="0" pitchFamily="34" typeface="Calibri"/>
              </a:defRPr>
            </a:lvl8pPr>
            <a:lvl9pPr fontAlgn="base" indent="-228600" marL="3886200">
              <a:spcBef>
                <a:spcPct val="0"/>
              </a:spcBef>
              <a:spcAft>
                <a:spcPct val="0"/>
              </a:spcAft>
              <a:defRPr>
                <a:solidFill>
                  <a:schemeClr val="tx1"/>
                </a:solidFill>
                <a:latin charset="0" pitchFamily="34" typeface="Calibri"/>
              </a:defRPr>
            </a:lvl9pPr>
          </a:lstStyle>
          <a:p>
            <a:pPr algn="ctr" eaLnBrk="1" hangingPunct="1"/>
            <a:endParaRPr altLang="zh-CN" lang="zh-CN">
              <a:solidFill>
                <a:srgbClr val="FFFFFF"/>
              </a:solidFill>
            </a:endParaRPr>
          </a:p>
        </p:txBody>
      </p:sp>
      <p:sp>
        <p:nvSpPr>
          <p:cNvPr id="95" name="Oval 27"/>
          <p:cNvSpPr/>
          <p:nvPr/>
        </p:nvSpPr>
        <p:spPr>
          <a:xfrm>
            <a:off x="8911551" y="1518320"/>
            <a:ext cx="1176337" cy="1176338"/>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r>
              <a:rPr b="1" lang="en-US" sz="2400">
                <a:solidFill>
                  <a:schemeClr val="bg1"/>
                </a:solidFill>
                <a:latin charset="0" pitchFamily="34" typeface="Impact MT Std"/>
                <a:ea charset="0" panose="020b0606030504020204" pitchFamily="34" typeface="Open Sans"/>
                <a:cs charset="0" panose="020b0606030504020204" pitchFamily="34" typeface="Open Sans"/>
              </a:rPr>
              <a:t>90%</a:t>
            </a:r>
          </a:p>
        </p:txBody>
      </p:sp>
      <p:sp>
        <p:nvSpPr>
          <p:cNvPr id="96" name="Arc 28"/>
          <p:cNvSpPr/>
          <p:nvPr/>
        </p:nvSpPr>
        <p:spPr>
          <a:xfrm>
            <a:off x="8713113" y="1319883"/>
            <a:ext cx="1573213" cy="1573212"/>
          </a:xfrm>
          <a:prstGeom prst="arc">
            <a:avLst>
              <a:gd fmla="val 16018236" name="adj1"/>
              <a:gd fmla="val 13285852" name="adj2"/>
            </a:avLst>
          </a:prstGeom>
          <a:noFill/>
          <a:ln cap="rnd" cmpd="sng" w="101600">
            <a:solidFill>
              <a:srgbClr val="E62A2A"/>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a:p>
        </p:txBody>
      </p:sp>
      <p:sp>
        <p:nvSpPr>
          <p:cNvPr id="97" name="TextBox 96"/>
          <p:cNvSpPr txBox="1"/>
          <p:nvPr/>
        </p:nvSpPr>
        <p:spPr>
          <a:xfrm>
            <a:off x="1705099" y="3192091"/>
            <a:ext cx="2195512" cy="1737360"/>
          </a:xfrm>
          <a:prstGeom prst="rect">
            <a:avLst/>
          </a:prstGeom>
          <a:noFill/>
        </p:spPr>
        <p:txBody>
          <a:bodyPr>
            <a:spAutoFit/>
          </a:bodyPr>
          <a:lstStyle/>
          <a:p>
            <a:pPr algn="ctr">
              <a:defRPr/>
            </a:pPr>
            <a:r>
              <a:rPr altLang="en-US" b="1" lang="zh-CN" smtClean="0">
                <a:solidFill>
                  <a:schemeClr val="tx1">
                    <a:lumMod val="75000"/>
                    <a:lumOff val="25000"/>
                  </a:schemeClr>
                </a:solidFill>
                <a:latin charset="0" pitchFamily="34" typeface="Impact MT Std"/>
                <a:ea charset="-122" panose="020b0503020204020204" pitchFamily="34" typeface="微软雅黑"/>
              </a:rPr>
              <a:t>项目一</a:t>
            </a:r>
          </a:p>
          <a:p>
            <a:pPr algn="ctr">
              <a:defRPr/>
            </a:pPr>
            <a:endParaRPr altLang="en-US" b="1" lang="zh-CN" smtClean="0">
              <a:solidFill>
                <a:schemeClr val="tx1">
                  <a:lumMod val="75000"/>
                  <a:lumOff val="25000"/>
                </a:schemeClr>
              </a:solidFill>
              <a:latin charset="0" pitchFamily="34" typeface="Impact MT Std"/>
              <a:ea charset="-122" panose="020b0503020204020204" pitchFamily="34" typeface="微软雅黑"/>
            </a:endParaRPr>
          </a:p>
          <a:p>
            <a:pPr algn="ctr">
              <a:defRPr/>
            </a:pPr>
            <a:r>
              <a:rPr altLang="en-US" b="1" lang="zh-CN" smtClean="0">
                <a:solidFill>
                  <a:schemeClr val="tx1">
                    <a:lumMod val="75000"/>
                    <a:lumOff val="25000"/>
                  </a:schemeClr>
                </a:solidFill>
                <a:latin charset="0" pitchFamily="34" typeface="Impact MT Std"/>
                <a:ea charset="-122" panose="020b0503020204020204" pitchFamily="34" typeface="微软雅黑"/>
              </a:rPr>
              <a:t>请在此处输入详细的文字介绍信息和介表达图表的含义表达图表的含义.</a:t>
            </a:r>
          </a:p>
        </p:txBody>
      </p:sp>
      <p:sp>
        <p:nvSpPr>
          <p:cNvPr id="98" name="TextBox 97"/>
          <p:cNvSpPr txBox="1"/>
          <p:nvPr/>
        </p:nvSpPr>
        <p:spPr>
          <a:xfrm>
            <a:off x="3947565" y="3192091"/>
            <a:ext cx="2195512" cy="1737360"/>
          </a:xfrm>
          <a:prstGeom prst="rect">
            <a:avLst/>
          </a:prstGeom>
          <a:noFill/>
        </p:spPr>
        <p:txBody>
          <a:bodyPr>
            <a:spAutoFit/>
          </a:bodyPr>
          <a:lstStyle/>
          <a:p>
            <a:pPr algn="ctr">
              <a:defRPr/>
            </a:pPr>
            <a:r>
              <a:rPr altLang="en-US" b="1" lang="zh-CN" smtClean="0">
                <a:solidFill>
                  <a:schemeClr val="tx1">
                    <a:lumMod val="75000"/>
                    <a:lumOff val="25000"/>
                  </a:schemeClr>
                </a:solidFill>
                <a:latin charset="0" pitchFamily="34" typeface="Impact MT Std"/>
                <a:ea charset="-122" panose="020b0503020204020204" pitchFamily="34" typeface="微软雅黑"/>
              </a:rPr>
              <a:t>项目二</a:t>
            </a:r>
          </a:p>
          <a:p>
            <a:pPr algn="ctr">
              <a:defRPr/>
            </a:pPr>
            <a:endParaRPr altLang="en-US" b="1" lang="zh-CN" smtClean="0">
              <a:solidFill>
                <a:schemeClr val="tx1">
                  <a:lumMod val="75000"/>
                  <a:lumOff val="25000"/>
                </a:schemeClr>
              </a:solidFill>
              <a:latin charset="0" pitchFamily="34" typeface="Impact MT Std"/>
              <a:ea charset="-122" panose="020b0503020204020204" pitchFamily="34" typeface="微软雅黑"/>
            </a:endParaRPr>
          </a:p>
          <a:p>
            <a:pPr algn="ctr">
              <a:defRPr/>
            </a:pPr>
            <a:r>
              <a:rPr altLang="en-US" b="1" lang="zh-CN" smtClean="0">
                <a:solidFill>
                  <a:schemeClr val="tx1">
                    <a:lumMod val="75000"/>
                    <a:lumOff val="25000"/>
                  </a:schemeClr>
                </a:solidFill>
                <a:latin charset="0" pitchFamily="34" typeface="Impact MT Std"/>
                <a:ea charset="-122" panose="020b0503020204020204" pitchFamily="34" typeface="微软雅黑"/>
              </a:rPr>
              <a:t>请在此处输入详细的文字介绍信息和介表达图表的含义表达图表的含义.</a:t>
            </a:r>
          </a:p>
        </p:txBody>
      </p:sp>
      <p:sp>
        <p:nvSpPr>
          <p:cNvPr id="99" name="TextBox 98"/>
          <p:cNvSpPr txBox="1"/>
          <p:nvPr/>
        </p:nvSpPr>
        <p:spPr>
          <a:xfrm>
            <a:off x="6190030" y="3192091"/>
            <a:ext cx="2195513" cy="1737360"/>
          </a:xfrm>
          <a:prstGeom prst="rect">
            <a:avLst/>
          </a:prstGeom>
          <a:noFill/>
        </p:spPr>
        <p:txBody>
          <a:bodyPr>
            <a:spAutoFit/>
          </a:bodyPr>
          <a:lstStyle/>
          <a:p>
            <a:pPr algn="ctr">
              <a:defRPr/>
            </a:pPr>
            <a:r>
              <a:rPr altLang="en-US" b="1" lang="zh-CN" smtClean="0">
                <a:solidFill>
                  <a:schemeClr val="tx1">
                    <a:lumMod val="75000"/>
                    <a:lumOff val="25000"/>
                  </a:schemeClr>
                </a:solidFill>
                <a:latin charset="0" pitchFamily="34" typeface="Impact MT Std"/>
                <a:ea charset="-122" panose="020b0503020204020204" pitchFamily="34" typeface="微软雅黑"/>
              </a:rPr>
              <a:t>项目三</a:t>
            </a:r>
          </a:p>
          <a:p>
            <a:pPr algn="ctr">
              <a:defRPr/>
            </a:pPr>
            <a:endParaRPr altLang="en-US" b="1" lang="zh-CN" smtClean="0">
              <a:solidFill>
                <a:schemeClr val="tx1">
                  <a:lumMod val="75000"/>
                  <a:lumOff val="25000"/>
                </a:schemeClr>
              </a:solidFill>
              <a:latin charset="0" pitchFamily="34" typeface="Impact MT Std"/>
              <a:ea charset="-122" panose="020b0503020204020204" pitchFamily="34" typeface="微软雅黑"/>
            </a:endParaRPr>
          </a:p>
          <a:p>
            <a:pPr algn="ctr">
              <a:defRPr/>
            </a:pPr>
            <a:r>
              <a:rPr altLang="en-US" b="1" lang="zh-CN" smtClean="0">
                <a:solidFill>
                  <a:schemeClr val="tx1">
                    <a:lumMod val="75000"/>
                    <a:lumOff val="25000"/>
                  </a:schemeClr>
                </a:solidFill>
                <a:latin charset="0" pitchFamily="34" typeface="Impact MT Std"/>
                <a:ea charset="-122" panose="020b0503020204020204" pitchFamily="34" typeface="微软雅黑"/>
              </a:rPr>
              <a:t>请在此处输入详细的文字介绍信息和介表达图表的含义表达图表的含义.</a:t>
            </a:r>
          </a:p>
        </p:txBody>
      </p:sp>
      <p:sp>
        <p:nvSpPr>
          <p:cNvPr id="100" name="TextBox 99"/>
          <p:cNvSpPr txBox="1"/>
          <p:nvPr/>
        </p:nvSpPr>
        <p:spPr>
          <a:xfrm>
            <a:off x="8401962" y="3192091"/>
            <a:ext cx="2195513" cy="1737360"/>
          </a:xfrm>
          <a:prstGeom prst="rect">
            <a:avLst/>
          </a:prstGeom>
          <a:noFill/>
        </p:spPr>
        <p:txBody>
          <a:bodyPr>
            <a:spAutoFit/>
          </a:bodyPr>
          <a:lstStyle/>
          <a:p>
            <a:pPr algn="ctr">
              <a:defRPr/>
            </a:pPr>
            <a:r>
              <a:rPr altLang="en-US" b="1" lang="zh-CN" smtClean="0">
                <a:solidFill>
                  <a:schemeClr val="tx1">
                    <a:lumMod val="75000"/>
                    <a:lumOff val="25000"/>
                  </a:schemeClr>
                </a:solidFill>
                <a:latin charset="0" pitchFamily="34" typeface="Impact MT Std"/>
                <a:ea charset="-122" panose="020b0503020204020204" pitchFamily="34" typeface="微软雅黑"/>
              </a:rPr>
              <a:t>项目四</a:t>
            </a:r>
          </a:p>
          <a:p>
            <a:pPr algn="ctr">
              <a:defRPr/>
            </a:pPr>
            <a:endParaRPr altLang="en-US" b="1" lang="zh-CN" smtClean="0">
              <a:solidFill>
                <a:schemeClr val="tx1">
                  <a:lumMod val="75000"/>
                  <a:lumOff val="25000"/>
                </a:schemeClr>
              </a:solidFill>
              <a:latin charset="0" pitchFamily="34" typeface="Impact MT Std"/>
              <a:ea charset="-122" panose="020b0503020204020204" pitchFamily="34" typeface="微软雅黑"/>
            </a:endParaRPr>
          </a:p>
          <a:p>
            <a:pPr algn="ctr">
              <a:defRPr/>
            </a:pPr>
            <a:r>
              <a:rPr altLang="en-US" b="1" lang="zh-CN" smtClean="0">
                <a:solidFill>
                  <a:schemeClr val="tx1">
                    <a:lumMod val="75000"/>
                    <a:lumOff val="25000"/>
                  </a:schemeClr>
                </a:solidFill>
                <a:latin charset="0" pitchFamily="34" typeface="Impact MT Std"/>
                <a:ea charset="-122" panose="020b0503020204020204" pitchFamily="34" typeface="微软雅黑"/>
              </a:rPr>
              <a:t>请在此处输入详细的文字介绍信息和介表达图表的含义表达图表的含义.</a:t>
            </a:r>
          </a:p>
        </p:txBody>
      </p:sp>
      <p:sp>
        <p:nvSpPr>
          <p:cNvPr id="38" name="圆角矩形 37"/>
          <p:cNvSpPr/>
          <p:nvPr/>
        </p:nvSpPr>
        <p:spPr>
          <a:xfrm>
            <a:off x="-239117" y="2517059"/>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圆角矩形 38"/>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标题 4"/>
          <p:cNvSpPr txBox="1"/>
          <p:nvPr/>
        </p:nvSpPr>
        <p:spPr>
          <a:xfrm>
            <a:off x="48915" y="2538289"/>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财务与融资</a:t>
            </a:r>
          </a:p>
        </p:txBody>
      </p:sp>
      <p:sp>
        <p:nvSpPr>
          <p:cNvPr id="41"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44" name="圆角矩形 43"/>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46" name="圆角矩形 45"/>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48" name="圆角矩形 47"/>
          <p:cNvSpPr/>
          <p:nvPr/>
        </p:nvSpPr>
        <p:spPr>
          <a:xfrm>
            <a:off x="-383134" y="221092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标题 4"/>
          <p:cNvSpPr txBox="1"/>
          <p:nvPr/>
        </p:nvSpPr>
        <p:spPr>
          <a:xfrm>
            <a:off x="48914" y="221092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50" name="圆角矩形 49"/>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34</a:t>
            </a:r>
          </a:p>
        </p:txBody>
      </p:sp>
    </p:spTree>
    <p:extLst>
      <p:ext uri="{BB962C8B-B14F-4D97-AF65-F5344CB8AC3E}">
        <p14:creationId val="52214519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31" presetSubtype="0">
                                  <p:stCondLst>
                                    <p:cond delay="0"/>
                                  </p:stCondLst>
                                  <p:childTnLst>
                                    <p:set>
                                      <p:cBhvr>
                                        <p:cTn dur="1" fill="hold" id="6">
                                          <p:stCondLst>
                                            <p:cond delay="0"/>
                                          </p:stCondLst>
                                        </p:cTn>
                                        <p:tgtEl>
                                          <p:spTgt spid="85"/>
                                        </p:tgtEl>
                                        <p:attrNameLst>
                                          <p:attrName>style.visibility</p:attrName>
                                        </p:attrNameLst>
                                      </p:cBhvr>
                                      <p:to>
                                        <p:strVal val="visible"/>
                                      </p:to>
                                    </p:set>
                                    <p:anim calcmode="lin" valueType="num">
                                      <p:cBhvr>
                                        <p:cTn dur="1000" fill="hold" id="7"/>
                                        <p:tgtEl>
                                          <p:spTgt spid="85"/>
                                        </p:tgtEl>
                                        <p:attrNameLst>
                                          <p:attrName>ppt_w</p:attrName>
                                        </p:attrNameLst>
                                      </p:cBhvr>
                                      <p:tavLst>
                                        <p:tav tm="0">
                                          <p:val>
                                            <p:fltVal val="0"/>
                                          </p:val>
                                        </p:tav>
                                        <p:tav tm="100000">
                                          <p:val>
                                            <p:strVal val="#ppt_w"/>
                                          </p:val>
                                        </p:tav>
                                      </p:tavLst>
                                    </p:anim>
                                    <p:anim calcmode="lin" valueType="num">
                                      <p:cBhvr>
                                        <p:cTn dur="1000" fill="hold" id="8"/>
                                        <p:tgtEl>
                                          <p:spTgt spid="85"/>
                                        </p:tgtEl>
                                        <p:attrNameLst>
                                          <p:attrName>ppt_h</p:attrName>
                                        </p:attrNameLst>
                                      </p:cBhvr>
                                      <p:tavLst>
                                        <p:tav tm="0">
                                          <p:val>
                                            <p:fltVal val="0"/>
                                          </p:val>
                                        </p:tav>
                                        <p:tav tm="100000">
                                          <p:val>
                                            <p:strVal val="#ppt_h"/>
                                          </p:val>
                                        </p:tav>
                                      </p:tavLst>
                                    </p:anim>
                                    <p:anim calcmode="lin" valueType="num">
                                      <p:cBhvr>
                                        <p:cTn dur="1000" fill="hold" id="9"/>
                                        <p:tgtEl>
                                          <p:spTgt spid="85"/>
                                        </p:tgtEl>
                                        <p:attrNameLst>
                                          <p:attrName>style.rotation</p:attrName>
                                        </p:attrNameLst>
                                      </p:cBhvr>
                                      <p:tavLst>
                                        <p:tav tm="0">
                                          <p:val>
                                            <p:fltVal val="90"/>
                                          </p:val>
                                        </p:tav>
                                        <p:tav tm="100000">
                                          <p:val>
                                            <p:fltVal val="0"/>
                                          </p:val>
                                        </p:tav>
                                      </p:tavLst>
                                    </p:anim>
                                    <p:animEffect filter="fade" transition="in">
                                      <p:cBhvr>
                                        <p:cTn dur="1000" id="10"/>
                                        <p:tgtEl>
                                          <p:spTgt spid="85"/>
                                        </p:tgtEl>
                                      </p:cBhvr>
                                    </p:animEffect>
                                  </p:childTnLst>
                                </p:cTn>
                              </p:par>
                              <p:par>
                                <p:cTn fill="hold" grpId="0" id="11" nodeType="withEffect" presetClass="entr" presetID="31" presetSubtype="0">
                                  <p:stCondLst>
                                    <p:cond delay="0"/>
                                  </p:stCondLst>
                                  <p:childTnLst>
                                    <p:set>
                                      <p:cBhvr>
                                        <p:cTn dur="1" fill="hold" id="12">
                                          <p:stCondLst>
                                            <p:cond delay="0"/>
                                          </p:stCondLst>
                                        </p:cTn>
                                        <p:tgtEl>
                                          <p:spTgt spid="86"/>
                                        </p:tgtEl>
                                        <p:attrNameLst>
                                          <p:attrName>style.visibility</p:attrName>
                                        </p:attrNameLst>
                                      </p:cBhvr>
                                      <p:to>
                                        <p:strVal val="visible"/>
                                      </p:to>
                                    </p:set>
                                    <p:anim calcmode="lin" valueType="num">
                                      <p:cBhvr>
                                        <p:cTn dur="1000" fill="hold" id="13"/>
                                        <p:tgtEl>
                                          <p:spTgt spid="86"/>
                                        </p:tgtEl>
                                        <p:attrNameLst>
                                          <p:attrName>ppt_w</p:attrName>
                                        </p:attrNameLst>
                                      </p:cBhvr>
                                      <p:tavLst>
                                        <p:tav tm="0">
                                          <p:val>
                                            <p:fltVal val="0"/>
                                          </p:val>
                                        </p:tav>
                                        <p:tav tm="100000">
                                          <p:val>
                                            <p:strVal val="#ppt_w"/>
                                          </p:val>
                                        </p:tav>
                                      </p:tavLst>
                                    </p:anim>
                                    <p:anim calcmode="lin" valueType="num">
                                      <p:cBhvr>
                                        <p:cTn dur="1000" fill="hold" id="14"/>
                                        <p:tgtEl>
                                          <p:spTgt spid="86"/>
                                        </p:tgtEl>
                                        <p:attrNameLst>
                                          <p:attrName>ppt_h</p:attrName>
                                        </p:attrNameLst>
                                      </p:cBhvr>
                                      <p:tavLst>
                                        <p:tav tm="0">
                                          <p:val>
                                            <p:fltVal val="0"/>
                                          </p:val>
                                        </p:tav>
                                        <p:tav tm="100000">
                                          <p:val>
                                            <p:strVal val="#ppt_h"/>
                                          </p:val>
                                        </p:tav>
                                      </p:tavLst>
                                    </p:anim>
                                    <p:anim calcmode="lin" valueType="num">
                                      <p:cBhvr>
                                        <p:cTn dur="1000" fill="hold" id="15"/>
                                        <p:tgtEl>
                                          <p:spTgt spid="86"/>
                                        </p:tgtEl>
                                        <p:attrNameLst>
                                          <p:attrName>style.rotation</p:attrName>
                                        </p:attrNameLst>
                                      </p:cBhvr>
                                      <p:tavLst>
                                        <p:tav tm="0">
                                          <p:val>
                                            <p:fltVal val="90"/>
                                          </p:val>
                                        </p:tav>
                                        <p:tav tm="100000">
                                          <p:val>
                                            <p:fltVal val="0"/>
                                          </p:val>
                                        </p:tav>
                                      </p:tavLst>
                                    </p:anim>
                                    <p:animEffect filter="fade" transition="in">
                                      <p:cBhvr>
                                        <p:cTn dur="1000" id="16"/>
                                        <p:tgtEl>
                                          <p:spTgt spid="86"/>
                                        </p:tgtEl>
                                      </p:cBhvr>
                                    </p:animEffect>
                                  </p:childTnLst>
                                </p:cTn>
                              </p:par>
                              <p:par>
                                <p:cTn fill="hold" grpId="0" id="17" nodeType="withEffect" presetClass="entr" presetID="31" presetSubtype="0">
                                  <p:stCondLst>
                                    <p:cond delay="0"/>
                                  </p:stCondLst>
                                  <p:childTnLst>
                                    <p:set>
                                      <p:cBhvr>
                                        <p:cTn dur="1" fill="hold" id="18">
                                          <p:stCondLst>
                                            <p:cond delay="0"/>
                                          </p:stCondLst>
                                        </p:cTn>
                                        <p:tgtEl>
                                          <p:spTgt spid="87"/>
                                        </p:tgtEl>
                                        <p:attrNameLst>
                                          <p:attrName>style.visibility</p:attrName>
                                        </p:attrNameLst>
                                      </p:cBhvr>
                                      <p:to>
                                        <p:strVal val="visible"/>
                                      </p:to>
                                    </p:set>
                                    <p:anim calcmode="lin" valueType="num">
                                      <p:cBhvr>
                                        <p:cTn dur="1000" fill="hold" id="19"/>
                                        <p:tgtEl>
                                          <p:spTgt spid="87"/>
                                        </p:tgtEl>
                                        <p:attrNameLst>
                                          <p:attrName>ppt_w</p:attrName>
                                        </p:attrNameLst>
                                      </p:cBhvr>
                                      <p:tavLst>
                                        <p:tav tm="0">
                                          <p:val>
                                            <p:fltVal val="0"/>
                                          </p:val>
                                        </p:tav>
                                        <p:tav tm="100000">
                                          <p:val>
                                            <p:strVal val="#ppt_w"/>
                                          </p:val>
                                        </p:tav>
                                      </p:tavLst>
                                    </p:anim>
                                    <p:anim calcmode="lin" valueType="num">
                                      <p:cBhvr>
                                        <p:cTn dur="1000" fill="hold" id="20"/>
                                        <p:tgtEl>
                                          <p:spTgt spid="87"/>
                                        </p:tgtEl>
                                        <p:attrNameLst>
                                          <p:attrName>ppt_h</p:attrName>
                                        </p:attrNameLst>
                                      </p:cBhvr>
                                      <p:tavLst>
                                        <p:tav tm="0">
                                          <p:val>
                                            <p:fltVal val="0"/>
                                          </p:val>
                                        </p:tav>
                                        <p:tav tm="100000">
                                          <p:val>
                                            <p:strVal val="#ppt_h"/>
                                          </p:val>
                                        </p:tav>
                                      </p:tavLst>
                                    </p:anim>
                                    <p:anim calcmode="lin" valueType="num">
                                      <p:cBhvr>
                                        <p:cTn dur="1000" fill="hold" id="21"/>
                                        <p:tgtEl>
                                          <p:spTgt spid="87"/>
                                        </p:tgtEl>
                                        <p:attrNameLst>
                                          <p:attrName>style.rotation</p:attrName>
                                        </p:attrNameLst>
                                      </p:cBhvr>
                                      <p:tavLst>
                                        <p:tav tm="0">
                                          <p:val>
                                            <p:fltVal val="90"/>
                                          </p:val>
                                        </p:tav>
                                        <p:tav tm="100000">
                                          <p:val>
                                            <p:fltVal val="0"/>
                                          </p:val>
                                        </p:tav>
                                      </p:tavLst>
                                    </p:anim>
                                    <p:animEffect filter="fade" transition="in">
                                      <p:cBhvr>
                                        <p:cTn dur="1000" id="22"/>
                                        <p:tgtEl>
                                          <p:spTgt spid="87"/>
                                        </p:tgtEl>
                                      </p:cBhvr>
                                    </p:animEffect>
                                  </p:childTnLst>
                                </p:cTn>
                              </p:par>
                              <p:par>
                                <p:cTn fill="hold" grpId="0" id="23" nodeType="withEffect" presetClass="entr" presetID="31" presetSubtype="0">
                                  <p:stCondLst>
                                    <p:cond delay="500"/>
                                  </p:stCondLst>
                                  <p:childTnLst>
                                    <p:set>
                                      <p:cBhvr>
                                        <p:cTn dur="1" fill="hold" id="24">
                                          <p:stCondLst>
                                            <p:cond delay="0"/>
                                          </p:stCondLst>
                                        </p:cTn>
                                        <p:tgtEl>
                                          <p:spTgt spid="88"/>
                                        </p:tgtEl>
                                        <p:attrNameLst>
                                          <p:attrName>style.visibility</p:attrName>
                                        </p:attrNameLst>
                                      </p:cBhvr>
                                      <p:to>
                                        <p:strVal val="visible"/>
                                      </p:to>
                                    </p:set>
                                    <p:anim calcmode="lin" valueType="num">
                                      <p:cBhvr>
                                        <p:cTn dur="1000" fill="hold" id="25"/>
                                        <p:tgtEl>
                                          <p:spTgt spid="88"/>
                                        </p:tgtEl>
                                        <p:attrNameLst>
                                          <p:attrName>ppt_w</p:attrName>
                                        </p:attrNameLst>
                                      </p:cBhvr>
                                      <p:tavLst>
                                        <p:tav tm="0">
                                          <p:val>
                                            <p:fltVal val="0"/>
                                          </p:val>
                                        </p:tav>
                                        <p:tav tm="100000">
                                          <p:val>
                                            <p:strVal val="#ppt_w"/>
                                          </p:val>
                                        </p:tav>
                                      </p:tavLst>
                                    </p:anim>
                                    <p:anim calcmode="lin" valueType="num">
                                      <p:cBhvr>
                                        <p:cTn dur="1000" fill="hold" id="26"/>
                                        <p:tgtEl>
                                          <p:spTgt spid="88"/>
                                        </p:tgtEl>
                                        <p:attrNameLst>
                                          <p:attrName>ppt_h</p:attrName>
                                        </p:attrNameLst>
                                      </p:cBhvr>
                                      <p:tavLst>
                                        <p:tav tm="0">
                                          <p:val>
                                            <p:fltVal val="0"/>
                                          </p:val>
                                        </p:tav>
                                        <p:tav tm="100000">
                                          <p:val>
                                            <p:strVal val="#ppt_h"/>
                                          </p:val>
                                        </p:tav>
                                      </p:tavLst>
                                    </p:anim>
                                    <p:anim calcmode="lin" valueType="num">
                                      <p:cBhvr>
                                        <p:cTn dur="1000" fill="hold" id="27"/>
                                        <p:tgtEl>
                                          <p:spTgt spid="88"/>
                                        </p:tgtEl>
                                        <p:attrNameLst>
                                          <p:attrName>style.rotation</p:attrName>
                                        </p:attrNameLst>
                                      </p:cBhvr>
                                      <p:tavLst>
                                        <p:tav tm="0">
                                          <p:val>
                                            <p:fltVal val="90"/>
                                          </p:val>
                                        </p:tav>
                                        <p:tav tm="100000">
                                          <p:val>
                                            <p:fltVal val="0"/>
                                          </p:val>
                                        </p:tav>
                                      </p:tavLst>
                                    </p:anim>
                                    <p:animEffect filter="fade" transition="in">
                                      <p:cBhvr>
                                        <p:cTn dur="1000" id="28"/>
                                        <p:tgtEl>
                                          <p:spTgt spid="88"/>
                                        </p:tgtEl>
                                      </p:cBhvr>
                                    </p:animEffect>
                                  </p:childTnLst>
                                </p:cTn>
                              </p:par>
                              <p:par>
                                <p:cTn fill="hold" grpId="0" id="29" nodeType="withEffect" presetClass="entr" presetID="31" presetSubtype="0">
                                  <p:stCondLst>
                                    <p:cond delay="500"/>
                                  </p:stCondLst>
                                  <p:childTnLst>
                                    <p:set>
                                      <p:cBhvr>
                                        <p:cTn dur="1" fill="hold" id="30">
                                          <p:stCondLst>
                                            <p:cond delay="0"/>
                                          </p:stCondLst>
                                        </p:cTn>
                                        <p:tgtEl>
                                          <p:spTgt spid="89"/>
                                        </p:tgtEl>
                                        <p:attrNameLst>
                                          <p:attrName>style.visibility</p:attrName>
                                        </p:attrNameLst>
                                      </p:cBhvr>
                                      <p:to>
                                        <p:strVal val="visible"/>
                                      </p:to>
                                    </p:set>
                                    <p:anim calcmode="lin" valueType="num">
                                      <p:cBhvr>
                                        <p:cTn dur="1000" fill="hold" id="31"/>
                                        <p:tgtEl>
                                          <p:spTgt spid="89"/>
                                        </p:tgtEl>
                                        <p:attrNameLst>
                                          <p:attrName>ppt_w</p:attrName>
                                        </p:attrNameLst>
                                      </p:cBhvr>
                                      <p:tavLst>
                                        <p:tav tm="0">
                                          <p:val>
                                            <p:fltVal val="0"/>
                                          </p:val>
                                        </p:tav>
                                        <p:tav tm="100000">
                                          <p:val>
                                            <p:strVal val="#ppt_w"/>
                                          </p:val>
                                        </p:tav>
                                      </p:tavLst>
                                    </p:anim>
                                    <p:anim calcmode="lin" valueType="num">
                                      <p:cBhvr>
                                        <p:cTn dur="1000" fill="hold" id="32"/>
                                        <p:tgtEl>
                                          <p:spTgt spid="89"/>
                                        </p:tgtEl>
                                        <p:attrNameLst>
                                          <p:attrName>ppt_h</p:attrName>
                                        </p:attrNameLst>
                                      </p:cBhvr>
                                      <p:tavLst>
                                        <p:tav tm="0">
                                          <p:val>
                                            <p:fltVal val="0"/>
                                          </p:val>
                                        </p:tav>
                                        <p:tav tm="100000">
                                          <p:val>
                                            <p:strVal val="#ppt_h"/>
                                          </p:val>
                                        </p:tav>
                                      </p:tavLst>
                                    </p:anim>
                                    <p:anim calcmode="lin" valueType="num">
                                      <p:cBhvr>
                                        <p:cTn dur="1000" fill="hold" id="33"/>
                                        <p:tgtEl>
                                          <p:spTgt spid="89"/>
                                        </p:tgtEl>
                                        <p:attrNameLst>
                                          <p:attrName>style.rotation</p:attrName>
                                        </p:attrNameLst>
                                      </p:cBhvr>
                                      <p:tavLst>
                                        <p:tav tm="0">
                                          <p:val>
                                            <p:fltVal val="90"/>
                                          </p:val>
                                        </p:tav>
                                        <p:tav tm="100000">
                                          <p:val>
                                            <p:fltVal val="0"/>
                                          </p:val>
                                        </p:tav>
                                      </p:tavLst>
                                    </p:anim>
                                    <p:animEffect filter="fade" transition="in">
                                      <p:cBhvr>
                                        <p:cTn dur="1000" id="34"/>
                                        <p:tgtEl>
                                          <p:spTgt spid="89"/>
                                        </p:tgtEl>
                                      </p:cBhvr>
                                    </p:animEffect>
                                  </p:childTnLst>
                                </p:cTn>
                              </p:par>
                              <p:par>
                                <p:cTn fill="hold" grpId="0" id="35" nodeType="withEffect" presetClass="entr" presetID="31" presetSubtype="0">
                                  <p:stCondLst>
                                    <p:cond delay="500"/>
                                  </p:stCondLst>
                                  <p:childTnLst>
                                    <p:set>
                                      <p:cBhvr>
                                        <p:cTn dur="1" fill="hold" id="36">
                                          <p:stCondLst>
                                            <p:cond delay="0"/>
                                          </p:stCondLst>
                                        </p:cTn>
                                        <p:tgtEl>
                                          <p:spTgt spid="90"/>
                                        </p:tgtEl>
                                        <p:attrNameLst>
                                          <p:attrName>style.visibility</p:attrName>
                                        </p:attrNameLst>
                                      </p:cBhvr>
                                      <p:to>
                                        <p:strVal val="visible"/>
                                      </p:to>
                                    </p:set>
                                    <p:anim calcmode="lin" valueType="num">
                                      <p:cBhvr>
                                        <p:cTn dur="1000" fill="hold" id="37"/>
                                        <p:tgtEl>
                                          <p:spTgt spid="90"/>
                                        </p:tgtEl>
                                        <p:attrNameLst>
                                          <p:attrName>ppt_w</p:attrName>
                                        </p:attrNameLst>
                                      </p:cBhvr>
                                      <p:tavLst>
                                        <p:tav tm="0">
                                          <p:val>
                                            <p:fltVal val="0"/>
                                          </p:val>
                                        </p:tav>
                                        <p:tav tm="100000">
                                          <p:val>
                                            <p:strVal val="#ppt_w"/>
                                          </p:val>
                                        </p:tav>
                                      </p:tavLst>
                                    </p:anim>
                                    <p:anim calcmode="lin" valueType="num">
                                      <p:cBhvr>
                                        <p:cTn dur="1000" fill="hold" id="38"/>
                                        <p:tgtEl>
                                          <p:spTgt spid="90"/>
                                        </p:tgtEl>
                                        <p:attrNameLst>
                                          <p:attrName>ppt_h</p:attrName>
                                        </p:attrNameLst>
                                      </p:cBhvr>
                                      <p:tavLst>
                                        <p:tav tm="0">
                                          <p:val>
                                            <p:fltVal val="0"/>
                                          </p:val>
                                        </p:tav>
                                        <p:tav tm="100000">
                                          <p:val>
                                            <p:strVal val="#ppt_h"/>
                                          </p:val>
                                        </p:tav>
                                      </p:tavLst>
                                    </p:anim>
                                    <p:anim calcmode="lin" valueType="num">
                                      <p:cBhvr>
                                        <p:cTn dur="1000" fill="hold" id="39"/>
                                        <p:tgtEl>
                                          <p:spTgt spid="90"/>
                                        </p:tgtEl>
                                        <p:attrNameLst>
                                          <p:attrName>style.rotation</p:attrName>
                                        </p:attrNameLst>
                                      </p:cBhvr>
                                      <p:tavLst>
                                        <p:tav tm="0">
                                          <p:val>
                                            <p:fltVal val="90"/>
                                          </p:val>
                                        </p:tav>
                                        <p:tav tm="100000">
                                          <p:val>
                                            <p:fltVal val="0"/>
                                          </p:val>
                                        </p:tav>
                                      </p:tavLst>
                                    </p:anim>
                                    <p:animEffect filter="fade" transition="in">
                                      <p:cBhvr>
                                        <p:cTn dur="1000" id="40"/>
                                        <p:tgtEl>
                                          <p:spTgt spid="90"/>
                                        </p:tgtEl>
                                      </p:cBhvr>
                                    </p:animEffect>
                                  </p:childTnLst>
                                </p:cTn>
                              </p:par>
                              <p:par>
                                <p:cTn fill="hold" grpId="0" id="41" nodeType="withEffect" presetClass="entr" presetID="31" presetSubtype="0">
                                  <p:stCondLst>
                                    <p:cond delay="1000"/>
                                  </p:stCondLst>
                                  <p:childTnLst>
                                    <p:set>
                                      <p:cBhvr>
                                        <p:cTn dur="1" fill="hold" id="42">
                                          <p:stCondLst>
                                            <p:cond delay="0"/>
                                          </p:stCondLst>
                                        </p:cTn>
                                        <p:tgtEl>
                                          <p:spTgt spid="91"/>
                                        </p:tgtEl>
                                        <p:attrNameLst>
                                          <p:attrName>style.visibility</p:attrName>
                                        </p:attrNameLst>
                                      </p:cBhvr>
                                      <p:to>
                                        <p:strVal val="visible"/>
                                      </p:to>
                                    </p:set>
                                    <p:anim calcmode="lin" valueType="num">
                                      <p:cBhvr>
                                        <p:cTn dur="1000" fill="hold" id="43"/>
                                        <p:tgtEl>
                                          <p:spTgt spid="91"/>
                                        </p:tgtEl>
                                        <p:attrNameLst>
                                          <p:attrName>ppt_w</p:attrName>
                                        </p:attrNameLst>
                                      </p:cBhvr>
                                      <p:tavLst>
                                        <p:tav tm="0">
                                          <p:val>
                                            <p:fltVal val="0"/>
                                          </p:val>
                                        </p:tav>
                                        <p:tav tm="100000">
                                          <p:val>
                                            <p:strVal val="#ppt_w"/>
                                          </p:val>
                                        </p:tav>
                                      </p:tavLst>
                                    </p:anim>
                                    <p:anim calcmode="lin" valueType="num">
                                      <p:cBhvr>
                                        <p:cTn dur="1000" fill="hold" id="44"/>
                                        <p:tgtEl>
                                          <p:spTgt spid="91"/>
                                        </p:tgtEl>
                                        <p:attrNameLst>
                                          <p:attrName>ppt_h</p:attrName>
                                        </p:attrNameLst>
                                      </p:cBhvr>
                                      <p:tavLst>
                                        <p:tav tm="0">
                                          <p:val>
                                            <p:fltVal val="0"/>
                                          </p:val>
                                        </p:tav>
                                        <p:tav tm="100000">
                                          <p:val>
                                            <p:strVal val="#ppt_h"/>
                                          </p:val>
                                        </p:tav>
                                      </p:tavLst>
                                    </p:anim>
                                    <p:anim calcmode="lin" valueType="num">
                                      <p:cBhvr>
                                        <p:cTn dur="1000" fill="hold" id="45"/>
                                        <p:tgtEl>
                                          <p:spTgt spid="91"/>
                                        </p:tgtEl>
                                        <p:attrNameLst>
                                          <p:attrName>style.rotation</p:attrName>
                                        </p:attrNameLst>
                                      </p:cBhvr>
                                      <p:tavLst>
                                        <p:tav tm="0">
                                          <p:val>
                                            <p:fltVal val="90"/>
                                          </p:val>
                                        </p:tav>
                                        <p:tav tm="100000">
                                          <p:val>
                                            <p:fltVal val="0"/>
                                          </p:val>
                                        </p:tav>
                                      </p:tavLst>
                                    </p:anim>
                                    <p:animEffect filter="fade" transition="in">
                                      <p:cBhvr>
                                        <p:cTn dur="1000" id="46"/>
                                        <p:tgtEl>
                                          <p:spTgt spid="91"/>
                                        </p:tgtEl>
                                      </p:cBhvr>
                                    </p:animEffect>
                                  </p:childTnLst>
                                </p:cTn>
                              </p:par>
                              <p:par>
                                <p:cTn fill="hold" grpId="0" id="47" nodeType="withEffect" presetClass="entr" presetID="31" presetSubtype="0">
                                  <p:stCondLst>
                                    <p:cond delay="1000"/>
                                  </p:stCondLst>
                                  <p:childTnLst>
                                    <p:set>
                                      <p:cBhvr>
                                        <p:cTn dur="1" fill="hold" id="48">
                                          <p:stCondLst>
                                            <p:cond delay="0"/>
                                          </p:stCondLst>
                                        </p:cTn>
                                        <p:tgtEl>
                                          <p:spTgt spid="92"/>
                                        </p:tgtEl>
                                        <p:attrNameLst>
                                          <p:attrName>style.visibility</p:attrName>
                                        </p:attrNameLst>
                                      </p:cBhvr>
                                      <p:to>
                                        <p:strVal val="visible"/>
                                      </p:to>
                                    </p:set>
                                    <p:anim calcmode="lin" valueType="num">
                                      <p:cBhvr>
                                        <p:cTn dur="1000" fill="hold" id="49"/>
                                        <p:tgtEl>
                                          <p:spTgt spid="92"/>
                                        </p:tgtEl>
                                        <p:attrNameLst>
                                          <p:attrName>ppt_w</p:attrName>
                                        </p:attrNameLst>
                                      </p:cBhvr>
                                      <p:tavLst>
                                        <p:tav tm="0">
                                          <p:val>
                                            <p:fltVal val="0"/>
                                          </p:val>
                                        </p:tav>
                                        <p:tav tm="100000">
                                          <p:val>
                                            <p:strVal val="#ppt_w"/>
                                          </p:val>
                                        </p:tav>
                                      </p:tavLst>
                                    </p:anim>
                                    <p:anim calcmode="lin" valueType="num">
                                      <p:cBhvr>
                                        <p:cTn dur="1000" fill="hold" id="50"/>
                                        <p:tgtEl>
                                          <p:spTgt spid="92"/>
                                        </p:tgtEl>
                                        <p:attrNameLst>
                                          <p:attrName>ppt_h</p:attrName>
                                        </p:attrNameLst>
                                      </p:cBhvr>
                                      <p:tavLst>
                                        <p:tav tm="0">
                                          <p:val>
                                            <p:fltVal val="0"/>
                                          </p:val>
                                        </p:tav>
                                        <p:tav tm="100000">
                                          <p:val>
                                            <p:strVal val="#ppt_h"/>
                                          </p:val>
                                        </p:tav>
                                      </p:tavLst>
                                    </p:anim>
                                    <p:anim calcmode="lin" valueType="num">
                                      <p:cBhvr>
                                        <p:cTn dur="1000" fill="hold" id="51"/>
                                        <p:tgtEl>
                                          <p:spTgt spid="92"/>
                                        </p:tgtEl>
                                        <p:attrNameLst>
                                          <p:attrName>style.rotation</p:attrName>
                                        </p:attrNameLst>
                                      </p:cBhvr>
                                      <p:tavLst>
                                        <p:tav tm="0">
                                          <p:val>
                                            <p:fltVal val="90"/>
                                          </p:val>
                                        </p:tav>
                                        <p:tav tm="100000">
                                          <p:val>
                                            <p:fltVal val="0"/>
                                          </p:val>
                                        </p:tav>
                                      </p:tavLst>
                                    </p:anim>
                                    <p:animEffect filter="fade" transition="in">
                                      <p:cBhvr>
                                        <p:cTn dur="1000" id="52"/>
                                        <p:tgtEl>
                                          <p:spTgt spid="92"/>
                                        </p:tgtEl>
                                      </p:cBhvr>
                                    </p:animEffect>
                                  </p:childTnLst>
                                </p:cTn>
                              </p:par>
                              <p:par>
                                <p:cTn fill="hold" grpId="0" id="53" nodeType="withEffect" presetClass="entr" presetID="31" presetSubtype="0">
                                  <p:stCondLst>
                                    <p:cond delay="1000"/>
                                  </p:stCondLst>
                                  <p:childTnLst>
                                    <p:set>
                                      <p:cBhvr>
                                        <p:cTn dur="1" fill="hold" id="54">
                                          <p:stCondLst>
                                            <p:cond delay="0"/>
                                          </p:stCondLst>
                                        </p:cTn>
                                        <p:tgtEl>
                                          <p:spTgt spid="93"/>
                                        </p:tgtEl>
                                        <p:attrNameLst>
                                          <p:attrName>style.visibility</p:attrName>
                                        </p:attrNameLst>
                                      </p:cBhvr>
                                      <p:to>
                                        <p:strVal val="visible"/>
                                      </p:to>
                                    </p:set>
                                    <p:anim calcmode="lin" valueType="num">
                                      <p:cBhvr>
                                        <p:cTn dur="1000" fill="hold" id="55"/>
                                        <p:tgtEl>
                                          <p:spTgt spid="93"/>
                                        </p:tgtEl>
                                        <p:attrNameLst>
                                          <p:attrName>ppt_w</p:attrName>
                                        </p:attrNameLst>
                                      </p:cBhvr>
                                      <p:tavLst>
                                        <p:tav tm="0">
                                          <p:val>
                                            <p:fltVal val="0"/>
                                          </p:val>
                                        </p:tav>
                                        <p:tav tm="100000">
                                          <p:val>
                                            <p:strVal val="#ppt_w"/>
                                          </p:val>
                                        </p:tav>
                                      </p:tavLst>
                                    </p:anim>
                                    <p:anim calcmode="lin" valueType="num">
                                      <p:cBhvr>
                                        <p:cTn dur="1000" fill="hold" id="56"/>
                                        <p:tgtEl>
                                          <p:spTgt spid="93"/>
                                        </p:tgtEl>
                                        <p:attrNameLst>
                                          <p:attrName>ppt_h</p:attrName>
                                        </p:attrNameLst>
                                      </p:cBhvr>
                                      <p:tavLst>
                                        <p:tav tm="0">
                                          <p:val>
                                            <p:fltVal val="0"/>
                                          </p:val>
                                        </p:tav>
                                        <p:tav tm="100000">
                                          <p:val>
                                            <p:strVal val="#ppt_h"/>
                                          </p:val>
                                        </p:tav>
                                      </p:tavLst>
                                    </p:anim>
                                    <p:anim calcmode="lin" valueType="num">
                                      <p:cBhvr>
                                        <p:cTn dur="1000" fill="hold" id="57"/>
                                        <p:tgtEl>
                                          <p:spTgt spid="93"/>
                                        </p:tgtEl>
                                        <p:attrNameLst>
                                          <p:attrName>style.rotation</p:attrName>
                                        </p:attrNameLst>
                                      </p:cBhvr>
                                      <p:tavLst>
                                        <p:tav tm="0">
                                          <p:val>
                                            <p:fltVal val="90"/>
                                          </p:val>
                                        </p:tav>
                                        <p:tav tm="100000">
                                          <p:val>
                                            <p:fltVal val="0"/>
                                          </p:val>
                                        </p:tav>
                                      </p:tavLst>
                                    </p:anim>
                                    <p:animEffect filter="fade" transition="in">
                                      <p:cBhvr>
                                        <p:cTn dur="1000" id="58"/>
                                        <p:tgtEl>
                                          <p:spTgt spid="93"/>
                                        </p:tgtEl>
                                      </p:cBhvr>
                                    </p:animEffect>
                                  </p:childTnLst>
                                </p:cTn>
                              </p:par>
                              <p:par>
                                <p:cTn fill="hold" grpId="0" id="59" nodeType="withEffect" presetClass="entr" presetID="31" presetSubtype="0">
                                  <p:stCondLst>
                                    <p:cond delay="1500"/>
                                  </p:stCondLst>
                                  <p:childTnLst>
                                    <p:set>
                                      <p:cBhvr>
                                        <p:cTn dur="1" fill="hold" id="60">
                                          <p:stCondLst>
                                            <p:cond delay="0"/>
                                          </p:stCondLst>
                                        </p:cTn>
                                        <p:tgtEl>
                                          <p:spTgt spid="94"/>
                                        </p:tgtEl>
                                        <p:attrNameLst>
                                          <p:attrName>style.visibility</p:attrName>
                                        </p:attrNameLst>
                                      </p:cBhvr>
                                      <p:to>
                                        <p:strVal val="visible"/>
                                      </p:to>
                                    </p:set>
                                    <p:anim calcmode="lin" valueType="num">
                                      <p:cBhvr>
                                        <p:cTn dur="1000" fill="hold" id="61"/>
                                        <p:tgtEl>
                                          <p:spTgt spid="94"/>
                                        </p:tgtEl>
                                        <p:attrNameLst>
                                          <p:attrName>ppt_w</p:attrName>
                                        </p:attrNameLst>
                                      </p:cBhvr>
                                      <p:tavLst>
                                        <p:tav tm="0">
                                          <p:val>
                                            <p:fltVal val="0"/>
                                          </p:val>
                                        </p:tav>
                                        <p:tav tm="100000">
                                          <p:val>
                                            <p:strVal val="#ppt_w"/>
                                          </p:val>
                                        </p:tav>
                                      </p:tavLst>
                                    </p:anim>
                                    <p:anim calcmode="lin" valueType="num">
                                      <p:cBhvr>
                                        <p:cTn dur="1000" fill="hold" id="62"/>
                                        <p:tgtEl>
                                          <p:spTgt spid="94"/>
                                        </p:tgtEl>
                                        <p:attrNameLst>
                                          <p:attrName>ppt_h</p:attrName>
                                        </p:attrNameLst>
                                      </p:cBhvr>
                                      <p:tavLst>
                                        <p:tav tm="0">
                                          <p:val>
                                            <p:fltVal val="0"/>
                                          </p:val>
                                        </p:tav>
                                        <p:tav tm="100000">
                                          <p:val>
                                            <p:strVal val="#ppt_h"/>
                                          </p:val>
                                        </p:tav>
                                      </p:tavLst>
                                    </p:anim>
                                    <p:anim calcmode="lin" valueType="num">
                                      <p:cBhvr>
                                        <p:cTn dur="1000" fill="hold" id="63"/>
                                        <p:tgtEl>
                                          <p:spTgt spid="94"/>
                                        </p:tgtEl>
                                        <p:attrNameLst>
                                          <p:attrName>style.rotation</p:attrName>
                                        </p:attrNameLst>
                                      </p:cBhvr>
                                      <p:tavLst>
                                        <p:tav tm="0">
                                          <p:val>
                                            <p:fltVal val="90"/>
                                          </p:val>
                                        </p:tav>
                                        <p:tav tm="100000">
                                          <p:val>
                                            <p:fltVal val="0"/>
                                          </p:val>
                                        </p:tav>
                                      </p:tavLst>
                                    </p:anim>
                                    <p:animEffect filter="fade" transition="in">
                                      <p:cBhvr>
                                        <p:cTn dur="1000" id="64"/>
                                        <p:tgtEl>
                                          <p:spTgt spid="94"/>
                                        </p:tgtEl>
                                      </p:cBhvr>
                                    </p:animEffect>
                                  </p:childTnLst>
                                </p:cTn>
                              </p:par>
                              <p:par>
                                <p:cTn fill="hold" grpId="0" id="65" nodeType="withEffect" presetClass="entr" presetID="31" presetSubtype="0">
                                  <p:stCondLst>
                                    <p:cond delay="1500"/>
                                  </p:stCondLst>
                                  <p:childTnLst>
                                    <p:set>
                                      <p:cBhvr>
                                        <p:cTn dur="1" fill="hold" id="66">
                                          <p:stCondLst>
                                            <p:cond delay="0"/>
                                          </p:stCondLst>
                                        </p:cTn>
                                        <p:tgtEl>
                                          <p:spTgt spid="95"/>
                                        </p:tgtEl>
                                        <p:attrNameLst>
                                          <p:attrName>style.visibility</p:attrName>
                                        </p:attrNameLst>
                                      </p:cBhvr>
                                      <p:to>
                                        <p:strVal val="visible"/>
                                      </p:to>
                                    </p:set>
                                    <p:anim calcmode="lin" valueType="num">
                                      <p:cBhvr>
                                        <p:cTn dur="1000" fill="hold" id="67"/>
                                        <p:tgtEl>
                                          <p:spTgt spid="95"/>
                                        </p:tgtEl>
                                        <p:attrNameLst>
                                          <p:attrName>ppt_w</p:attrName>
                                        </p:attrNameLst>
                                      </p:cBhvr>
                                      <p:tavLst>
                                        <p:tav tm="0">
                                          <p:val>
                                            <p:fltVal val="0"/>
                                          </p:val>
                                        </p:tav>
                                        <p:tav tm="100000">
                                          <p:val>
                                            <p:strVal val="#ppt_w"/>
                                          </p:val>
                                        </p:tav>
                                      </p:tavLst>
                                    </p:anim>
                                    <p:anim calcmode="lin" valueType="num">
                                      <p:cBhvr>
                                        <p:cTn dur="1000" fill="hold" id="68"/>
                                        <p:tgtEl>
                                          <p:spTgt spid="95"/>
                                        </p:tgtEl>
                                        <p:attrNameLst>
                                          <p:attrName>ppt_h</p:attrName>
                                        </p:attrNameLst>
                                      </p:cBhvr>
                                      <p:tavLst>
                                        <p:tav tm="0">
                                          <p:val>
                                            <p:fltVal val="0"/>
                                          </p:val>
                                        </p:tav>
                                        <p:tav tm="100000">
                                          <p:val>
                                            <p:strVal val="#ppt_h"/>
                                          </p:val>
                                        </p:tav>
                                      </p:tavLst>
                                    </p:anim>
                                    <p:anim calcmode="lin" valueType="num">
                                      <p:cBhvr>
                                        <p:cTn dur="1000" fill="hold" id="69"/>
                                        <p:tgtEl>
                                          <p:spTgt spid="95"/>
                                        </p:tgtEl>
                                        <p:attrNameLst>
                                          <p:attrName>style.rotation</p:attrName>
                                        </p:attrNameLst>
                                      </p:cBhvr>
                                      <p:tavLst>
                                        <p:tav tm="0">
                                          <p:val>
                                            <p:fltVal val="90"/>
                                          </p:val>
                                        </p:tav>
                                        <p:tav tm="100000">
                                          <p:val>
                                            <p:fltVal val="0"/>
                                          </p:val>
                                        </p:tav>
                                      </p:tavLst>
                                    </p:anim>
                                    <p:animEffect filter="fade" transition="in">
                                      <p:cBhvr>
                                        <p:cTn dur="1000" id="70"/>
                                        <p:tgtEl>
                                          <p:spTgt spid="95"/>
                                        </p:tgtEl>
                                      </p:cBhvr>
                                    </p:animEffect>
                                  </p:childTnLst>
                                </p:cTn>
                              </p:par>
                              <p:par>
                                <p:cTn fill="hold" grpId="0" id="71" nodeType="withEffect" presetClass="entr" presetID="31" presetSubtype="0">
                                  <p:stCondLst>
                                    <p:cond delay="1500"/>
                                  </p:stCondLst>
                                  <p:childTnLst>
                                    <p:set>
                                      <p:cBhvr>
                                        <p:cTn dur="1" fill="hold" id="72">
                                          <p:stCondLst>
                                            <p:cond delay="0"/>
                                          </p:stCondLst>
                                        </p:cTn>
                                        <p:tgtEl>
                                          <p:spTgt spid="96"/>
                                        </p:tgtEl>
                                        <p:attrNameLst>
                                          <p:attrName>style.visibility</p:attrName>
                                        </p:attrNameLst>
                                      </p:cBhvr>
                                      <p:to>
                                        <p:strVal val="visible"/>
                                      </p:to>
                                    </p:set>
                                    <p:anim calcmode="lin" valueType="num">
                                      <p:cBhvr>
                                        <p:cTn dur="1000" fill="hold" id="73"/>
                                        <p:tgtEl>
                                          <p:spTgt spid="96"/>
                                        </p:tgtEl>
                                        <p:attrNameLst>
                                          <p:attrName>ppt_w</p:attrName>
                                        </p:attrNameLst>
                                      </p:cBhvr>
                                      <p:tavLst>
                                        <p:tav tm="0">
                                          <p:val>
                                            <p:fltVal val="0"/>
                                          </p:val>
                                        </p:tav>
                                        <p:tav tm="100000">
                                          <p:val>
                                            <p:strVal val="#ppt_w"/>
                                          </p:val>
                                        </p:tav>
                                      </p:tavLst>
                                    </p:anim>
                                    <p:anim calcmode="lin" valueType="num">
                                      <p:cBhvr>
                                        <p:cTn dur="1000" fill="hold" id="74"/>
                                        <p:tgtEl>
                                          <p:spTgt spid="96"/>
                                        </p:tgtEl>
                                        <p:attrNameLst>
                                          <p:attrName>ppt_h</p:attrName>
                                        </p:attrNameLst>
                                      </p:cBhvr>
                                      <p:tavLst>
                                        <p:tav tm="0">
                                          <p:val>
                                            <p:fltVal val="0"/>
                                          </p:val>
                                        </p:tav>
                                        <p:tav tm="100000">
                                          <p:val>
                                            <p:strVal val="#ppt_h"/>
                                          </p:val>
                                        </p:tav>
                                      </p:tavLst>
                                    </p:anim>
                                    <p:anim calcmode="lin" valueType="num">
                                      <p:cBhvr>
                                        <p:cTn dur="1000" fill="hold" id="75"/>
                                        <p:tgtEl>
                                          <p:spTgt spid="96"/>
                                        </p:tgtEl>
                                        <p:attrNameLst>
                                          <p:attrName>style.rotation</p:attrName>
                                        </p:attrNameLst>
                                      </p:cBhvr>
                                      <p:tavLst>
                                        <p:tav tm="0">
                                          <p:val>
                                            <p:fltVal val="90"/>
                                          </p:val>
                                        </p:tav>
                                        <p:tav tm="100000">
                                          <p:val>
                                            <p:fltVal val="0"/>
                                          </p:val>
                                        </p:tav>
                                      </p:tavLst>
                                    </p:anim>
                                    <p:animEffect filter="fade" transition="in">
                                      <p:cBhvr>
                                        <p:cTn dur="1000" id="76"/>
                                        <p:tgtEl>
                                          <p:spTgt spid="96"/>
                                        </p:tgtEl>
                                      </p:cBhvr>
                                    </p:animEffect>
                                  </p:childTnLst>
                                </p:cTn>
                              </p:par>
                              <p:par>
                                <p:cTn fill="hold" grpId="0" id="77" nodeType="withEffect" presetClass="entr" presetID="42" presetSubtype="0">
                                  <p:stCondLst>
                                    <p:cond delay="2000"/>
                                  </p:stCondLst>
                                  <p:childTnLst>
                                    <p:set>
                                      <p:cBhvr>
                                        <p:cTn dur="1" fill="hold" id="78">
                                          <p:stCondLst>
                                            <p:cond delay="0"/>
                                          </p:stCondLst>
                                        </p:cTn>
                                        <p:tgtEl>
                                          <p:spTgt spid="97"/>
                                        </p:tgtEl>
                                        <p:attrNameLst>
                                          <p:attrName>style.visibility</p:attrName>
                                        </p:attrNameLst>
                                      </p:cBhvr>
                                      <p:to>
                                        <p:strVal val="visible"/>
                                      </p:to>
                                    </p:set>
                                    <p:animEffect filter="fade" transition="in">
                                      <p:cBhvr>
                                        <p:cTn dur="1000" id="79"/>
                                        <p:tgtEl>
                                          <p:spTgt spid="97"/>
                                        </p:tgtEl>
                                      </p:cBhvr>
                                    </p:animEffect>
                                    <p:anim calcmode="lin" valueType="num">
                                      <p:cBhvr>
                                        <p:cTn dur="1000" fill="hold" id="80"/>
                                        <p:tgtEl>
                                          <p:spTgt spid="97"/>
                                        </p:tgtEl>
                                        <p:attrNameLst>
                                          <p:attrName>ppt_x</p:attrName>
                                        </p:attrNameLst>
                                      </p:cBhvr>
                                      <p:tavLst>
                                        <p:tav tm="0">
                                          <p:val>
                                            <p:strVal val="#ppt_x"/>
                                          </p:val>
                                        </p:tav>
                                        <p:tav tm="100000">
                                          <p:val>
                                            <p:strVal val="#ppt_x"/>
                                          </p:val>
                                        </p:tav>
                                      </p:tavLst>
                                    </p:anim>
                                    <p:anim calcmode="lin" valueType="num">
                                      <p:cBhvr>
                                        <p:cTn dur="1000" fill="hold" id="81"/>
                                        <p:tgtEl>
                                          <p:spTgt spid="97"/>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2000"/>
                                  </p:stCondLst>
                                  <p:childTnLst>
                                    <p:set>
                                      <p:cBhvr>
                                        <p:cTn dur="1" fill="hold" id="83">
                                          <p:stCondLst>
                                            <p:cond delay="0"/>
                                          </p:stCondLst>
                                        </p:cTn>
                                        <p:tgtEl>
                                          <p:spTgt spid="98"/>
                                        </p:tgtEl>
                                        <p:attrNameLst>
                                          <p:attrName>style.visibility</p:attrName>
                                        </p:attrNameLst>
                                      </p:cBhvr>
                                      <p:to>
                                        <p:strVal val="visible"/>
                                      </p:to>
                                    </p:set>
                                    <p:animEffect filter="fade" transition="in">
                                      <p:cBhvr>
                                        <p:cTn dur="1000" id="84"/>
                                        <p:tgtEl>
                                          <p:spTgt spid="98"/>
                                        </p:tgtEl>
                                      </p:cBhvr>
                                    </p:animEffect>
                                    <p:anim calcmode="lin" valueType="num">
                                      <p:cBhvr>
                                        <p:cTn dur="1000" fill="hold" id="85"/>
                                        <p:tgtEl>
                                          <p:spTgt spid="98"/>
                                        </p:tgtEl>
                                        <p:attrNameLst>
                                          <p:attrName>ppt_x</p:attrName>
                                        </p:attrNameLst>
                                      </p:cBhvr>
                                      <p:tavLst>
                                        <p:tav tm="0">
                                          <p:val>
                                            <p:strVal val="#ppt_x"/>
                                          </p:val>
                                        </p:tav>
                                        <p:tav tm="100000">
                                          <p:val>
                                            <p:strVal val="#ppt_x"/>
                                          </p:val>
                                        </p:tav>
                                      </p:tavLst>
                                    </p:anim>
                                    <p:anim calcmode="lin" valueType="num">
                                      <p:cBhvr>
                                        <p:cTn dur="1000" fill="hold" id="86"/>
                                        <p:tgtEl>
                                          <p:spTgt spid="98"/>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2000"/>
                                  </p:stCondLst>
                                  <p:childTnLst>
                                    <p:set>
                                      <p:cBhvr>
                                        <p:cTn dur="1" fill="hold" id="88">
                                          <p:stCondLst>
                                            <p:cond delay="0"/>
                                          </p:stCondLst>
                                        </p:cTn>
                                        <p:tgtEl>
                                          <p:spTgt spid="99"/>
                                        </p:tgtEl>
                                        <p:attrNameLst>
                                          <p:attrName>style.visibility</p:attrName>
                                        </p:attrNameLst>
                                      </p:cBhvr>
                                      <p:to>
                                        <p:strVal val="visible"/>
                                      </p:to>
                                    </p:set>
                                    <p:animEffect filter="fade" transition="in">
                                      <p:cBhvr>
                                        <p:cTn dur="1000" id="89"/>
                                        <p:tgtEl>
                                          <p:spTgt spid="99"/>
                                        </p:tgtEl>
                                      </p:cBhvr>
                                    </p:animEffect>
                                    <p:anim calcmode="lin" valueType="num">
                                      <p:cBhvr>
                                        <p:cTn dur="1000" fill="hold" id="90"/>
                                        <p:tgtEl>
                                          <p:spTgt spid="99"/>
                                        </p:tgtEl>
                                        <p:attrNameLst>
                                          <p:attrName>ppt_x</p:attrName>
                                        </p:attrNameLst>
                                      </p:cBhvr>
                                      <p:tavLst>
                                        <p:tav tm="0">
                                          <p:val>
                                            <p:strVal val="#ppt_x"/>
                                          </p:val>
                                        </p:tav>
                                        <p:tav tm="100000">
                                          <p:val>
                                            <p:strVal val="#ppt_x"/>
                                          </p:val>
                                        </p:tav>
                                      </p:tavLst>
                                    </p:anim>
                                    <p:anim calcmode="lin" valueType="num">
                                      <p:cBhvr>
                                        <p:cTn dur="1000" fill="hold" id="91"/>
                                        <p:tgtEl>
                                          <p:spTgt spid="99"/>
                                        </p:tgtEl>
                                        <p:attrNameLst>
                                          <p:attrName>ppt_y</p:attrName>
                                        </p:attrNameLst>
                                      </p:cBhvr>
                                      <p:tavLst>
                                        <p:tav tm="0">
                                          <p:val>
                                            <p:strVal val="#ppt_y+.1"/>
                                          </p:val>
                                        </p:tav>
                                        <p:tav tm="100000">
                                          <p:val>
                                            <p:strVal val="#ppt_y"/>
                                          </p:val>
                                        </p:tav>
                                      </p:tavLst>
                                    </p:anim>
                                  </p:childTnLst>
                                </p:cTn>
                              </p:par>
                              <p:par>
                                <p:cTn fill="hold" grpId="0" id="92" nodeType="withEffect" presetClass="entr" presetID="42" presetSubtype="0">
                                  <p:stCondLst>
                                    <p:cond delay="2000"/>
                                  </p:stCondLst>
                                  <p:childTnLst>
                                    <p:set>
                                      <p:cBhvr>
                                        <p:cTn dur="1" fill="hold" id="93">
                                          <p:stCondLst>
                                            <p:cond delay="0"/>
                                          </p:stCondLst>
                                        </p:cTn>
                                        <p:tgtEl>
                                          <p:spTgt spid="100"/>
                                        </p:tgtEl>
                                        <p:attrNameLst>
                                          <p:attrName>style.visibility</p:attrName>
                                        </p:attrNameLst>
                                      </p:cBhvr>
                                      <p:to>
                                        <p:strVal val="visible"/>
                                      </p:to>
                                    </p:set>
                                    <p:animEffect filter="fade" transition="in">
                                      <p:cBhvr>
                                        <p:cTn dur="1000" id="94"/>
                                        <p:tgtEl>
                                          <p:spTgt spid="100"/>
                                        </p:tgtEl>
                                      </p:cBhvr>
                                    </p:animEffect>
                                    <p:anim calcmode="lin" valueType="num">
                                      <p:cBhvr>
                                        <p:cTn dur="1000" fill="hold" id="95"/>
                                        <p:tgtEl>
                                          <p:spTgt spid="100"/>
                                        </p:tgtEl>
                                        <p:attrNameLst>
                                          <p:attrName>ppt_x</p:attrName>
                                        </p:attrNameLst>
                                      </p:cBhvr>
                                      <p:tavLst>
                                        <p:tav tm="0">
                                          <p:val>
                                            <p:strVal val="#ppt_x"/>
                                          </p:val>
                                        </p:tav>
                                        <p:tav tm="100000">
                                          <p:val>
                                            <p:strVal val="#ppt_x"/>
                                          </p:val>
                                        </p:tav>
                                      </p:tavLst>
                                    </p:anim>
                                    <p:anim calcmode="lin" valueType="num">
                                      <p:cBhvr>
                                        <p:cTn dur="1000" fill="hold" id="96"/>
                                        <p:tgtEl>
                                          <p:spTgt spid="100"/>
                                        </p:tgtEl>
                                        <p:attrNameLst>
                                          <p:attrName>ppt_y</p:attrName>
                                        </p:attrNameLst>
                                      </p:cBhvr>
                                      <p:tavLst>
                                        <p:tav tm="0">
                                          <p:val>
                                            <p:strVal val="#ppt_y+.1"/>
                                          </p:val>
                                        </p:tav>
                                        <p:tav tm="100000">
                                          <p:val>
                                            <p:strVal val="#ppt_y"/>
                                          </p:val>
                                        </p:tav>
                                      </p:tavLst>
                                    </p:anim>
                                  </p:childTnLst>
                                </p:cTn>
                              </p:par>
                            </p:childTnLst>
                          </p:cTn>
                        </p:par>
                        <p:par>
                          <p:cTn fill="hold" id="97" nodeType="afterGroup">
                            <p:stCondLst>
                              <p:cond delay="3000"/>
                            </p:stCondLst>
                            <p:childTnLst>
                              <p:par>
                                <p:cTn fill="hold" grpId="0" id="98" nodeType="afterEffect" presetClass="entr" presetID="2" presetSubtype="2">
                                  <p:stCondLst>
                                    <p:cond delay="0"/>
                                  </p:stCondLst>
                                  <p:childTnLst>
                                    <p:set>
                                      <p:cBhvr>
                                        <p:cTn dur="1" fill="hold" id="99">
                                          <p:stCondLst>
                                            <p:cond delay="0"/>
                                          </p:stCondLst>
                                        </p:cTn>
                                        <p:tgtEl>
                                          <p:spTgt spid="70"/>
                                        </p:tgtEl>
                                        <p:attrNameLst>
                                          <p:attrName>style.visibility</p:attrName>
                                        </p:attrNameLst>
                                      </p:cBhvr>
                                      <p:to>
                                        <p:strVal val="visible"/>
                                      </p:to>
                                    </p:set>
                                    <p:anim calcmode="lin" valueType="num">
                                      <p:cBhvr additive="base">
                                        <p:cTn dur="300" fill="hold" id="100"/>
                                        <p:tgtEl>
                                          <p:spTgt spid="70"/>
                                        </p:tgtEl>
                                        <p:attrNameLst>
                                          <p:attrName>ppt_x</p:attrName>
                                        </p:attrNameLst>
                                      </p:cBhvr>
                                      <p:tavLst>
                                        <p:tav tm="0">
                                          <p:val>
                                            <p:strVal val="1+#ppt_w/2"/>
                                          </p:val>
                                        </p:tav>
                                        <p:tav tm="100000">
                                          <p:val>
                                            <p:strVal val="#ppt_x"/>
                                          </p:val>
                                        </p:tav>
                                      </p:tavLst>
                                    </p:anim>
                                    <p:anim calcmode="lin" valueType="num">
                                      <p:cBhvr additive="base">
                                        <p:cTn dur="300" fill="hold" id="101"/>
                                        <p:tgtEl>
                                          <p:spTgt spid="70"/>
                                        </p:tgtEl>
                                        <p:attrNameLst>
                                          <p:attrName>ppt_y</p:attrName>
                                        </p:attrNameLst>
                                      </p:cBhvr>
                                      <p:tavLst>
                                        <p:tav tm="0">
                                          <p:val>
                                            <p:strVal val="#ppt_y"/>
                                          </p:val>
                                        </p:tav>
                                        <p:tav tm="100000">
                                          <p:val>
                                            <p:strVal val="#ppt_y"/>
                                          </p:val>
                                        </p:tav>
                                      </p:tavLst>
                                    </p:anim>
                                  </p:childTnLst>
                                </p:cTn>
                              </p:par>
                            </p:childTnLst>
                          </p:cTn>
                        </p:par>
                        <p:par>
                          <p:cTn fill="hold" id="102" nodeType="afterGroup">
                            <p:stCondLst>
                              <p:cond delay="3300"/>
                            </p:stCondLst>
                            <p:childTnLst>
                              <p:par>
                                <p:cTn fill="hold" grpId="0" id="103" nodeType="afterEffect" presetClass="entr" presetID="2" presetSubtype="2">
                                  <p:stCondLst>
                                    <p:cond delay="0"/>
                                  </p:stCondLst>
                                  <p:childTnLst>
                                    <p:set>
                                      <p:cBhvr>
                                        <p:cTn dur="1" fill="hold" id="104">
                                          <p:stCondLst>
                                            <p:cond delay="0"/>
                                          </p:stCondLst>
                                        </p:cTn>
                                        <p:tgtEl>
                                          <p:spTgt spid="69"/>
                                        </p:tgtEl>
                                        <p:attrNameLst>
                                          <p:attrName>style.visibility</p:attrName>
                                        </p:attrNameLst>
                                      </p:cBhvr>
                                      <p:to>
                                        <p:strVal val="visible"/>
                                      </p:to>
                                    </p:set>
                                    <p:anim calcmode="lin" valueType="num">
                                      <p:cBhvr additive="base">
                                        <p:cTn dur="300" fill="hold" id="105"/>
                                        <p:tgtEl>
                                          <p:spTgt spid="69"/>
                                        </p:tgtEl>
                                        <p:attrNameLst>
                                          <p:attrName>ppt_x</p:attrName>
                                        </p:attrNameLst>
                                      </p:cBhvr>
                                      <p:tavLst>
                                        <p:tav tm="0">
                                          <p:val>
                                            <p:strVal val="1+#ppt_w/2"/>
                                          </p:val>
                                        </p:tav>
                                        <p:tav tm="100000">
                                          <p:val>
                                            <p:strVal val="#ppt_x"/>
                                          </p:val>
                                        </p:tav>
                                      </p:tavLst>
                                    </p:anim>
                                    <p:anim calcmode="lin" valueType="num">
                                      <p:cBhvr additive="base">
                                        <p:cTn dur="300" fill="hold" id="106"/>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9"/>
      <p:bldP grpId="0" spid="70"/>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0"/>
            <a:ext cx="7992889"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融资计划  |  THE FINANCING PLAN</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Freeform 6"/>
          <p:cNvSpPr/>
          <p:nvPr/>
        </p:nvSpPr>
        <p:spPr>
          <a:xfrm>
            <a:off x="3879371" y="1503488"/>
            <a:ext cx="4998566" cy="358594"/>
          </a:xfrm>
          <a:custGeom>
            <a:gdLst>
              <a:gd fmla="*/ 0 w 4998566" name="connsiteX0"/>
              <a:gd fmla="*/ 0 h 358594" name="connsiteY0"/>
              <a:gd fmla="*/ 4998566 w 4998566" name="connsiteX1"/>
              <a:gd fmla="*/ 0 h 358594" name="connsiteY1"/>
              <a:gd fmla="*/ 4998566 w 4998566" name="connsiteX2"/>
              <a:gd fmla="*/ 358594 h 358594" name="connsiteY2"/>
              <a:gd fmla="*/ 0 w 4998566" name="connsiteX3"/>
              <a:gd fmla="*/ 358594 h 358594" name="connsiteY3"/>
              <a:gd fmla="*/ 0 w 4998566" name="connsiteX4"/>
              <a:gd fmla="*/ 0 h 3585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8594" w="4998566">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38100" lIns="38100" numCol="1" rIns="38100" spcCol="1270" spcFirstLastPara="0" tIns="38100" vert="horz" wrap="square">
            <a:noAutofit/>
          </a:bodyPr>
          <a:lstStyle/>
          <a:p>
            <a:pPr algn="l" defTabSz="889000" lvl="0">
              <a:lnSpc>
                <a:spcPct val="90000"/>
              </a:lnSpc>
              <a:spcBef>
                <a:spcPct val="0"/>
              </a:spcBef>
              <a:spcAft>
                <a:spcPct val="35000"/>
              </a:spcAft>
            </a:pPr>
            <a:endParaRPr kern="1200" lang="id-ID" sz="2000"/>
          </a:p>
        </p:txBody>
      </p:sp>
      <p:sp>
        <p:nvSpPr>
          <p:cNvPr id="21" name="Straight Connector 10"/>
          <p:cNvSpPr/>
          <p:nvPr/>
        </p:nvSpPr>
        <p:spPr>
          <a:xfrm>
            <a:off x="1776722" y="1874932"/>
            <a:ext cx="8929377"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grpSp>
        <p:nvGrpSpPr>
          <p:cNvPr id="22" name="Group 3"/>
          <p:cNvGrpSpPr/>
          <p:nvPr/>
        </p:nvGrpSpPr>
        <p:grpSpPr>
          <a:xfrm>
            <a:off x="1966095" y="1412776"/>
            <a:ext cx="914400" cy="914400"/>
            <a:chOff x="1071014" y="2141084"/>
            <a:chExt cx="914400" cy="914400"/>
          </a:xfrm>
        </p:grpSpPr>
        <p:sp>
          <p:nvSpPr>
            <p:cNvPr id="23" name="Teardrop 1"/>
            <p:cNvSpPr/>
            <p:nvPr/>
          </p:nvSpPr>
          <p:spPr>
            <a:xfrm rot="2714409">
              <a:off x="1071014" y="2141084"/>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24" name="Group 26"/>
            <p:cNvGrpSpPr>
              <a:grpSpLocks noChangeAspect="1"/>
            </p:cNvGrpSpPr>
            <p:nvPr/>
          </p:nvGrpSpPr>
          <p:grpSpPr>
            <a:xfrm>
              <a:off x="1352010" y="2413086"/>
              <a:ext cx="352407" cy="359364"/>
              <a:chOff x="7160655" y="2178006"/>
              <a:chExt cx="379359" cy="386846"/>
            </a:xfrm>
            <a:solidFill>
              <a:schemeClr val="bg1">
                <a:lumMod val="95000"/>
              </a:schemeClr>
            </a:solidFill>
          </p:grpSpPr>
          <p:sp>
            <p:nvSpPr>
              <p:cNvPr id="25"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6"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7"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sp>
        <p:nvSpPr>
          <p:cNvPr id="28" name="Content Placeholder 2"/>
          <p:cNvSpPr txBox="1"/>
          <p:nvPr/>
        </p:nvSpPr>
        <p:spPr>
          <a:xfrm>
            <a:off x="4005757" y="1624629"/>
            <a:ext cx="7564437" cy="581437"/>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lang="zh-CN" sz="12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点击输入简要文字解说，解说文字尽量概括精炼，不用多余的文字修饰解说所提炼的核心概念。</a:t>
            </a:r>
          </a:p>
        </p:txBody>
      </p:sp>
      <p:sp>
        <p:nvSpPr>
          <p:cNvPr id="29" name="Content Placeholder 2"/>
          <p:cNvSpPr txBox="1"/>
          <p:nvPr/>
        </p:nvSpPr>
        <p:spPr>
          <a:xfrm>
            <a:off x="3231863" y="1570504"/>
            <a:ext cx="902300" cy="202312"/>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mtClean="0" sz="140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输入标题</a:t>
            </a:r>
          </a:p>
        </p:txBody>
      </p:sp>
      <p:sp>
        <p:nvSpPr>
          <p:cNvPr id="40" name="Freeform 47"/>
          <p:cNvSpPr/>
          <p:nvPr/>
        </p:nvSpPr>
        <p:spPr>
          <a:xfrm>
            <a:off x="4525944" y="2257230"/>
            <a:ext cx="4998566" cy="358594"/>
          </a:xfrm>
          <a:custGeom>
            <a:gdLst>
              <a:gd fmla="*/ 0 w 4998566" name="connsiteX0"/>
              <a:gd fmla="*/ 0 h 358594" name="connsiteY0"/>
              <a:gd fmla="*/ 4998566 w 4998566" name="connsiteX1"/>
              <a:gd fmla="*/ 0 h 358594" name="connsiteY1"/>
              <a:gd fmla="*/ 4998566 w 4998566" name="connsiteX2"/>
              <a:gd fmla="*/ 358594 h 358594" name="connsiteY2"/>
              <a:gd fmla="*/ 0 w 4998566" name="connsiteX3"/>
              <a:gd fmla="*/ 358594 h 358594" name="connsiteY3"/>
              <a:gd fmla="*/ 0 w 4998566" name="connsiteX4"/>
              <a:gd fmla="*/ 0 h 3585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8594" w="4998566">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38100" lIns="38100" numCol="1" rIns="38100" spcCol="1270" spcFirstLastPara="0" tIns="38100" vert="horz" wrap="square">
            <a:noAutofit/>
          </a:bodyPr>
          <a:lstStyle/>
          <a:p>
            <a:pPr algn="l" defTabSz="889000" lvl="0">
              <a:lnSpc>
                <a:spcPct val="90000"/>
              </a:lnSpc>
              <a:spcBef>
                <a:spcPct val="0"/>
              </a:spcBef>
              <a:spcAft>
                <a:spcPct val="35000"/>
              </a:spcAft>
            </a:pPr>
            <a:endParaRPr kern="1200" lang="id-ID" sz="2000"/>
          </a:p>
        </p:txBody>
      </p:sp>
      <p:sp>
        <p:nvSpPr>
          <p:cNvPr id="41" name="Straight Connector 48"/>
          <p:cNvSpPr/>
          <p:nvPr/>
        </p:nvSpPr>
        <p:spPr>
          <a:xfrm flipV="1">
            <a:off x="2440949" y="2625556"/>
            <a:ext cx="8265150"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sp>
        <p:nvSpPr>
          <p:cNvPr id="45" name="Content Placeholder 2"/>
          <p:cNvSpPr txBox="1"/>
          <p:nvPr/>
        </p:nvSpPr>
        <p:spPr>
          <a:xfrm>
            <a:off x="4652331" y="2349041"/>
            <a:ext cx="7133888" cy="581437"/>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lang="zh-CN" sz="12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a:t>
            </a:r>
          </a:p>
        </p:txBody>
      </p:sp>
      <p:sp>
        <p:nvSpPr>
          <p:cNvPr id="46" name="Content Placeholder 2"/>
          <p:cNvSpPr txBox="1"/>
          <p:nvPr/>
        </p:nvSpPr>
        <p:spPr>
          <a:xfrm>
            <a:off x="3878436" y="2290584"/>
            <a:ext cx="902300" cy="202312"/>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z="140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输入标题</a:t>
            </a:r>
          </a:p>
        </p:txBody>
      </p:sp>
      <p:sp>
        <p:nvSpPr>
          <p:cNvPr id="47" name="Freeform 57"/>
          <p:cNvSpPr/>
          <p:nvPr/>
        </p:nvSpPr>
        <p:spPr>
          <a:xfrm>
            <a:off x="3879371" y="3007869"/>
            <a:ext cx="4998566" cy="358594"/>
          </a:xfrm>
          <a:custGeom>
            <a:gdLst>
              <a:gd fmla="*/ 0 w 4998566" name="connsiteX0"/>
              <a:gd fmla="*/ 0 h 358594" name="connsiteY0"/>
              <a:gd fmla="*/ 4998566 w 4998566" name="connsiteX1"/>
              <a:gd fmla="*/ 0 h 358594" name="connsiteY1"/>
              <a:gd fmla="*/ 4998566 w 4998566" name="connsiteX2"/>
              <a:gd fmla="*/ 358594 h 358594" name="connsiteY2"/>
              <a:gd fmla="*/ 0 w 4998566" name="connsiteX3"/>
              <a:gd fmla="*/ 358594 h 358594" name="connsiteY3"/>
              <a:gd fmla="*/ 0 w 4998566" name="connsiteX4"/>
              <a:gd fmla="*/ 0 h 3585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8594" w="4998566">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38100" lIns="38100" numCol="1" rIns="38100" spcCol="1270" spcFirstLastPara="0" tIns="38100" vert="horz" wrap="square">
            <a:noAutofit/>
          </a:bodyPr>
          <a:lstStyle/>
          <a:p>
            <a:pPr algn="l" defTabSz="889000" lvl="0">
              <a:lnSpc>
                <a:spcPct val="90000"/>
              </a:lnSpc>
              <a:spcBef>
                <a:spcPct val="0"/>
              </a:spcBef>
              <a:spcAft>
                <a:spcPct val="35000"/>
              </a:spcAft>
            </a:pPr>
            <a:endParaRPr kern="1200" lang="id-ID" sz="2000"/>
          </a:p>
        </p:txBody>
      </p:sp>
      <p:sp>
        <p:nvSpPr>
          <p:cNvPr id="48" name="Straight Connector 58"/>
          <p:cNvSpPr/>
          <p:nvPr/>
        </p:nvSpPr>
        <p:spPr>
          <a:xfrm>
            <a:off x="1776722" y="3379313"/>
            <a:ext cx="8929377"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sp>
        <p:nvSpPr>
          <p:cNvPr id="49" name="Content Placeholder 2"/>
          <p:cNvSpPr txBox="1"/>
          <p:nvPr/>
        </p:nvSpPr>
        <p:spPr>
          <a:xfrm>
            <a:off x="4005758" y="3099680"/>
            <a:ext cx="7564436" cy="581437"/>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lang="zh-CN" sz="12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点击输入简要文字解说，解说文字尽量概括精炼，不用多余的文字修饰解说所提炼的核心概念。</a:t>
            </a:r>
          </a:p>
        </p:txBody>
      </p:sp>
      <p:sp>
        <p:nvSpPr>
          <p:cNvPr id="50" name="Content Placeholder 2"/>
          <p:cNvSpPr txBox="1"/>
          <p:nvPr/>
        </p:nvSpPr>
        <p:spPr>
          <a:xfrm>
            <a:off x="3231863" y="3010664"/>
            <a:ext cx="902300" cy="202312"/>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z="140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输入标题</a:t>
            </a:r>
          </a:p>
        </p:txBody>
      </p:sp>
      <p:sp>
        <p:nvSpPr>
          <p:cNvPr id="51" name="Freeform 67"/>
          <p:cNvSpPr/>
          <p:nvPr/>
        </p:nvSpPr>
        <p:spPr>
          <a:xfrm>
            <a:off x="4525944" y="3761611"/>
            <a:ext cx="4998566" cy="358594"/>
          </a:xfrm>
          <a:custGeom>
            <a:gdLst>
              <a:gd fmla="*/ 0 w 4998566" name="connsiteX0"/>
              <a:gd fmla="*/ 0 h 358594" name="connsiteY0"/>
              <a:gd fmla="*/ 4998566 w 4998566" name="connsiteX1"/>
              <a:gd fmla="*/ 0 h 358594" name="connsiteY1"/>
              <a:gd fmla="*/ 4998566 w 4998566" name="connsiteX2"/>
              <a:gd fmla="*/ 358594 h 358594" name="connsiteY2"/>
              <a:gd fmla="*/ 0 w 4998566" name="connsiteX3"/>
              <a:gd fmla="*/ 358594 h 358594" name="connsiteY3"/>
              <a:gd fmla="*/ 0 w 4998566" name="connsiteX4"/>
              <a:gd fmla="*/ 0 h 3585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8594" w="4998566">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38100" lIns="38100" numCol="1" rIns="38100" spcCol="1270" spcFirstLastPara="0" tIns="38100" vert="horz" wrap="square">
            <a:noAutofit/>
          </a:bodyPr>
          <a:lstStyle/>
          <a:p>
            <a:pPr algn="l" defTabSz="889000" lvl="0">
              <a:lnSpc>
                <a:spcPct val="90000"/>
              </a:lnSpc>
              <a:spcBef>
                <a:spcPct val="0"/>
              </a:spcBef>
              <a:spcAft>
                <a:spcPct val="35000"/>
              </a:spcAft>
            </a:pPr>
            <a:endParaRPr kern="1200" lang="id-ID" sz="2000"/>
          </a:p>
        </p:txBody>
      </p:sp>
      <p:sp>
        <p:nvSpPr>
          <p:cNvPr id="52" name="Straight Connector 68"/>
          <p:cNvSpPr/>
          <p:nvPr/>
        </p:nvSpPr>
        <p:spPr>
          <a:xfrm flipV="1">
            <a:off x="2471859" y="4129937"/>
            <a:ext cx="8234240" cy="0"/>
          </a:xfrm>
          <a:prstGeom prst="line">
            <a:avLst/>
          </a:prstGeom>
          <a:ln w="12700">
            <a:solidFill>
              <a:schemeClr val="tx1">
                <a:lumMod val="50000"/>
                <a:lumOff val="50000"/>
              </a:schemeClr>
            </a:solidFill>
          </a:ln>
        </p:spPr>
        <p:style>
          <a:lnRef idx="2">
            <a:schemeClr val="accent2">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p:txBody>
      </p:sp>
      <p:sp>
        <p:nvSpPr>
          <p:cNvPr id="53" name="Freeform 69"/>
          <p:cNvSpPr/>
          <p:nvPr/>
        </p:nvSpPr>
        <p:spPr>
          <a:xfrm>
            <a:off x="4598514" y="4115206"/>
            <a:ext cx="4998566" cy="358594"/>
          </a:xfrm>
          <a:custGeom>
            <a:gdLst>
              <a:gd fmla="*/ 0 w 4998566" name="connsiteX0"/>
              <a:gd fmla="*/ 0 h 358594" name="connsiteY0"/>
              <a:gd fmla="*/ 4998566 w 4998566" name="connsiteX1"/>
              <a:gd fmla="*/ 0 h 358594" name="connsiteY1"/>
              <a:gd fmla="*/ 4998566 w 4998566" name="connsiteX2"/>
              <a:gd fmla="*/ 358594 h 358594" name="connsiteY2"/>
              <a:gd fmla="*/ 0 w 4998566" name="connsiteX3"/>
              <a:gd fmla="*/ 358594 h 358594" name="connsiteY3"/>
              <a:gd fmla="*/ 0 w 4998566" name="connsiteX4"/>
              <a:gd fmla="*/ 0 h 35859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358594" w="4998566">
                <a:moveTo>
                  <a:pt x="0" y="0"/>
                </a:moveTo>
                <a:lnTo>
                  <a:pt x="4998566" y="0"/>
                </a:lnTo>
                <a:lnTo>
                  <a:pt x="4998566" y="358594"/>
                </a:lnTo>
                <a:lnTo>
                  <a:pt x="0" y="35859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nchor="b" anchorCtr="0" bIns="38100" lIns="38100" numCol="1" rIns="38100" spcCol="1270" spcFirstLastPara="0" tIns="38100" vert="horz" wrap="square">
            <a:noAutofit/>
          </a:bodyPr>
          <a:lstStyle/>
          <a:p>
            <a:pPr algn="l" defTabSz="889000" lvl="0">
              <a:lnSpc>
                <a:spcPct val="90000"/>
              </a:lnSpc>
              <a:spcBef>
                <a:spcPct val="0"/>
              </a:spcBef>
              <a:spcAft>
                <a:spcPct val="35000"/>
              </a:spcAft>
            </a:pPr>
            <a:endParaRPr kern="1200" lang="id-ID" sz="2000"/>
          </a:p>
        </p:txBody>
      </p:sp>
      <p:sp>
        <p:nvSpPr>
          <p:cNvPr id="54" name="Content Placeholder 2"/>
          <p:cNvSpPr txBox="1"/>
          <p:nvPr/>
        </p:nvSpPr>
        <p:spPr>
          <a:xfrm>
            <a:off x="4652331" y="3853422"/>
            <a:ext cx="6917863" cy="581437"/>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lang="zh-CN" sz="12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a:t>
            </a:r>
          </a:p>
        </p:txBody>
      </p:sp>
      <p:sp>
        <p:nvSpPr>
          <p:cNvPr id="55" name="Content Placeholder 2"/>
          <p:cNvSpPr txBox="1"/>
          <p:nvPr/>
        </p:nvSpPr>
        <p:spPr>
          <a:xfrm>
            <a:off x="3878436" y="3802752"/>
            <a:ext cx="902300" cy="202312"/>
          </a:xfrm>
          <a:prstGeom prst="rect">
            <a:avLst/>
          </a:prstGeom>
        </p:spPr>
        <p:txBody>
          <a:bodyPr anchor="t" bIns="45720" lIns="91440" rIns="91440" rtlCol="0" tIns="45720"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lnSpc>
                <a:spcPct val="80000"/>
              </a:lnSpc>
            </a:pPr>
            <a:r>
              <a:rPr altLang="en-US" b="1" lang="zh-CN" sz="140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输入标题</a:t>
            </a:r>
          </a:p>
        </p:txBody>
      </p:sp>
      <p:grpSp>
        <p:nvGrpSpPr>
          <p:cNvPr id="56" name="Group 85"/>
          <p:cNvGrpSpPr/>
          <p:nvPr/>
        </p:nvGrpSpPr>
        <p:grpSpPr>
          <a:xfrm>
            <a:off x="1966095" y="2917157"/>
            <a:ext cx="914400" cy="914400"/>
            <a:chOff x="1071014" y="3645465"/>
            <a:chExt cx="914400" cy="914400"/>
          </a:xfrm>
        </p:grpSpPr>
        <p:sp>
          <p:nvSpPr>
            <p:cNvPr id="57" name="Teardrop 56"/>
            <p:cNvSpPr/>
            <p:nvPr/>
          </p:nvSpPr>
          <p:spPr>
            <a:xfrm rot="2714409">
              <a:off x="1071014" y="3645465"/>
              <a:ext cx="914400" cy="914400"/>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grpSp>
          <p:nvGrpSpPr>
            <p:cNvPr id="58" name="Group 76"/>
            <p:cNvGrpSpPr>
              <a:grpSpLocks noChangeAspect="1"/>
            </p:cNvGrpSpPr>
            <p:nvPr/>
          </p:nvGrpSpPr>
          <p:grpSpPr>
            <a:xfrm>
              <a:off x="1357162" y="3948046"/>
              <a:ext cx="339996" cy="299327"/>
              <a:chOff x="6040049" y="4182118"/>
              <a:chExt cx="521619" cy="459224"/>
            </a:xfrm>
            <a:solidFill>
              <a:schemeClr val="bg1">
                <a:lumMod val="95000"/>
              </a:schemeClr>
            </a:solidFill>
          </p:grpSpPr>
          <p:sp>
            <p:nvSpPr>
              <p:cNvPr id="59" name="Freeform 84"/>
              <p:cNvSpPr/>
              <p:nvPr/>
            </p:nvSpPr>
            <p:spPr bwMode="auto">
              <a:xfrm>
                <a:off x="6087469" y="4202084"/>
                <a:ext cx="194671" cy="419291"/>
              </a:xfrm>
              <a:custGeom>
                <a:gdLst>
                  <a:gd fmla="*/ 52 w 59" name="T0"/>
                  <a:gd fmla="*/ 5 h 126" name="T1"/>
                  <a:gd fmla="*/ 9 w 59" name="T2"/>
                  <a:gd fmla="*/ 38 h 126" name="T3"/>
                  <a:gd fmla="*/ 0 w 59" name="T4"/>
                  <a:gd fmla="*/ 39 h 126" name="T5"/>
                  <a:gd fmla="*/ 0 w 59" name="T6"/>
                  <a:gd fmla="*/ 86 h 126" name="T7"/>
                  <a:gd fmla="*/ 9 w 59" name="T8"/>
                  <a:gd fmla="*/ 88 h 126" name="T9"/>
                  <a:gd fmla="*/ 51 w 59" name="T10"/>
                  <a:gd fmla="*/ 119 h 126" name="T11"/>
                  <a:gd fmla="*/ 59 w 59" name="T12"/>
                  <a:gd fmla="*/ 119 h 126" name="T13"/>
                  <a:gd fmla="*/ 59 w 59" name="T14"/>
                  <a:gd fmla="*/ 5 h 126" name="T15"/>
                  <a:gd fmla="*/ 52 w 59" name="T16"/>
                  <a:gd fmla="*/ 5 h 1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5" w="59">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0" name="Freeform 85"/>
              <p:cNvSpPr/>
              <p:nvPr/>
            </p:nvSpPr>
            <p:spPr bwMode="auto">
              <a:xfrm>
                <a:off x="6040049" y="4339353"/>
                <a:ext cx="27454" cy="147252"/>
              </a:xfrm>
              <a:custGeom>
                <a:gdLst>
                  <a:gd fmla="*/ 0 w 8" name="T0"/>
                  <a:gd fmla="*/ 8 h 44" name="T1"/>
                  <a:gd fmla="*/ 0 w 8" name="T2"/>
                  <a:gd fmla="*/ 38 h 44" name="T3"/>
                  <a:gd fmla="*/ 8 w 8" name="T4"/>
                  <a:gd fmla="*/ 44 h 44" name="T5"/>
                  <a:gd fmla="*/ 8 w 8" name="T6"/>
                  <a:gd fmla="*/ 0 h 44" name="T7"/>
                  <a:gd fmla="*/ 0 w 8" name="T8"/>
                  <a:gd fmla="*/ 8 h 44" name="T9"/>
                </a:gdLst>
                <a:cxnLst>
                  <a:cxn ang="0">
                    <a:pos x="T0" y="T1"/>
                  </a:cxn>
                  <a:cxn ang="0">
                    <a:pos x="T2" y="T3"/>
                  </a:cxn>
                  <a:cxn ang="0">
                    <a:pos x="T4" y="T5"/>
                  </a:cxn>
                  <a:cxn ang="0">
                    <a:pos x="T6" y="T7"/>
                  </a:cxn>
                  <a:cxn ang="0">
                    <a:pos x="T8" y="T9"/>
                  </a:cxn>
                </a:cxnLst>
                <a:rect b="b" l="0" r="r" t="0"/>
                <a:pathLst>
                  <a:path h="44" w="8">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1" name="Freeform 86"/>
              <p:cNvSpPr/>
              <p:nvPr/>
            </p:nvSpPr>
            <p:spPr bwMode="auto">
              <a:xfrm>
                <a:off x="6329559" y="4296924"/>
                <a:ext cx="77370" cy="229612"/>
              </a:xfrm>
              <a:custGeom>
                <a:gdLst>
                  <a:gd fmla="*/ 10 w 23" name="T0"/>
                  <a:gd fmla="*/ 2 h 69" name="T1"/>
                  <a:gd fmla="*/ 2 w 23" name="T2"/>
                  <a:gd fmla="*/ 2 h 69" name="T3"/>
                  <a:gd fmla="*/ 2 w 23" name="T4"/>
                  <a:gd fmla="*/ 10 h 69" name="T5"/>
                  <a:gd fmla="*/ 12 w 23" name="T6"/>
                  <a:gd fmla="*/ 35 h 69" name="T7"/>
                  <a:gd fmla="*/ 2 w 23" name="T8"/>
                  <a:gd fmla="*/ 60 h 69" name="T9"/>
                  <a:gd fmla="*/ 2 w 23" name="T10"/>
                  <a:gd fmla="*/ 67 h 69" name="T11"/>
                  <a:gd fmla="*/ 6 w 23" name="T12"/>
                  <a:gd fmla="*/ 69 h 69" name="T13"/>
                  <a:gd fmla="*/ 10 w 23" name="T14"/>
                  <a:gd fmla="*/ 67 h 69" name="T15"/>
                  <a:gd fmla="*/ 23 w 23" name="T16"/>
                  <a:gd fmla="*/ 35 h 69" name="T17"/>
                  <a:gd fmla="*/ 10 w 23" name="T18"/>
                  <a:gd fmla="*/ 2 h 6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9" w="23">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2" name="Freeform 87"/>
              <p:cNvSpPr/>
              <p:nvPr/>
            </p:nvSpPr>
            <p:spPr bwMode="auto">
              <a:xfrm>
                <a:off x="6376980" y="4239521"/>
                <a:ext cx="102328" cy="341923"/>
              </a:xfrm>
              <a:custGeom>
                <a:gdLst>
                  <a:gd fmla="*/ 10 w 31" name="T0"/>
                  <a:gd fmla="*/ 2 h 103" name="T1"/>
                  <a:gd fmla="*/ 3 w 31" name="T2"/>
                  <a:gd fmla="*/ 2 h 103" name="T3"/>
                  <a:gd fmla="*/ 3 w 31" name="T4"/>
                  <a:gd fmla="*/ 10 h 103" name="T5"/>
                  <a:gd fmla="*/ 20 w 31" name="T6"/>
                  <a:gd fmla="*/ 52 h 103" name="T7"/>
                  <a:gd fmla="*/ 3 w 31" name="T8"/>
                  <a:gd fmla="*/ 94 h 103" name="T9"/>
                  <a:gd fmla="*/ 3 w 31" name="T10"/>
                  <a:gd fmla="*/ 102 h 103" name="T11"/>
                  <a:gd fmla="*/ 6 w 31" name="T12"/>
                  <a:gd fmla="*/ 103 h 103" name="T13"/>
                  <a:gd fmla="*/ 10 w 31" name="T14"/>
                  <a:gd fmla="*/ 102 h 103" name="T15"/>
                  <a:gd fmla="*/ 31 w 31" name="T16"/>
                  <a:gd fmla="*/ 52 h 103" name="T17"/>
                  <a:gd fmla="*/ 10 w 31" name="T18"/>
                  <a:gd fmla="*/ 2 h 10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3" w="31">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63" name="Freeform 88"/>
              <p:cNvSpPr/>
              <p:nvPr/>
            </p:nvSpPr>
            <p:spPr bwMode="auto">
              <a:xfrm>
                <a:off x="6436879" y="4182118"/>
                <a:ext cx="124789" cy="459224"/>
              </a:xfrm>
              <a:custGeom>
                <a:gdLst>
                  <a:gd fmla="*/ 10 w 38" name="T0"/>
                  <a:gd fmla="*/ 2 h 138" name="T1"/>
                  <a:gd fmla="*/ 2 w 38" name="T2"/>
                  <a:gd fmla="*/ 2 h 138" name="T3"/>
                  <a:gd fmla="*/ 2 w 38" name="T4"/>
                  <a:gd fmla="*/ 9 h 138" name="T5"/>
                  <a:gd fmla="*/ 27 w 38" name="T6"/>
                  <a:gd fmla="*/ 69 h 138" name="T7"/>
                  <a:gd fmla="*/ 2 w 38" name="T8"/>
                  <a:gd fmla="*/ 128 h 138" name="T9"/>
                  <a:gd fmla="*/ 2 w 38" name="T10"/>
                  <a:gd fmla="*/ 136 h 138" name="T11"/>
                  <a:gd fmla="*/ 6 w 38" name="T12"/>
                  <a:gd fmla="*/ 138 h 138" name="T13"/>
                  <a:gd fmla="*/ 10 w 38" name="T14"/>
                  <a:gd fmla="*/ 136 h 138" name="T15"/>
                  <a:gd fmla="*/ 38 w 38" name="T16"/>
                  <a:gd fmla="*/ 69 h 138" name="T17"/>
                  <a:gd fmla="*/ 10 w 38" name="T18"/>
                  <a:gd fmla="*/ 2 h 13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8" w="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grpSp>
        <p:nvGrpSpPr>
          <p:cNvPr id="64" name="Group 86"/>
          <p:cNvGrpSpPr/>
          <p:nvPr/>
        </p:nvGrpSpPr>
        <p:grpSpPr>
          <a:xfrm>
            <a:off x="2612668" y="3670899"/>
            <a:ext cx="914400" cy="914400"/>
            <a:chOff x="1717587" y="4399207"/>
            <a:chExt cx="914400" cy="914400"/>
          </a:xfrm>
        </p:grpSpPr>
        <p:sp>
          <p:nvSpPr>
            <p:cNvPr id="65" name="Teardrop 66"/>
            <p:cNvSpPr/>
            <p:nvPr/>
          </p:nvSpPr>
          <p:spPr>
            <a:xfrm rot="2714409">
              <a:off x="1717587" y="4399207"/>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66" name="Freeform 16"/>
            <p:cNvSpPr>
              <a:spLocks noChangeAspect="1" noEditPoints="1"/>
            </p:cNvSpPr>
            <p:nvPr/>
          </p:nvSpPr>
          <p:spPr bwMode="auto">
            <a:xfrm>
              <a:off x="2009712" y="4632711"/>
              <a:ext cx="335981" cy="389311"/>
            </a:xfrm>
            <a:custGeom>
              <a:gdLst>
                <a:gd fmla="*/ 233 w 320" name="T0"/>
                <a:gd fmla="*/ 138 h 371" name="T1"/>
                <a:gd fmla="*/ 261 w 320" name="T2"/>
                <a:gd fmla="*/ 12 h 371" name="T3"/>
                <a:gd fmla="*/ 168 w 320" name="T4"/>
                <a:gd fmla="*/ 104 h 371" name="T5"/>
                <a:gd fmla="*/ 80 w 320" name="T6"/>
                <a:gd fmla="*/ 182 h 371" name="T7"/>
                <a:gd fmla="*/ 80 w 320" name="T8"/>
                <a:gd fmla="*/ 319 h 371" name="T9"/>
                <a:gd fmla="*/ 253 w 320" name="T10"/>
                <a:gd fmla="*/ 371 h 371" name="T11"/>
                <a:gd fmla="*/ 320 w 320" name="T12"/>
                <a:gd fmla="*/ 172 h 371" name="T13"/>
                <a:gd fmla="*/ 233 w 320" name="T14"/>
                <a:gd fmla="*/ 138 h 371" name="T15"/>
                <a:gd fmla="*/ 60 w 320" name="T16"/>
                <a:gd fmla="*/ 140 h 371" name="T17"/>
                <a:gd fmla="*/ 0 w 320" name="T18"/>
                <a:gd fmla="*/ 202 h 371" name="T19"/>
                <a:gd fmla="*/ 0 w 320" name="T20"/>
                <a:gd fmla="*/ 299 h 371" name="T21"/>
                <a:gd fmla="*/ 60 w 320" name="T22"/>
                <a:gd fmla="*/ 360 h 371" name="T23"/>
                <a:gd fmla="*/ 40 w 320" name="T24"/>
                <a:gd fmla="*/ 315 h 371" name="T25"/>
                <a:gd fmla="*/ 40 w 320" name="T26"/>
                <a:gd fmla="*/ 187 h 371" name="T27"/>
                <a:gd fmla="*/ 60 w 320" name="T28"/>
                <a:gd fmla="*/ 140 h 3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71" w="320">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en-US"/>
            </a:p>
          </p:txBody>
        </p:sp>
      </p:grpSp>
      <p:grpSp>
        <p:nvGrpSpPr>
          <p:cNvPr id="67" name="Group 84"/>
          <p:cNvGrpSpPr/>
          <p:nvPr/>
        </p:nvGrpSpPr>
        <p:grpSpPr>
          <a:xfrm>
            <a:off x="2612668" y="2166518"/>
            <a:ext cx="914400" cy="914400"/>
            <a:chOff x="1717587" y="2894826"/>
            <a:chExt cx="914400" cy="914400"/>
          </a:xfrm>
        </p:grpSpPr>
        <p:sp>
          <p:nvSpPr>
            <p:cNvPr id="68" name="Teardrop 46"/>
            <p:cNvSpPr/>
            <p:nvPr/>
          </p:nvSpPr>
          <p:spPr>
            <a:xfrm rot="2714409">
              <a:off x="1717587" y="2894826"/>
              <a:ext cx="914400" cy="914400"/>
            </a:xfrm>
            <a:prstGeom prst="teardrop">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p>
          </p:txBody>
        </p:sp>
        <p:sp>
          <p:nvSpPr>
            <p:cNvPr id="69" name="Freeform 6"/>
            <p:cNvSpPr>
              <a:spLocks noChangeAspect="1" noEditPoints="1"/>
            </p:cNvSpPr>
            <p:nvPr/>
          </p:nvSpPr>
          <p:spPr bwMode="auto">
            <a:xfrm>
              <a:off x="2033640" y="3176640"/>
              <a:ext cx="312053" cy="274118"/>
            </a:xfrm>
            <a:custGeom>
              <a:gdLst>
                <a:gd fmla="*/ 400 w 400" name="T0"/>
                <a:gd fmla="*/ 352 h 352" name="T1"/>
                <a:gd fmla="*/ 394 w 400" name="T2"/>
                <a:gd fmla="*/ 268 h 352" name="T3"/>
                <a:gd fmla="*/ 342 w 400" name="T4"/>
                <a:gd fmla="*/ 236 h 352" name="T5"/>
                <a:gd fmla="*/ 303 w 400" name="T6"/>
                <a:gd fmla="*/ 191 h 352" name="T7"/>
                <a:gd fmla="*/ 316 w 400" name="T8"/>
                <a:gd fmla="*/ 157 h 352" name="T9"/>
                <a:gd fmla="*/ 327 w 400" name="T10"/>
                <a:gd fmla="*/ 134 h 352" name="T11"/>
                <a:gd fmla="*/ 322 w 400" name="T12"/>
                <a:gd fmla="*/ 122 h 352" name="T13"/>
                <a:gd fmla="*/ 325 w 400" name="T14"/>
                <a:gd fmla="*/ 98 h 352" name="T15"/>
                <a:gd fmla="*/ 278 w 400" name="T16"/>
                <a:gd fmla="*/ 51 h 352" name="T17"/>
                <a:gd fmla="*/ 230 w 400" name="T18"/>
                <a:gd fmla="*/ 98 h 352" name="T19"/>
                <a:gd fmla="*/ 233 w 400" name="T20"/>
                <a:gd fmla="*/ 122 h 352" name="T21"/>
                <a:gd fmla="*/ 229 w 400" name="T22"/>
                <a:gd fmla="*/ 134 h 352" name="T23"/>
                <a:gd fmla="*/ 240 w 400" name="T24"/>
                <a:gd fmla="*/ 157 h 352" name="T25"/>
                <a:gd fmla="*/ 253 w 400" name="T26"/>
                <a:gd fmla="*/ 191 h 352" name="T27"/>
                <a:gd fmla="*/ 236 w 400" name="T28"/>
                <a:gd fmla="*/ 224 h 352" name="T29"/>
                <a:gd fmla="*/ 310 w 400" name="T30"/>
                <a:gd fmla="*/ 292 h 352" name="T31"/>
                <a:gd fmla="*/ 310 w 400" name="T32"/>
                <a:gd fmla="*/ 352 h 352" name="T33"/>
                <a:gd fmla="*/ 400 w 400" name="T34"/>
                <a:gd fmla="*/ 352 h 352" name="T35"/>
                <a:gd fmla="*/ 204 w 400" name="T36"/>
                <a:gd fmla="*/ 247 h 352" name="T37"/>
                <a:gd fmla="*/ 152 w 400" name="T38"/>
                <a:gd fmla="*/ 187 h 352" name="T39"/>
                <a:gd fmla="*/ 169 w 400" name="T40"/>
                <a:gd fmla="*/ 142 h 352" name="T41"/>
                <a:gd fmla="*/ 184 w 400" name="T42"/>
                <a:gd fmla="*/ 111 h 352" name="T43"/>
                <a:gd fmla="*/ 179 w 400" name="T44"/>
                <a:gd fmla="*/ 95 h 352" name="T45"/>
                <a:gd fmla="*/ 183 w 400" name="T46"/>
                <a:gd fmla="*/ 63 h 352" name="T47"/>
                <a:gd fmla="*/ 119 w 400" name="T48"/>
                <a:gd fmla="*/ 0 h 352" name="T49"/>
                <a:gd fmla="*/ 55 w 400" name="T50"/>
                <a:gd fmla="*/ 63 h 352" name="T51"/>
                <a:gd fmla="*/ 59 w 400" name="T52"/>
                <a:gd fmla="*/ 95 h 352" name="T53"/>
                <a:gd fmla="*/ 53 w 400" name="T54"/>
                <a:gd fmla="*/ 111 h 352" name="T55"/>
                <a:gd fmla="*/ 68 w 400" name="T56"/>
                <a:gd fmla="*/ 142 h 352" name="T57"/>
                <a:gd fmla="*/ 86 w 400" name="T58"/>
                <a:gd fmla="*/ 187 h 352" name="T59"/>
                <a:gd fmla="*/ 33 w 400" name="T60"/>
                <a:gd fmla="*/ 247 h 352" name="T61"/>
                <a:gd fmla="*/ 0 w 400" name="T62"/>
                <a:gd fmla="*/ 279 h 352" name="T63"/>
                <a:gd fmla="*/ 0 w 400" name="T64"/>
                <a:gd fmla="*/ 352 h 352" name="T65"/>
                <a:gd fmla="*/ 278 w 400" name="T66"/>
                <a:gd fmla="*/ 352 h 352" name="T67"/>
                <a:gd fmla="*/ 278 w 400" name="T68"/>
                <a:gd fmla="*/ 297 h 352" name="T69"/>
                <a:gd fmla="*/ 204 w 400" name="T70"/>
                <a:gd fmla="*/ 247 h 35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52" w="400">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lumMod val="95000"/>
              </a:schemeClr>
            </a:solidFill>
            <a:ln>
              <a:noFill/>
            </a:ln>
          </p:spPr>
          <p:txBody>
            <a:bodyPr anchor="t" anchorCtr="0" bIns="45720" compatLnSpc="1" lIns="91440" numCol="1" rIns="91440" tIns="45720" vert="horz" wrap="square">
              <a:prstTxWarp prst="textNoShape">
                <a:avLst/>
              </a:prstTxWarp>
            </a:bodyPr>
            <a:lstStyle/>
            <a:p>
              <a:endParaRPr lang="en-US"/>
            </a:p>
          </p:txBody>
        </p:sp>
      </p:grpSp>
      <p:sp>
        <p:nvSpPr>
          <p:cNvPr id="91" name="TextBox 90"/>
          <p:cNvSpPr txBox="1"/>
          <p:nvPr/>
        </p:nvSpPr>
        <p:spPr>
          <a:xfrm>
            <a:off x="2101143" y="5448126"/>
            <a:ext cx="8172908" cy="64008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2" name="TextBox 91"/>
          <p:cNvSpPr txBox="1"/>
          <p:nvPr/>
        </p:nvSpPr>
        <p:spPr>
          <a:xfrm>
            <a:off x="5190372" y="5013176"/>
            <a:ext cx="2059343" cy="304800"/>
          </a:xfrm>
          <a:prstGeom prst="rect">
            <a:avLst/>
          </a:prstGeom>
          <a:noFill/>
        </p:spPr>
        <p:txBody>
          <a:bodyPr bIns="0" lIns="0" rIns="0" rtlCol="0" tIns="0" wrap="square">
            <a:spAutoFit/>
          </a:bodyPr>
          <a:lstStyle/>
          <a:p>
            <a:r>
              <a:rPr altLang="en-US" b="1" lang="zh-CN" smtClean="0" sz="2000">
                <a:solidFill>
                  <a:schemeClr val="tx1">
                    <a:lumMod val="75000"/>
                    <a:lumOff val="25000"/>
                  </a:schemeClr>
                </a:solidFill>
                <a:latin charset="0" pitchFamily="34" typeface="Impact MT Std"/>
                <a:ea charset="-122" panose="020b0503020204020204" pitchFamily="34" typeface="微软雅黑"/>
              </a:rPr>
              <a:t>点击输入标题文本</a:t>
            </a:r>
          </a:p>
        </p:txBody>
      </p:sp>
      <p:sp>
        <p:nvSpPr>
          <p:cNvPr id="70" name="圆角矩形 69"/>
          <p:cNvSpPr/>
          <p:nvPr/>
        </p:nvSpPr>
        <p:spPr>
          <a:xfrm>
            <a:off x="-239117" y="2517059"/>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圆角矩形 70"/>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标题 4"/>
          <p:cNvSpPr txBox="1"/>
          <p:nvPr/>
        </p:nvSpPr>
        <p:spPr>
          <a:xfrm>
            <a:off x="48915" y="2538289"/>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财务与融资</a:t>
            </a:r>
          </a:p>
        </p:txBody>
      </p:sp>
      <p:sp>
        <p:nvSpPr>
          <p:cNvPr id="73"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74" name="圆角矩形 73"/>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76" name="圆角矩形 75"/>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78" name="圆角矩形 77"/>
          <p:cNvSpPr/>
          <p:nvPr/>
        </p:nvSpPr>
        <p:spPr>
          <a:xfrm>
            <a:off x="-383134" y="221092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标题 4"/>
          <p:cNvSpPr txBox="1"/>
          <p:nvPr/>
        </p:nvSpPr>
        <p:spPr>
          <a:xfrm>
            <a:off x="48914" y="221092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84" name="圆角矩形 83"/>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35</a:t>
            </a:r>
          </a:p>
        </p:txBody>
      </p:sp>
    </p:spTree>
    <p:extLst>
      <p:ext uri="{BB962C8B-B14F-4D97-AF65-F5344CB8AC3E}">
        <p14:creationId val="63956248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additive="base">
                                        <p:cTn dur="500" fill="hold" id="7"/>
                                        <p:tgtEl>
                                          <p:spTgt spid="20"/>
                                        </p:tgtEl>
                                        <p:attrNameLst>
                                          <p:attrName>ppt_x</p:attrName>
                                        </p:attrNameLst>
                                      </p:cBhvr>
                                      <p:tavLst>
                                        <p:tav tm="0">
                                          <p:val>
                                            <p:strVal val="0-#ppt_w/2"/>
                                          </p:val>
                                        </p:tav>
                                        <p:tav tm="100000">
                                          <p:val>
                                            <p:strVal val="#ppt_x"/>
                                          </p:val>
                                        </p:tav>
                                      </p:tavLst>
                                    </p:anim>
                                    <p:anim calcmode="lin" valueType="num">
                                      <p:cBhvr additive="base">
                                        <p:cTn dur="500" fill="hold" id="8"/>
                                        <p:tgtEl>
                                          <p:spTgt spid="20"/>
                                        </p:tgtEl>
                                        <p:attrNameLst>
                                          <p:attrName>ppt_y</p:attrName>
                                        </p:attrNameLst>
                                      </p:cBhvr>
                                      <p:tavLst>
                                        <p:tav tm="0">
                                          <p:val>
                                            <p:strVal val="#ppt_y"/>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1"/>
                                        </p:tgtEl>
                                        <p:attrNameLst>
                                          <p:attrName>style.visibility</p:attrName>
                                        </p:attrNameLst>
                                      </p:cBhvr>
                                      <p:to>
                                        <p:strVal val="visible"/>
                                      </p:to>
                                    </p:set>
                                    <p:anim calcmode="lin" valueType="num">
                                      <p:cBhvr additive="base">
                                        <p:cTn dur="500" fill="hold" id="11"/>
                                        <p:tgtEl>
                                          <p:spTgt spid="21"/>
                                        </p:tgtEl>
                                        <p:attrNameLst>
                                          <p:attrName>ppt_x</p:attrName>
                                        </p:attrNameLst>
                                      </p:cBhvr>
                                      <p:tavLst>
                                        <p:tav tm="0">
                                          <p:val>
                                            <p:strVal val="0-#ppt_w/2"/>
                                          </p:val>
                                        </p:tav>
                                        <p:tav tm="100000">
                                          <p:val>
                                            <p:strVal val="#ppt_x"/>
                                          </p:val>
                                        </p:tav>
                                      </p:tavLst>
                                    </p:anim>
                                    <p:anim calcmode="lin" valueType="num">
                                      <p:cBhvr additive="base">
                                        <p:cTn dur="500" fill="hold" id="12"/>
                                        <p:tgtEl>
                                          <p:spTgt spid="21"/>
                                        </p:tgtEl>
                                        <p:attrNameLst>
                                          <p:attrName>ppt_y</p:attrName>
                                        </p:attrNameLst>
                                      </p:cBhvr>
                                      <p:tavLst>
                                        <p:tav tm="0">
                                          <p:val>
                                            <p:strVal val="#ppt_y"/>
                                          </p:val>
                                        </p:tav>
                                        <p:tav tm="100000">
                                          <p:val>
                                            <p:strVal val="#ppt_y"/>
                                          </p:val>
                                        </p:tav>
                                      </p:tavLst>
                                    </p:anim>
                                  </p:childTnLst>
                                </p:cTn>
                              </p:par>
                              <p:par>
                                <p:cTn fill="hold" id="13" nodeType="withEffect" presetClass="entr" presetID="2" presetSubtype="8">
                                  <p:stCondLst>
                                    <p:cond delay="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500" fill="hold" id="15"/>
                                        <p:tgtEl>
                                          <p:spTgt spid="22"/>
                                        </p:tgtEl>
                                        <p:attrNameLst>
                                          <p:attrName>ppt_x</p:attrName>
                                        </p:attrNameLst>
                                      </p:cBhvr>
                                      <p:tavLst>
                                        <p:tav tm="0">
                                          <p:val>
                                            <p:strVal val="0-#ppt_w/2"/>
                                          </p:val>
                                        </p:tav>
                                        <p:tav tm="100000">
                                          <p:val>
                                            <p:strVal val="#ppt_x"/>
                                          </p:val>
                                        </p:tav>
                                      </p:tavLst>
                                    </p:anim>
                                    <p:anim calcmode="lin" valueType="num">
                                      <p:cBhvr additive="base">
                                        <p:cTn dur="500" fill="hold" id="16"/>
                                        <p:tgtEl>
                                          <p:spTgt spid="22"/>
                                        </p:tgtEl>
                                        <p:attrNameLst>
                                          <p:attrName>ppt_y</p:attrName>
                                        </p:attrNameLst>
                                      </p:cBhvr>
                                      <p:tavLst>
                                        <p:tav tm="0">
                                          <p:val>
                                            <p:strVal val="#ppt_y"/>
                                          </p:val>
                                        </p:tav>
                                        <p:tav tm="100000">
                                          <p:val>
                                            <p:strVal val="#ppt_y"/>
                                          </p:val>
                                        </p:tav>
                                      </p:tavLst>
                                    </p:anim>
                                  </p:childTnLst>
                                </p:cTn>
                              </p:par>
                              <p:par>
                                <p:cTn fill="hold" grpId="0" id="17" nodeType="withEffect" presetClass="entr" presetID="2" presetSubtype="8">
                                  <p:stCondLst>
                                    <p:cond delay="0"/>
                                  </p:stCondLst>
                                  <p:childTnLst>
                                    <p:set>
                                      <p:cBhvr>
                                        <p:cTn dur="1" fill="hold" id="18">
                                          <p:stCondLst>
                                            <p:cond delay="0"/>
                                          </p:stCondLst>
                                        </p:cTn>
                                        <p:tgtEl>
                                          <p:spTgt spid="28"/>
                                        </p:tgtEl>
                                        <p:attrNameLst>
                                          <p:attrName>style.visibility</p:attrName>
                                        </p:attrNameLst>
                                      </p:cBhvr>
                                      <p:to>
                                        <p:strVal val="visible"/>
                                      </p:to>
                                    </p:set>
                                    <p:anim calcmode="lin" valueType="num">
                                      <p:cBhvr additive="base">
                                        <p:cTn dur="500" fill="hold" id="19"/>
                                        <p:tgtEl>
                                          <p:spTgt spid="28"/>
                                        </p:tgtEl>
                                        <p:attrNameLst>
                                          <p:attrName>ppt_x</p:attrName>
                                        </p:attrNameLst>
                                      </p:cBhvr>
                                      <p:tavLst>
                                        <p:tav tm="0">
                                          <p:val>
                                            <p:strVal val="0-#ppt_w/2"/>
                                          </p:val>
                                        </p:tav>
                                        <p:tav tm="100000">
                                          <p:val>
                                            <p:strVal val="#ppt_x"/>
                                          </p:val>
                                        </p:tav>
                                      </p:tavLst>
                                    </p:anim>
                                    <p:anim calcmode="lin" valueType="num">
                                      <p:cBhvr additive="base">
                                        <p:cTn dur="500" fill="hold" id="20"/>
                                        <p:tgtEl>
                                          <p:spTgt spid="28"/>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8">
                                  <p:stCondLst>
                                    <p:cond delay="0"/>
                                  </p:stCondLst>
                                  <p:childTnLst>
                                    <p:set>
                                      <p:cBhvr>
                                        <p:cTn dur="1" fill="hold" id="22">
                                          <p:stCondLst>
                                            <p:cond delay="0"/>
                                          </p:stCondLst>
                                        </p:cTn>
                                        <p:tgtEl>
                                          <p:spTgt spid="29"/>
                                        </p:tgtEl>
                                        <p:attrNameLst>
                                          <p:attrName>style.visibility</p:attrName>
                                        </p:attrNameLst>
                                      </p:cBhvr>
                                      <p:to>
                                        <p:strVal val="visible"/>
                                      </p:to>
                                    </p:set>
                                    <p:anim calcmode="lin" valueType="num">
                                      <p:cBhvr additive="base">
                                        <p:cTn dur="500" fill="hold" id="23"/>
                                        <p:tgtEl>
                                          <p:spTgt spid="29"/>
                                        </p:tgtEl>
                                        <p:attrNameLst>
                                          <p:attrName>ppt_x</p:attrName>
                                        </p:attrNameLst>
                                      </p:cBhvr>
                                      <p:tavLst>
                                        <p:tav tm="0">
                                          <p:val>
                                            <p:strVal val="0-#ppt_w/2"/>
                                          </p:val>
                                        </p:tav>
                                        <p:tav tm="100000">
                                          <p:val>
                                            <p:strVal val="#ppt_x"/>
                                          </p:val>
                                        </p:tav>
                                      </p:tavLst>
                                    </p:anim>
                                    <p:anim calcmode="lin" valueType="num">
                                      <p:cBhvr additive="base">
                                        <p:cTn dur="500" fill="hold" id="24"/>
                                        <p:tgtEl>
                                          <p:spTgt spid="29"/>
                                        </p:tgtEl>
                                        <p:attrNameLst>
                                          <p:attrName>ppt_y</p:attrName>
                                        </p:attrNameLst>
                                      </p:cBhvr>
                                      <p:tavLst>
                                        <p:tav tm="0">
                                          <p:val>
                                            <p:strVal val="#ppt_y"/>
                                          </p:val>
                                        </p:tav>
                                        <p:tav tm="100000">
                                          <p:val>
                                            <p:strVal val="#ppt_y"/>
                                          </p:val>
                                        </p:tav>
                                      </p:tavLst>
                                    </p:anim>
                                  </p:childTnLst>
                                </p:cTn>
                              </p:par>
                              <p:par>
                                <p:cTn fill="hold" grpId="0" id="25" nodeType="withEffect" presetClass="entr" presetID="2" presetSubtype="2">
                                  <p:stCondLst>
                                    <p:cond delay="500"/>
                                  </p:stCondLst>
                                  <p:childTnLst>
                                    <p:set>
                                      <p:cBhvr>
                                        <p:cTn dur="1" fill="hold" id="26">
                                          <p:stCondLst>
                                            <p:cond delay="0"/>
                                          </p:stCondLst>
                                        </p:cTn>
                                        <p:tgtEl>
                                          <p:spTgt spid="40"/>
                                        </p:tgtEl>
                                        <p:attrNameLst>
                                          <p:attrName>style.visibility</p:attrName>
                                        </p:attrNameLst>
                                      </p:cBhvr>
                                      <p:to>
                                        <p:strVal val="visible"/>
                                      </p:to>
                                    </p:set>
                                    <p:anim calcmode="lin" valueType="num">
                                      <p:cBhvr additive="base">
                                        <p:cTn dur="500" fill="hold" id="27"/>
                                        <p:tgtEl>
                                          <p:spTgt spid="40"/>
                                        </p:tgtEl>
                                        <p:attrNameLst>
                                          <p:attrName>ppt_x</p:attrName>
                                        </p:attrNameLst>
                                      </p:cBhvr>
                                      <p:tavLst>
                                        <p:tav tm="0">
                                          <p:val>
                                            <p:strVal val="1+#ppt_w/2"/>
                                          </p:val>
                                        </p:tav>
                                        <p:tav tm="100000">
                                          <p:val>
                                            <p:strVal val="#ppt_x"/>
                                          </p:val>
                                        </p:tav>
                                      </p:tavLst>
                                    </p:anim>
                                    <p:anim calcmode="lin" valueType="num">
                                      <p:cBhvr additive="base">
                                        <p:cTn dur="500" fill="hold" id="28"/>
                                        <p:tgtEl>
                                          <p:spTgt spid="40"/>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500"/>
                                  </p:stCondLst>
                                  <p:childTnLst>
                                    <p:set>
                                      <p:cBhvr>
                                        <p:cTn dur="1" fill="hold" id="30">
                                          <p:stCondLst>
                                            <p:cond delay="0"/>
                                          </p:stCondLst>
                                        </p:cTn>
                                        <p:tgtEl>
                                          <p:spTgt spid="41"/>
                                        </p:tgtEl>
                                        <p:attrNameLst>
                                          <p:attrName>style.visibility</p:attrName>
                                        </p:attrNameLst>
                                      </p:cBhvr>
                                      <p:to>
                                        <p:strVal val="visible"/>
                                      </p:to>
                                    </p:set>
                                    <p:anim calcmode="lin" valueType="num">
                                      <p:cBhvr additive="base">
                                        <p:cTn dur="500" fill="hold" id="31"/>
                                        <p:tgtEl>
                                          <p:spTgt spid="41"/>
                                        </p:tgtEl>
                                        <p:attrNameLst>
                                          <p:attrName>ppt_x</p:attrName>
                                        </p:attrNameLst>
                                      </p:cBhvr>
                                      <p:tavLst>
                                        <p:tav tm="0">
                                          <p:val>
                                            <p:strVal val="1+#ppt_w/2"/>
                                          </p:val>
                                        </p:tav>
                                        <p:tav tm="100000">
                                          <p:val>
                                            <p:strVal val="#ppt_x"/>
                                          </p:val>
                                        </p:tav>
                                      </p:tavLst>
                                    </p:anim>
                                    <p:anim calcmode="lin" valueType="num">
                                      <p:cBhvr additive="base">
                                        <p:cTn dur="500" fill="hold" id="32"/>
                                        <p:tgtEl>
                                          <p:spTgt spid="41"/>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2">
                                  <p:stCondLst>
                                    <p:cond delay="500"/>
                                  </p:stCondLst>
                                  <p:childTnLst>
                                    <p:set>
                                      <p:cBhvr>
                                        <p:cTn dur="1" fill="hold" id="34">
                                          <p:stCondLst>
                                            <p:cond delay="0"/>
                                          </p:stCondLst>
                                        </p:cTn>
                                        <p:tgtEl>
                                          <p:spTgt spid="45"/>
                                        </p:tgtEl>
                                        <p:attrNameLst>
                                          <p:attrName>style.visibility</p:attrName>
                                        </p:attrNameLst>
                                      </p:cBhvr>
                                      <p:to>
                                        <p:strVal val="visible"/>
                                      </p:to>
                                    </p:set>
                                    <p:anim calcmode="lin" valueType="num">
                                      <p:cBhvr additive="base">
                                        <p:cTn dur="500" fill="hold" id="35"/>
                                        <p:tgtEl>
                                          <p:spTgt spid="45"/>
                                        </p:tgtEl>
                                        <p:attrNameLst>
                                          <p:attrName>ppt_x</p:attrName>
                                        </p:attrNameLst>
                                      </p:cBhvr>
                                      <p:tavLst>
                                        <p:tav tm="0">
                                          <p:val>
                                            <p:strVal val="1+#ppt_w/2"/>
                                          </p:val>
                                        </p:tav>
                                        <p:tav tm="100000">
                                          <p:val>
                                            <p:strVal val="#ppt_x"/>
                                          </p:val>
                                        </p:tav>
                                      </p:tavLst>
                                    </p:anim>
                                    <p:anim calcmode="lin" valueType="num">
                                      <p:cBhvr additive="base">
                                        <p:cTn dur="500" fill="hold" id="36"/>
                                        <p:tgtEl>
                                          <p:spTgt spid="45"/>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2">
                                  <p:stCondLst>
                                    <p:cond delay="500"/>
                                  </p:stCondLst>
                                  <p:childTnLst>
                                    <p:set>
                                      <p:cBhvr>
                                        <p:cTn dur="1" fill="hold" id="38">
                                          <p:stCondLst>
                                            <p:cond delay="0"/>
                                          </p:stCondLst>
                                        </p:cTn>
                                        <p:tgtEl>
                                          <p:spTgt spid="46"/>
                                        </p:tgtEl>
                                        <p:attrNameLst>
                                          <p:attrName>style.visibility</p:attrName>
                                        </p:attrNameLst>
                                      </p:cBhvr>
                                      <p:to>
                                        <p:strVal val="visible"/>
                                      </p:to>
                                    </p:set>
                                    <p:anim calcmode="lin" valueType="num">
                                      <p:cBhvr additive="base">
                                        <p:cTn dur="500" fill="hold" id="39"/>
                                        <p:tgtEl>
                                          <p:spTgt spid="46"/>
                                        </p:tgtEl>
                                        <p:attrNameLst>
                                          <p:attrName>ppt_x</p:attrName>
                                        </p:attrNameLst>
                                      </p:cBhvr>
                                      <p:tavLst>
                                        <p:tav tm="0">
                                          <p:val>
                                            <p:strVal val="1+#ppt_w/2"/>
                                          </p:val>
                                        </p:tav>
                                        <p:tav tm="100000">
                                          <p:val>
                                            <p:strVal val="#ppt_x"/>
                                          </p:val>
                                        </p:tav>
                                      </p:tavLst>
                                    </p:anim>
                                    <p:anim calcmode="lin" valueType="num">
                                      <p:cBhvr additive="base">
                                        <p:cTn dur="500" fill="hold" id="40"/>
                                        <p:tgtEl>
                                          <p:spTgt spid="46"/>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500"/>
                                  </p:stCondLst>
                                  <p:childTnLst>
                                    <p:set>
                                      <p:cBhvr>
                                        <p:cTn dur="1" fill="hold" id="42">
                                          <p:stCondLst>
                                            <p:cond delay="0"/>
                                          </p:stCondLst>
                                        </p:cTn>
                                        <p:tgtEl>
                                          <p:spTgt spid="67"/>
                                        </p:tgtEl>
                                        <p:attrNameLst>
                                          <p:attrName>style.visibility</p:attrName>
                                        </p:attrNameLst>
                                      </p:cBhvr>
                                      <p:to>
                                        <p:strVal val="visible"/>
                                      </p:to>
                                    </p:set>
                                    <p:anim calcmode="lin" valueType="num">
                                      <p:cBhvr additive="base">
                                        <p:cTn dur="500" fill="hold" id="43"/>
                                        <p:tgtEl>
                                          <p:spTgt spid="67"/>
                                        </p:tgtEl>
                                        <p:attrNameLst>
                                          <p:attrName>ppt_x</p:attrName>
                                        </p:attrNameLst>
                                      </p:cBhvr>
                                      <p:tavLst>
                                        <p:tav tm="0">
                                          <p:val>
                                            <p:strVal val="1+#ppt_w/2"/>
                                          </p:val>
                                        </p:tav>
                                        <p:tav tm="100000">
                                          <p:val>
                                            <p:strVal val="#ppt_x"/>
                                          </p:val>
                                        </p:tav>
                                      </p:tavLst>
                                    </p:anim>
                                    <p:anim calcmode="lin" valueType="num">
                                      <p:cBhvr additive="base">
                                        <p:cTn dur="500" fill="hold" id="44"/>
                                        <p:tgtEl>
                                          <p:spTgt spid="67"/>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1000"/>
                                  </p:stCondLst>
                                  <p:childTnLst>
                                    <p:set>
                                      <p:cBhvr>
                                        <p:cTn dur="1" fill="hold" id="46">
                                          <p:stCondLst>
                                            <p:cond delay="0"/>
                                          </p:stCondLst>
                                        </p:cTn>
                                        <p:tgtEl>
                                          <p:spTgt spid="49"/>
                                        </p:tgtEl>
                                        <p:attrNameLst>
                                          <p:attrName>style.visibility</p:attrName>
                                        </p:attrNameLst>
                                      </p:cBhvr>
                                      <p:to>
                                        <p:strVal val="visible"/>
                                      </p:to>
                                    </p:set>
                                    <p:anim calcmode="lin" valueType="num">
                                      <p:cBhvr additive="base">
                                        <p:cTn dur="500" fill="hold" id="47"/>
                                        <p:tgtEl>
                                          <p:spTgt spid="49"/>
                                        </p:tgtEl>
                                        <p:attrNameLst>
                                          <p:attrName>ppt_x</p:attrName>
                                        </p:attrNameLst>
                                      </p:cBhvr>
                                      <p:tavLst>
                                        <p:tav tm="0">
                                          <p:val>
                                            <p:strVal val="0-#ppt_w/2"/>
                                          </p:val>
                                        </p:tav>
                                        <p:tav tm="100000">
                                          <p:val>
                                            <p:strVal val="#ppt_x"/>
                                          </p:val>
                                        </p:tav>
                                      </p:tavLst>
                                    </p:anim>
                                    <p:anim calcmode="lin" valueType="num">
                                      <p:cBhvr additive="base">
                                        <p:cTn dur="500" fill="hold" id="48"/>
                                        <p:tgtEl>
                                          <p:spTgt spid="49"/>
                                        </p:tgtEl>
                                        <p:attrNameLst>
                                          <p:attrName>ppt_y</p:attrName>
                                        </p:attrNameLst>
                                      </p:cBhvr>
                                      <p:tavLst>
                                        <p:tav tm="0">
                                          <p:val>
                                            <p:strVal val="#ppt_y"/>
                                          </p:val>
                                        </p:tav>
                                        <p:tav tm="100000">
                                          <p:val>
                                            <p:strVal val="#ppt_y"/>
                                          </p:val>
                                        </p:tav>
                                      </p:tavLst>
                                    </p:anim>
                                  </p:childTnLst>
                                </p:cTn>
                              </p:par>
                              <p:par>
                                <p:cTn fill="hold" id="49" nodeType="withEffect" presetClass="entr" presetID="2" presetSubtype="8">
                                  <p:stCondLst>
                                    <p:cond delay="1000"/>
                                  </p:stCondLst>
                                  <p:childTnLst>
                                    <p:set>
                                      <p:cBhvr>
                                        <p:cTn dur="1" fill="hold" id="50">
                                          <p:stCondLst>
                                            <p:cond delay="0"/>
                                          </p:stCondLst>
                                        </p:cTn>
                                        <p:tgtEl>
                                          <p:spTgt spid="48"/>
                                        </p:tgtEl>
                                        <p:attrNameLst>
                                          <p:attrName>style.visibility</p:attrName>
                                        </p:attrNameLst>
                                      </p:cBhvr>
                                      <p:to>
                                        <p:strVal val="visible"/>
                                      </p:to>
                                    </p:set>
                                    <p:anim calcmode="lin" valueType="num">
                                      <p:cBhvr additive="base">
                                        <p:cTn dur="500" fill="hold" id="51"/>
                                        <p:tgtEl>
                                          <p:spTgt spid="48"/>
                                        </p:tgtEl>
                                        <p:attrNameLst>
                                          <p:attrName>ppt_x</p:attrName>
                                        </p:attrNameLst>
                                      </p:cBhvr>
                                      <p:tavLst>
                                        <p:tav tm="0">
                                          <p:val>
                                            <p:strVal val="0-#ppt_w/2"/>
                                          </p:val>
                                        </p:tav>
                                        <p:tav tm="100000">
                                          <p:val>
                                            <p:strVal val="#ppt_x"/>
                                          </p:val>
                                        </p:tav>
                                      </p:tavLst>
                                    </p:anim>
                                    <p:anim calcmode="lin" valueType="num">
                                      <p:cBhvr additive="base">
                                        <p:cTn dur="500" fill="hold" id="52"/>
                                        <p:tgtEl>
                                          <p:spTgt spid="48"/>
                                        </p:tgtEl>
                                        <p:attrNameLst>
                                          <p:attrName>ppt_y</p:attrName>
                                        </p:attrNameLst>
                                      </p:cBhvr>
                                      <p:tavLst>
                                        <p:tav tm="0">
                                          <p:val>
                                            <p:strVal val="#ppt_y"/>
                                          </p:val>
                                        </p:tav>
                                        <p:tav tm="100000">
                                          <p:val>
                                            <p:strVal val="#ppt_y"/>
                                          </p:val>
                                        </p:tav>
                                      </p:tavLst>
                                    </p:anim>
                                  </p:childTnLst>
                                </p:cTn>
                              </p:par>
                              <p:par>
                                <p:cTn fill="hold" id="53" nodeType="withEffect" presetClass="entr" presetID="2" presetSubtype="8">
                                  <p:stCondLst>
                                    <p:cond delay="1000"/>
                                  </p:stCondLst>
                                  <p:childTnLst>
                                    <p:set>
                                      <p:cBhvr>
                                        <p:cTn dur="1" fill="hold" id="54">
                                          <p:stCondLst>
                                            <p:cond delay="0"/>
                                          </p:stCondLst>
                                        </p:cTn>
                                        <p:tgtEl>
                                          <p:spTgt spid="56"/>
                                        </p:tgtEl>
                                        <p:attrNameLst>
                                          <p:attrName>style.visibility</p:attrName>
                                        </p:attrNameLst>
                                      </p:cBhvr>
                                      <p:to>
                                        <p:strVal val="visible"/>
                                      </p:to>
                                    </p:set>
                                    <p:anim calcmode="lin" valueType="num">
                                      <p:cBhvr additive="base">
                                        <p:cTn dur="500" fill="hold" id="55"/>
                                        <p:tgtEl>
                                          <p:spTgt spid="56"/>
                                        </p:tgtEl>
                                        <p:attrNameLst>
                                          <p:attrName>ppt_x</p:attrName>
                                        </p:attrNameLst>
                                      </p:cBhvr>
                                      <p:tavLst>
                                        <p:tav tm="0">
                                          <p:val>
                                            <p:strVal val="0-#ppt_w/2"/>
                                          </p:val>
                                        </p:tav>
                                        <p:tav tm="100000">
                                          <p:val>
                                            <p:strVal val="#ppt_x"/>
                                          </p:val>
                                        </p:tav>
                                      </p:tavLst>
                                    </p:anim>
                                    <p:anim calcmode="lin" valueType="num">
                                      <p:cBhvr additive="base">
                                        <p:cTn dur="500" fill="hold" id="56"/>
                                        <p:tgtEl>
                                          <p:spTgt spid="56"/>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1000"/>
                                  </p:stCondLst>
                                  <p:childTnLst>
                                    <p:set>
                                      <p:cBhvr>
                                        <p:cTn dur="1" fill="hold" id="58">
                                          <p:stCondLst>
                                            <p:cond delay="0"/>
                                          </p:stCondLst>
                                        </p:cTn>
                                        <p:tgtEl>
                                          <p:spTgt spid="50"/>
                                        </p:tgtEl>
                                        <p:attrNameLst>
                                          <p:attrName>style.visibility</p:attrName>
                                        </p:attrNameLst>
                                      </p:cBhvr>
                                      <p:to>
                                        <p:strVal val="visible"/>
                                      </p:to>
                                    </p:set>
                                    <p:anim calcmode="lin" valueType="num">
                                      <p:cBhvr additive="base">
                                        <p:cTn dur="500" fill="hold" id="59"/>
                                        <p:tgtEl>
                                          <p:spTgt spid="50"/>
                                        </p:tgtEl>
                                        <p:attrNameLst>
                                          <p:attrName>ppt_x</p:attrName>
                                        </p:attrNameLst>
                                      </p:cBhvr>
                                      <p:tavLst>
                                        <p:tav tm="0">
                                          <p:val>
                                            <p:strVal val="0-#ppt_w/2"/>
                                          </p:val>
                                        </p:tav>
                                        <p:tav tm="100000">
                                          <p:val>
                                            <p:strVal val="#ppt_x"/>
                                          </p:val>
                                        </p:tav>
                                      </p:tavLst>
                                    </p:anim>
                                    <p:anim calcmode="lin" valueType="num">
                                      <p:cBhvr additive="base">
                                        <p:cTn dur="500" fill="hold" id="60"/>
                                        <p:tgtEl>
                                          <p:spTgt spid="50"/>
                                        </p:tgtEl>
                                        <p:attrNameLst>
                                          <p:attrName>ppt_y</p:attrName>
                                        </p:attrNameLst>
                                      </p:cBhvr>
                                      <p:tavLst>
                                        <p:tav tm="0">
                                          <p:val>
                                            <p:strVal val="#ppt_y"/>
                                          </p:val>
                                        </p:tav>
                                        <p:tav tm="100000">
                                          <p:val>
                                            <p:strVal val="#ppt_y"/>
                                          </p:val>
                                        </p:tav>
                                      </p:tavLst>
                                    </p:anim>
                                  </p:childTnLst>
                                </p:cTn>
                              </p:par>
                              <p:par>
                                <p:cTn fill="hold" grpId="0" id="61" nodeType="withEffect" presetClass="entr" presetID="2" presetSubtype="2">
                                  <p:stCondLst>
                                    <p:cond delay="1500"/>
                                  </p:stCondLst>
                                  <p:childTnLst>
                                    <p:set>
                                      <p:cBhvr>
                                        <p:cTn dur="1" fill="hold" id="62">
                                          <p:stCondLst>
                                            <p:cond delay="0"/>
                                          </p:stCondLst>
                                        </p:cTn>
                                        <p:tgtEl>
                                          <p:spTgt spid="51"/>
                                        </p:tgtEl>
                                        <p:attrNameLst>
                                          <p:attrName>style.visibility</p:attrName>
                                        </p:attrNameLst>
                                      </p:cBhvr>
                                      <p:to>
                                        <p:strVal val="visible"/>
                                      </p:to>
                                    </p:set>
                                    <p:anim calcmode="lin" valueType="num">
                                      <p:cBhvr additive="base">
                                        <p:cTn dur="500" fill="hold" id="63"/>
                                        <p:tgtEl>
                                          <p:spTgt spid="51"/>
                                        </p:tgtEl>
                                        <p:attrNameLst>
                                          <p:attrName>ppt_x</p:attrName>
                                        </p:attrNameLst>
                                      </p:cBhvr>
                                      <p:tavLst>
                                        <p:tav tm="0">
                                          <p:val>
                                            <p:strVal val="1+#ppt_w/2"/>
                                          </p:val>
                                        </p:tav>
                                        <p:tav tm="100000">
                                          <p:val>
                                            <p:strVal val="#ppt_x"/>
                                          </p:val>
                                        </p:tav>
                                      </p:tavLst>
                                    </p:anim>
                                    <p:anim calcmode="lin" valueType="num">
                                      <p:cBhvr additive="base">
                                        <p:cTn dur="500" fill="hold" id="64"/>
                                        <p:tgtEl>
                                          <p:spTgt spid="51"/>
                                        </p:tgtEl>
                                        <p:attrNameLst>
                                          <p:attrName>ppt_y</p:attrName>
                                        </p:attrNameLst>
                                      </p:cBhvr>
                                      <p:tavLst>
                                        <p:tav tm="0">
                                          <p:val>
                                            <p:strVal val="#ppt_y"/>
                                          </p:val>
                                        </p:tav>
                                        <p:tav tm="100000">
                                          <p:val>
                                            <p:strVal val="#ppt_y"/>
                                          </p:val>
                                        </p:tav>
                                      </p:tavLst>
                                    </p:anim>
                                  </p:childTnLst>
                                </p:cTn>
                              </p:par>
                              <p:par>
                                <p:cTn fill="hold" id="65" nodeType="withEffect" presetClass="entr" presetID="2" presetSubtype="2">
                                  <p:stCondLst>
                                    <p:cond delay="1500"/>
                                  </p:stCondLst>
                                  <p:childTnLst>
                                    <p:set>
                                      <p:cBhvr>
                                        <p:cTn dur="1" fill="hold" id="66">
                                          <p:stCondLst>
                                            <p:cond delay="0"/>
                                          </p:stCondLst>
                                        </p:cTn>
                                        <p:tgtEl>
                                          <p:spTgt spid="52"/>
                                        </p:tgtEl>
                                        <p:attrNameLst>
                                          <p:attrName>style.visibility</p:attrName>
                                        </p:attrNameLst>
                                      </p:cBhvr>
                                      <p:to>
                                        <p:strVal val="visible"/>
                                      </p:to>
                                    </p:set>
                                    <p:anim calcmode="lin" valueType="num">
                                      <p:cBhvr additive="base">
                                        <p:cTn dur="500" fill="hold" id="67"/>
                                        <p:tgtEl>
                                          <p:spTgt spid="52"/>
                                        </p:tgtEl>
                                        <p:attrNameLst>
                                          <p:attrName>ppt_x</p:attrName>
                                        </p:attrNameLst>
                                      </p:cBhvr>
                                      <p:tavLst>
                                        <p:tav tm="0">
                                          <p:val>
                                            <p:strVal val="1+#ppt_w/2"/>
                                          </p:val>
                                        </p:tav>
                                        <p:tav tm="100000">
                                          <p:val>
                                            <p:strVal val="#ppt_x"/>
                                          </p:val>
                                        </p:tav>
                                      </p:tavLst>
                                    </p:anim>
                                    <p:anim calcmode="lin" valueType="num">
                                      <p:cBhvr additive="base">
                                        <p:cTn dur="500" fill="hold" id="68"/>
                                        <p:tgtEl>
                                          <p:spTgt spid="52"/>
                                        </p:tgtEl>
                                        <p:attrNameLst>
                                          <p:attrName>ppt_y</p:attrName>
                                        </p:attrNameLst>
                                      </p:cBhvr>
                                      <p:tavLst>
                                        <p:tav tm="0">
                                          <p:val>
                                            <p:strVal val="#ppt_y"/>
                                          </p:val>
                                        </p:tav>
                                        <p:tav tm="100000">
                                          <p:val>
                                            <p:strVal val="#ppt_y"/>
                                          </p:val>
                                        </p:tav>
                                      </p:tavLst>
                                    </p:anim>
                                  </p:childTnLst>
                                </p:cTn>
                              </p:par>
                              <p:par>
                                <p:cTn fill="hold" grpId="0" id="69" nodeType="withEffect" presetClass="entr" presetID="2" presetSubtype="2">
                                  <p:stCondLst>
                                    <p:cond delay="1500"/>
                                  </p:stCondLst>
                                  <p:childTnLst>
                                    <p:set>
                                      <p:cBhvr>
                                        <p:cTn dur="1" fill="hold" id="70">
                                          <p:stCondLst>
                                            <p:cond delay="0"/>
                                          </p:stCondLst>
                                        </p:cTn>
                                        <p:tgtEl>
                                          <p:spTgt spid="53"/>
                                        </p:tgtEl>
                                        <p:attrNameLst>
                                          <p:attrName>style.visibility</p:attrName>
                                        </p:attrNameLst>
                                      </p:cBhvr>
                                      <p:to>
                                        <p:strVal val="visible"/>
                                      </p:to>
                                    </p:set>
                                    <p:anim calcmode="lin" valueType="num">
                                      <p:cBhvr additive="base">
                                        <p:cTn dur="500" fill="hold" id="71"/>
                                        <p:tgtEl>
                                          <p:spTgt spid="53"/>
                                        </p:tgtEl>
                                        <p:attrNameLst>
                                          <p:attrName>ppt_x</p:attrName>
                                        </p:attrNameLst>
                                      </p:cBhvr>
                                      <p:tavLst>
                                        <p:tav tm="0">
                                          <p:val>
                                            <p:strVal val="1+#ppt_w/2"/>
                                          </p:val>
                                        </p:tav>
                                        <p:tav tm="100000">
                                          <p:val>
                                            <p:strVal val="#ppt_x"/>
                                          </p:val>
                                        </p:tav>
                                      </p:tavLst>
                                    </p:anim>
                                    <p:anim calcmode="lin" valueType="num">
                                      <p:cBhvr additive="base">
                                        <p:cTn dur="500" fill="hold" id="72"/>
                                        <p:tgtEl>
                                          <p:spTgt spid="53"/>
                                        </p:tgtEl>
                                        <p:attrNameLst>
                                          <p:attrName>ppt_y</p:attrName>
                                        </p:attrNameLst>
                                      </p:cBhvr>
                                      <p:tavLst>
                                        <p:tav tm="0">
                                          <p:val>
                                            <p:strVal val="#ppt_y"/>
                                          </p:val>
                                        </p:tav>
                                        <p:tav tm="100000">
                                          <p:val>
                                            <p:strVal val="#ppt_y"/>
                                          </p:val>
                                        </p:tav>
                                      </p:tavLst>
                                    </p:anim>
                                  </p:childTnLst>
                                </p:cTn>
                              </p:par>
                              <p:par>
                                <p:cTn fill="hold" grpId="0" id="73" nodeType="withEffect" presetClass="entr" presetID="2" presetSubtype="2">
                                  <p:stCondLst>
                                    <p:cond delay="1500"/>
                                  </p:stCondLst>
                                  <p:childTnLst>
                                    <p:set>
                                      <p:cBhvr>
                                        <p:cTn dur="1" fill="hold" id="74">
                                          <p:stCondLst>
                                            <p:cond delay="0"/>
                                          </p:stCondLst>
                                        </p:cTn>
                                        <p:tgtEl>
                                          <p:spTgt spid="54"/>
                                        </p:tgtEl>
                                        <p:attrNameLst>
                                          <p:attrName>style.visibility</p:attrName>
                                        </p:attrNameLst>
                                      </p:cBhvr>
                                      <p:to>
                                        <p:strVal val="visible"/>
                                      </p:to>
                                    </p:set>
                                    <p:anim calcmode="lin" valueType="num">
                                      <p:cBhvr additive="base">
                                        <p:cTn dur="500" fill="hold" id="75"/>
                                        <p:tgtEl>
                                          <p:spTgt spid="54"/>
                                        </p:tgtEl>
                                        <p:attrNameLst>
                                          <p:attrName>ppt_x</p:attrName>
                                        </p:attrNameLst>
                                      </p:cBhvr>
                                      <p:tavLst>
                                        <p:tav tm="0">
                                          <p:val>
                                            <p:strVal val="1+#ppt_w/2"/>
                                          </p:val>
                                        </p:tav>
                                        <p:tav tm="100000">
                                          <p:val>
                                            <p:strVal val="#ppt_x"/>
                                          </p:val>
                                        </p:tav>
                                      </p:tavLst>
                                    </p:anim>
                                    <p:anim calcmode="lin" valueType="num">
                                      <p:cBhvr additive="base">
                                        <p:cTn dur="500" fill="hold" id="76"/>
                                        <p:tgtEl>
                                          <p:spTgt spid="54"/>
                                        </p:tgtEl>
                                        <p:attrNameLst>
                                          <p:attrName>ppt_y</p:attrName>
                                        </p:attrNameLst>
                                      </p:cBhvr>
                                      <p:tavLst>
                                        <p:tav tm="0">
                                          <p:val>
                                            <p:strVal val="#ppt_y"/>
                                          </p:val>
                                        </p:tav>
                                        <p:tav tm="100000">
                                          <p:val>
                                            <p:strVal val="#ppt_y"/>
                                          </p:val>
                                        </p:tav>
                                      </p:tavLst>
                                    </p:anim>
                                  </p:childTnLst>
                                </p:cTn>
                              </p:par>
                              <p:par>
                                <p:cTn fill="hold" grpId="0" id="77" nodeType="withEffect" presetClass="entr" presetID="2" presetSubtype="2">
                                  <p:stCondLst>
                                    <p:cond delay="1500"/>
                                  </p:stCondLst>
                                  <p:childTnLst>
                                    <p:set>
                                      <p:cBhvr>
                                        <p:cTn dur="1" fill="hold" id="78">
                                          <p:stCondLst>
                                            <p:cond delay="0"/>
                                          </p:stCondLst>
                                        </p:cTn>
                                        <p:tgtEl>
                                          <p:spTgt spid="55"/>
                                        </p:tgtEl>
                                        <p:attrNameLst>
                                          <p:attrName>style.visibility</p:attrName>
                                        </p:attrNameLst>
                                      </p:cBhvr>
                                      <p:to>
                                        <p:strVal val="visible"/>
                                      </p:to>
                                    </p:set>
                                    <p:anim calcmode="lin" valueType="num">
                                      <p:cBhvr additive="base">
                                        <p:cTn dur="500" fill="hold" id="79"/>
                                        <p:tgtEl>
                                          <p:spTgt spid="55"/>
                                        </p:tgtEl>
                                        <p:attrNameLst>
                                          <p:attrName>ppt_x</p:attrName>
                                        </p:attrNameLst>
                                      </p:cBhvr>
                                      <p:tavLst>
                                        <p:tav tm="0">
                                          <p:val>
                                            <p:strVal val="1+#ppt_w/2"/>
                                          </p:val>
                                        </p:tav>
                                        <p:tav tm="100000">
                                          <p:val>
                                            <p:strVal val="#ppt_x"/>
                                          </p:val>
                                        </p:tav>
                                      </p:tavLst>
                                    </p:anim>
                                    <p:anim calcmode="lin" valueType="num">
                                      <p:cBhvr additive="base">
                                        <p:cTn dur="500" fill="hold" id="80"/>
                                        <p:tgtEl>
                                          <p:spTgt spid="55"/>
                                        </p:tgtEl>
                                        <p:attrNameLst>
                                          <p:attrName>ppt_y</p:attrName>
                                        </p:attrNameLst>
                                      </p:cBhvr>
                                      <p:tavLst>
                                        <p:tav tm="0">
                                          <p:val>
                                            <p:strVal val="#ppt_y"/>
                                          </p:val>
                                        </p:tav>
                                        <p:tav tm="100000">
                                          <p:val>
                                            <p:strVal val="#ppt_y"/>
                                          </p:val>
                                        </p:tav>
                                      </p:tavLst>
                                    </p:anim>
                                  </p:childTnLst>
                                </p:cTn>
                              </p:par>
                              <p:par>
                                <p:cTn fill="hold" id="81" nodeType="withEffect" presetClass="entr" presetID="2" presetSubtype="2">
                                  <p:stCondLst>
                                    <p:cond delay="1500"/>
                                  </p:stCondLst>
                                  <p:childTnLst>
                                    <p:set>
                                      <p:cBhvr>
                                        <p:cTn dur="1" fill="hold" id="82">
                                          <p:stCondLst>
                                            <p:cond delay="0"/>
                                          </p:stCondLst>
                                        </p:cTn>
                                        <p:tgtEl>
                                          <p:spTgt spid="64"/>
                                        </p:tgtEl>
                                        <p:attrNameLst>
                                          <p:attrName>style.visibility</p:attrName>
                                        </p:attrNameLst>
                                      </p:cBhvr>
                                      <p:to>
                                        <p:strVal val="visible"/>
                                      </p:to>
                                    </p:set>
                                    <p:anim calcmode="lin" valueType="num">
                                      <p:cBhvr additive="base">
                                        <p:cTn dur="500" fill="hold" id="83"/>
                                        <p:tgtEl>
                                          <p:spTgt spid="64"/>
                                        </p:tgtEl>
                                        <p:attrNameLst>
                                          <p:attrName>ppt_x</p:attrName>
                                        </p:attrNameLst>
                                      </p:cBhvr>
                                      <p:tavLst>
                                        <p:tav tm="0">
                                          <p:val>
                                            <p:strVal val="1+#ppt_w/2"/>
                                          </p:val>
                                        </p:tav>
                                        <p:tav tm="100000">
                                          <p:val>
                                            <p:strVal val="#ppt_x"/>
                                          </p:val>
                                        </p:tav>
                                      </p:tavLst>
                                    </p:anim>
                                    <p:anim calcmode="lin" valueType="num">
                                      <p:cBhvr additive="base">
                                        <p:cTn dur="500" fill="hold" id="84"/>
                                        <p:tgtEl>
                                          <p:spTgt spid="64"/>
                                        </p:tgtEl>
                                        <p:attrNameLst>
                                          <p:attrName>ppt_y</p:attrName>
                                        </p:attrNameLst>
                                      </p:cBhvr>
                                      <p:tavLst>
                                        <p:tav tm="0">
                                          <p:val>
                                            <p:strVal val="#ppt_y"/>
                                          </p:val>
                                        </p:tav>
                                        <p:tav tm="100000">
                                          <p:val>
                                            <p:strVal val="#ppt_y"/>
                                          </p:val>
                                        </p:tav>
                                      </p:tavLst>
                                    </p:anim>
                                  </p:childTnLst>
                                </p:cTn>
                              </p:par>
                            </p:childTnLst>
                          </p:cTn>
                        </p:par>
                        <p:par>
                          <p:cTn fill="hold" id="85" nodeType="afterGroup">
                            <p:stCondLst>
                              <p:cond delay="2000"/>
                            </p:stCondLst>
                            <p:childTnLst>
                              <p:par>
                                <p:cTn fill="hold" grpId="0" id="86" nodeType="afterEffect" presetClass="entr" presetID="2" presetSubtype="2">
                                  <p:stCondLst>
                                    <p:cond delay="0"/>
                                  </p:stCondLst>
                                  <p:childTnLst>
                                    <p:set>
                                      <p:cBhvr>
                                        <p:cTn dur="1" fill="hold" id="87">
                                          <p:stCondLst>
                                            <p:cond delay="0"/>
                                          </p:stCondLst>
                                        </p:cTn>
                                        <p:tgtEl>
                                          <p:spTgt spid="92"/>
                                        </p:tgtEl>
                                        <p:attrNameLst>
                                          <p:attrName>style.visibility</p:attrName>
                                        </p:attrNameLst>
                                      </p:cBhvr>
                                      <p:to>
                                        <p:strVal val="visible"/>
                                      </p:to>
                                    </p:set>
                                    <p:anim calcmode="lin" valueType="num">
                                      <p:cBhvr additive="base">
                                        <p:cTn dur="300" fill="hold" id="88"/>
                                        <p:tgtEl>
                                          <p:spTgt spid="92"/>
                                        </p:tgtEl>
                                        <p:attrNameLst>
                                          <p:attrName>ppt_x</p:attrName>
                                        </p:attrNameLst>
                                      </p:cBhvr>
                                      <p:tavLst>
                                        <p:tav tm="0">
                                          <p:val>
                                            <p:strVal val="1+#ppt_w/2"/>
                                          </p:val>
                                        </p:tav>
                                        <p:tav tm="100000">
                                          <p:val>
                                            <p:strVal val="#ppt_x"/>
                                          </p:val>
                                        </p:tav>
                                      </p:tavLst>
                                    </p:anim>
                                    <p:anim calcmode="lin" valueType="num">
                                      <p:cBhvr additive="base">
                                        <p:cTn dur="300" fill="hold" id="89"/>
                                        <p:tgtEl>
                                          <p:spTgt spid="92"/>
                                        </p:tgtEl>
                                        <p:attrNameLst>
                                          <p:attrName>ppt_y</p:attrName>
                                        </p:attrNameLst>
                                      </p:cBhvr>
                                      <p:tavLst>
                                        <p:tav tm="0">
                                          <p:val>
                                            <p:strVal val="#ppt_y"/>
                                          </p:val>
                                        </p:tav>
                                        <p:tav tm="100000">
                                          <p:val>
                                            <p:strVal val="#ppt_y"/>
                                          </p:val>
                                        </p:tav>
                                      </p:tavLst>
                                    </p:anim>
                                  </p:childTnLst>
                                </p:cTn>
                              </p:par>
                            </p:childTnLst>
                          </p:cTn>
                        </p:par>
                        <p:par>
                          <p:cTn fill="hold" id="90" nodeType="afterGroup">
                            <p:stCondLst>
                              <p:cond delay="2300"/>
                            </p:stCondLst>
                            <p:childTnLst>
                              <p:par>
                                <p:cTn fill="hold" grpId="0" id="91" nodeType="afterEffect" presetClass="entr" presetID="2" presetSubtype="2">
                                  <p:stCondLst>
                                    <p:cond delay="0"/>
                                  </p:stCondLst>
                                  <p:childTnLst>
                                    <p:set>
                                      <p:cBhvr>
                                        <p:cTn dur="1" fill="hold" id="92">
                                          <p:stCondLst>
                                            <p:cond delay="0"/>
                                          </p:stCondLst>
                                        </p:cTn>
                                        <p:tgtEl>
                                          <p:spTgt spid="91"/>
                                        </p:tgtEl>
                                        <p:attrNameLst>
                                          <p:attrName>style.visibility</p:attrName>
                                        </p:attrNameLst>
                                      </p:cBhvr>
                                      <p:to>
                                        <p:strVal val="visible"/>
                                      </p:to>
                                    </p:set>
                                    <p:anim calcmode="lin" valueType="num">
                                      <p:cBhvr additive="base">
                                        <p:cTn dur="300" fill="hold" id="93"/>
                                        <p:tgtEl>
                                          <p:spTgt spid="91"/>
                                        </p:tgtEl>
                                        <p:attrNameLst>
                                          <p:attrName>ppt_x</p:attrName>
                                        </p:attrNameLst>
                                      </p:cBhvr>
                                      <p:tavLst>
                                        <p:tav tm="0">
                                          <p:val>
                                            <p:strVal val="1+#ppt_w/2"/>
                                          </p:val>
                                        </p:tav>
                                        <p:tav tm="100000">
                                          <p:val>
                                            <p:strVal val="#ppt_x"/>
                                          </p:val>
                                        </p:tav>
                                      </p:tavLst>
                                    </p:anim>
                                    <p:anim calcmode="lin" valueType="num">
                                      <p:cBhvr additive="base">
                                        <p:cTn dur="300" fill="hold" id="94"/>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8"/>
      <p:bldP grpId="0" spid="29"/>
      <p:bldP grpId="0" spid="40"/>
      <p:bldP grpId="0" spid="45"/>
      <p:bldP grpId="0" spid="46"/>
      <p:bldP grpId="0" spid="49"/>
      <p:bldP grpId="0" spid="50"/>
      <p:bldP grpId="0" spid="51"/>
      <p:bldP grpId="0" spid="53"/>
      <p:bldP grpId="0" spid="54"/>
      <p:bldP grpId="0" spid="55"/>
      <p:bldP grpId="0" spid="91"/>
      <p:bldP grpId="0" spid="92"/>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0"/>
            <a:ext cx="7992889"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融资用途  |  FINANCING PURPOSES</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5254935" y="1828660"/>
            <a:ext cx="1728192" cy="1728192"/>
          </a:xfrm>
          <a:prstGeom prst="ellipse">
            <a:avLst/>
          </a:prstGeom>
          <a:noFill/>
          <a:ln w="63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1" name="标题 11"/>
          <p:cNvSpPr txBox="1"/>
          <p:nvPr/>
        </p:nvSpPr>
        <p:spPr>
          <a:xfrm>
            <a:off x="5254935" y="2551022"/>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1800">
                <a:solidFill>
                  <a:srgbClr val="2C3637"/>
                </a:solidFill>
                <a:latin charset="-122" panose="020b0503020204020204" pitchFamily="34" typeface="微软雅黑"/>
                <a:ea charset="-122" panose="020b0503020204020204" pitchFamily="34" typeface="微软雅黑"/>
              </a:rPr>
              <a:t>融资用途</a:t>
            </a:r>
          </a:p>
        </p:txBody>
      </p:sp>
      <p:sp>
        <p:nvSpPr>
          <p:cNvPr id="22" name="椭圆 21"/>
          <p:cNvSpPr/>
          <p:nvPr/>
        </p:nvSpPr>
        <p:spPr>
          <a:xfrm>
            <a:off x="4985653" y="1559378"/>
            <a:ext cx="2266757" cy="2266757"/>
          </a:xfrm>
          <a:prstGeom prst="ellipse">
            <a:avLst/>
          </a:prstGeom>
          <a:noFill/>
          <a:ln w="317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3" name="弧形 22"/>
          <p:cNvSpPr/>
          <p:nvPr/>
        </p:nvSpPr>
        <p:spPr>
          <a:xfrm rot="1419601">
            <a:off x="4988424" y="1560595"/>
            <a:ext cx="2264322" cy="2264322"/>
          </a:xfrm>
          <a:prstGeom prst="arc">
            <a:avLst>
              <a:gd fmla="val 16200000" name="adj1"/>
              <a:gd fmla="val 74557" name="adj2"/>
            </a:avLst>
          </a:prstGeom>
          <a:ln w="317500">
            <a:solidFill>
              <a:srgbClr val="E62A2A"/>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4" name="弧形 23"/>
          <p:cNvSpPr/>
          <p:nvPr/>
        </p:nvSpPr>
        <p:spPr>
          <a:xfrm rot="6836891">
            <a:off x="4988424" y="1557683"/>
            <a:ext cx="2264322" cy="2264322"/>
          </a:xfrm>
          <a:prstGeom prst="arc">
            <a:avLst>
              <a:gd fmla="val 16200000" name="adj1"/>
              <a:gd fmla="val 19713747" name="adj2"/>
            </a:avLst>
          </a:prstGeom>
          <a:ln w="317500">
            <a:solidFill>
              <a:srgbClr val="55735B">
                <a:alpha val="50196"/>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25" name="弧形 24"/>
          <p:cNvSpPr/>
          <p:nvPr/>
        </p:nvSpPr>
        <p:spPr>
          <a:xfrm rot="10285779">
            <a:off x="4978569" y="1560596"/>
            <a:ext cx="2264322" cy="2264322"/>
          </a:xfrm>
          <a:prstGeom prst="arc">
            <a:avLst>
              <a:gd fmla="val 16200000" name="adj1"/>
              <a:gd fmla="val 18837964" name="adj2"/>
            </a:avLst>
          </a:prstGeom>
          <a:ln w="317500">
            <a:solidFill>
              <a:srgbClr val="FF000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26" name="标题 11"/>
          <p:cNvSpPr txBox="1"/>
          <p:nvPr/>
        </p:nvSpPr>
        <p:spPr>
          <a:xfrm>
            <a:off x="4801443" y="2140006"/>
            <a:ext cx="504056"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1800">
                <a:solidFill>
                  <a:schemeClr val="bg1"/>
                </a:solidFill>
                <a:latin charset="-122" panose="020b0503020204020204" pitchFamily="34" typeface="微软雅黑"/>
                <a:ea charset="-122" panose="020b0503020204020204" pitchFamily="34" typeface="微软雅黑"/>
              </a:rPr>
              <a:t>50</a:t>
            </a:r>
          </a:p>
        </p:txBody>
      </p:sp>
      <p:sp>
        <p:nvSpPr>
          <p:cNvPr id="27" name="标题 11"/>
          <p:cNvSpPr txBox="1"/>
          <p:nvPr/>
        </p:nvSpPr>
        <p:spPr>
          <a:xfrm>
            <a:off x="6961683" y="2279458"/>
            <a:ext cx="504056"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1800">
                <a:solidFill>
                  <a:schemeClr val="bg1"/>
                </a:solidFill>
                <a:latin charset="-122" panose="020b0503020204020204" pitchFamily="34" typeface="微软雅黑"/>
                <a:ea charset="-122" panose="020b0503020204020204" pitchFamily="34" typeface="微软雅黑"/>
              </a:rPr>
              <a:t>25</a:t>
            </a:r>
          </a:p>
        </p:txBody>
      </p:sp>
      <p:sp>
        <p:nvSpPr>
          <p:cNvPr id="28" name="标题 11"/>
          <p:cNvSpPr txBox="1"/>
          <p:nvPr/>
        </p:nvSpPr>
        <p:spPr>
          <a:xfrm>
            <a:off x="6673651" y="3292134"/>
            <a:ext cx="504056"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1800">
                <a:solidFill>
                  <a:schemeClr val="bg1"/>
                </a:solidFill>
                <a:latin charset="-122" panose="020b0503020204020204" pitchFamily="34" typeface="微软雅黑"/>
                <a:ea charset="-122" panose="020b0503020204020204" pitchFamily="34" typeface="微软雅黑"/>
              </a:rPr>
              <a:t>15</a:t>
            </a:r>
          </a:p>
        </p:txBody>
      </p:sp>
      <p:sp>
        <p:nvSpPr>
          <p:cNvPr id="29" name="标题 11"/>
          <p:cNvSpPr txBox="1"/>
          <p:nvPr/>
        </p:nvSpPr>
        <p:spPr>
          <a:xfrm>
            <a:off x="5593531" y="3580166"/>
            <a:ext cx="504056"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1800">
                <a:solidFill>
                  <a:schemeClr val="bg1"/>
                </a:solidFill>
                <a:latin charset="-122" panose="020b0503020204020204" pitchFamily="34" typeface="微软雅黑"/>
                <a:ea charset="-122" panose="020b0503020204020204" pitchFamily="34" typeface="微软雅黑"/>
              </a:rPr>
              <a:t>10</a:t>
            </a:r>
          </a:p>
        </p:txBody>
      </p:sp>
      <p:sp>
        <p:nvSpPr>
          <p:cNvPr id="40" name="标题 11"/>
          <p:cNvSpPr txBox="1"/>
          <p:nvPr/>
        </p:nvSpPr>
        <p:spPr>
          <a:xfrm>
            <a:off x="1805291" y="1842846"/>
            <a:ext cx="720080" cy="571500"/>
          </a:xfrm>
          <a:prstGeom prst="rect">
            <a:avLst/>
          </a:prstGeom>
        </p:spPr>
        <p:txBody>
          <a:bodyPr>
            <a:normAutofit fontScale="52500" lnSpcReduction="20000"/>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4000">
                <a:solidFill>
                  <a:srgbClr val="2C3637"/>
                </a:solidFill>
                <a:latin charset="0" pitchFamily="34" typeface="Impact MT Std"/>
              </a:rPr>
              <a:t>50%</a:t>
            </a:r>
          </a:p>
        </p:txBody>
      </p:sp>
      <p:sp>
        <p:nvSpPr>
          <p:cNvPr id="41" name="标题 11"/>
          <p:cNvSpPr txBox="1"/>
          <p:nvPr/>
        </p:nvSpPr>
        <p:spPr>
          <a:xfrm>
            <a:off x="2430861" y="1914854"/>
            <a:ext cx="2182742"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rgbClr val="2C3637"/>
                </a:solidFill>
                <a:latin charset="-122" panose="020b0503020204020204" pitchFamily="34" typeface="微软雅黑"/>
                <a:ea charset="-122" panose="020b0503020204020204" pitchFamily="34" typeface="微软雅黑"/>
              </a:rPr>
              <a:t>请在此处输入详细的文字介绍信息和简介，表达图表的含义。</a:t>
            </a:r>
          </a:p>
        </p:txBody>
      </p:sp>
      <p:sp>
        <p:nvSpPr>
          <p:cNvPr id="44" name="标题 11"/>
          <p:cNvSpPr txBox="1"/>
          <p:nvPr/>
        </p:nvSpPr>
        <p:spPr>
          <a:xfrm>
            <a:off x="2430860" y="1483623"/>
            <a:ext cx="2298575"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2C3637"/>
                </a:solidFill>
                <a:latin charset="-122" panose="020b0503020204020204" pitchFamily="34" typeface="微软雅黑"/>
                <a:ea charset="-122" panose="020b0503020204020204" pitchFamily="34" typeface="微软雅黑"/>
              </a:rPr>
              <a:t>人员编制</a:t>
            </a:r>
          </a:p>
        </p:txBody>
      </p:sp>
      <p:sp>
        <p:nvSpPr>
          <p:cNvPr id="45" name="标题 11"/>
          <p:cNvSpPr txBox="1"/>
          <p:nvPr/>
        </p:nvSpPr>
        <p:spPr>
          <a:xfrm>
            <a:off x="1805291" y="3143114"/>
            <a:ext cx="720080" cy="571500"/>
          </a:xfrm>
          <a:prstGeom prst="rect">
            <a:avLst/>
          </a:prstGeom>
        </p:spPr>
        <p:txBody>
          <a:bodyPr>
            <a:normAutofit fontScale="52500" lnSpcReduction="20000"/>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4000">
                <a:solidFill>
                  <a:srgbClr val="2C3637"/>
                </a:solidFill>
                <a:latin charset="0" pitchFamily="34" typeface="Impact MT Std"/>
              </a:rPr>
              <a:t>10%</a:t>
            </a:r>
          </a:p>
        </p:txBody>
      </p:sp>
      <p:sp>
        <p:nvSpPr>
          <p:cNvPr id="46" name="标题 11"/>
          <p:cNvSpPr txBox="1"/>
          <p:nvPr/>
        </p:nvSpPr>
        <p:spPr>
          <a:xfrm>
            <a:off x="2430861" y="3215122"/>
            <a:ext cx="2182742"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rgbClr val="2C3637"/>
                </a:solidFill>
                <a:latin charset="-122" panose="020b0503020204020204" pitchFamily="34" typeface="微软雅黑"/>
                <a:ea charset="-122" panose="020b0503020204020204" pitchFamily="34" typeface="微软雅黑"/>
              </a:rPr>
              <a:t>请在此处输入详细的文字介绍信息和简介，表达图表的含义。</a:t>
            </a:r>
          </a:p>
        </p:txBody>
      </p:sp>
      <p:sp>
        <p:nvSpPr>
          <p:cNvPr id="47" name="标题 11"/>
          <p:cNvSpPr txBox="1"/>
          <p:nvPr/>
        </p:nvSpPr>
        <p:spPr>
          <a:xfrm>
            <a:off x="2430860" y="2783891"/>
            <a:ext cx="2298575"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2C3637"/>
                </a:solidFill>
                <a:latin charset="-122" panose="020b0503020204020204" pitchFamily="34" typeface="微软雅黑"/>
                <a:ea charset="-122" panose="020b0503020204020204" pitchFamily="34" typeface="微软雅黑"/>
              </a:rPr>
              <a:t>硬件设施</a:t>
            </a:r>
          </a:p>
        </p:txBody>
      </p:sp>
      <p:sp>
        <p:nvSpPr>
          <p:cNvPr id="48" name="标题 11"/>
          <p:cNvSpPr txBox="1"/>
          <p:nvPr/>
        </p:nvSpPr>
        <p:spPr>
          <a:xfrm>
            <a:off x="7465739" y="1842846"/>
            <a:ext cx="720080" cy="571500"/>
          </a:xfrm>
          <a:prstGeom prst="rect">
            <a:avLst/>
          </a:prstGeom>
        </p:spPr>
        <p:txBody>
          <a:bodyPr>
            <a:normAutofit fontScale="52500" lnSpcReduction="20000"/>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4000">
                <a:solidFill>
                  <a:srgbClr val="2C3637"/>
                </a:solidFill>
                <a:latin charset="0" pitchFamily="34" typeface="Impact MT Std"/>
              </a:rPr>
              <a:t>25%</a:t>
            </a:r>
          </a:p>
        </p:txBody>
      </p:sp>
      <p:sp>
        <p:nvSpPr>
          <p:cNvPr id="49" name="标题 11"/>
          <p:cNvSpPr txBox="1"/>
          <p:nvPr/>
        </p:nvSpPr>
        <p:spPr>
          <a:xfrm>
            <a:off x="8091309" y="1914854"/>
            <a:ext cx="2182742"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rgbClr val="2C3637"/>
                </a:solidFill>
                <a:latin charset="-122" panose="020b0503020204020204" pitchFamily="34" typeface="微软雅黑"/>
                <a:ea charset="-122" panose="020b0503020204020204" pitchFamily="34" typeface="微软雅黑"/>
              </a:rPr>
              <a:t>请在此处输入详细的文字介绍信息和简介，表达图表的含义。</a:t>
            </a:r>
          </a:p>
        </p:txBody>
      </p:sp>
      <p:sp>
        <p:nvSpPr>
          <p:cNvPr id="50" name="标题 11"/>
          <p:cNvSpPr txBox="1"/>
          <p:nvPr/>
        </p:nvSpPr>
        <p:spPr>
          <a:xfrm>
            <a:off x="8091309" y="1483623"/>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2C3637"/>
                </a:solidFill>
                <a:latin charset="-122" panose="020b0503020204020204" pitchFamily="34" typeface="微软雅黑"/>
                <a:ea charset="-122" panose="020b0503020204020204" pitchFamily="34" typeface="微软雅黑"/>
              </a:rPr>
              <a:t>精神文明建设</a:t>
            </a:r>
          </a:p>
        </p:txBody>
      </p:sp>
      <p:sp>
        <p:nvSpPr>
          <p:cNvPr id="51" name="标题 11"/>
          <p:cNvSpPr txBox="1"/>
          <p:nvPr/>
        </p:nvSpPr>
        <p:spPr>
          <a:xfrm>
            <a:off x="7465739" y="3143114"/>
            <a:ext cx="720080" cy="571500"/>
          </a:xfrm>
          <a:prstGeom prst="rect">
            <a:avLst/>
          </a:prstGeom>
        </p:spPr>
        <p:txBody>
          <a:bodyPr>
            <a:normAutofit fontScale="52500" lnSpcReduction="20000"/>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4000">
                <a:solidFill>
                  <a:srgbClr val="2C3637"/>
                </a:solidFill>
                <a:latin charset="0" pitchFamily="34" typeface="Impact MT Std"/>
              </a:rPr>
              <a:t>15%</a:t>
            </a:r>
          </a:p>
        </p:txBody>
      </p:sp>
      <p:sp>
        <p:nvSpPr>
          <p:cNvPr id="52" name="标题 11"/>
          <p:cNvSpPr txBox="1"/>
          <p:nvPr/>
        </p:nvSpPr>
        <p:spPr>
          <a:xfrm>
            <a:off x="8091309" y="3215122"/>
            <a:ext cx="2182742" cy="796652"/>
          </a:xfrm>
          <a:prstGeom prst="rect">
            <a:avLst/>
          </a:prstGeom>
        </p:spPr>
        <p:txBody>
          <a:bodyPr>
            <a:norm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400">
                <a:solidFill>
                  <a:srgbClr val="2C3637"/>
                </a:solidFill>
                <a:latin charset="-122" panose="020b0503020204020204" pitchFamily="34" typeface="微软雅黑"/>
                <a:ea charset="-122" panose="020b0503020204020204" pitchFamily="34" typeface="微软雅黑"/>
              </a:rPr>
              <a:t>请在此处输入详细的文字介绍信息和简介，表达图表的含义。</a:t>
            </a:r>
          </a:p>
        </p:txBody>
      </p:sp>
      <p:sp>
        <p:nvSpPr>
          <p:cNvPr id="53" name="标题 11"/>
          <p:cNvSpPr txBox="1"/>
          <p:nvPr/>
        </p:nvSpPr>
        <p:spPr>
          <a:xfrm>
            <a:off x="8091309" y="2783891"/>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rgbClr val="2C3637"/>
                </a:solidFill>
                <a:latin charset="-122" panose="020b0503020204020204" pitchFamily="34" typeface="微软雅黑"/>
                <a:ea charset="-122" panose="020b0503020204020204" pitchFamily="34" typeface="微软雅黑"/>
              </a:rPr>
              <a:t>科研研发</a:t>
            </a:r>
          </a:p>
        </p:txBody>
      </p:sp>
      <p:sp>
        <p:nvSpPr>
          <p:cNvPr id="70" name="TextBox 69"/>
          <p:cNvSpPr txBox="1"/>
          <p:nvPr/>
        </p:nvSpPr>
        <p:spPr>
          <a:xfrm>
            <a:off x="1957127" y="5086925"/>
            <a:ext cx="8172908" cy="640080"/>
          </a:xfrm>
          <a:prstGeom prst="rect">
            <a:avLst/>
          </a:prstGeom>
          <a:noFill/>
        </p:spPr>
        <p:txBody>
          <a:bodyPr bIns="0" lIns="0" rIns="0" rtlCol="0" tIns="0" wrap="square">
            <a:spAutoFit/>
          </a:bodyPr>
          <a:lstStyle/>
          <a:p>
            <a:pPr algn="just"/>
            <a:r>
              <a:rPr altLang="en-US" lang="zh-CN" smtClean="0"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71" name="TextBox 70"/>
          <p:cNvSpPr txBox="1"/>
          <p:nvPr/>
        </p:nvSpPr>
        <p:spPr>
          <a:xfrm>
            <a:off x="5046356" y="4651975"/>
            <a:ext cx="2059343" cy="304800"/>
          </a:xfrm>
          <a:prstGeom prst="rect">
            <a:avLst/>
          </a:prstGeom>
          <a:noFill/>
        </p:spPr>
        <p:txBody>
          <a:bodyPr bIns="0" lIns="0" rIns="0" rtlCol="0" tIns="0" wrap="square">
            <a:spAutoFit/>
          </a:bodyPr>
          <a:lstStyle/>
          <a:p>
            <a:r>
              <a:rPr altLang="en-US" b="1" lang="zh-CN" smtClean="0" sz="2000">
                <a:solidFill>
                  <a:schemeClr val="tx1">
                    <a:lumMod val="75000"/>
                    <a:lumOff val="25000"/>
                  </a:schemeClr>
                </a:solidFill>
                <a:latin charset="0" pitchFamily="34" typeface="Impact MT Std"/>
                <a:ea charset="-122" panose="020b0503020204020204" pitchFamily="34" typeface="微软雅黑"/>
              </a:rPr>
              <a:t>点击输入标题文本</a:t>
            </a:r>
          </a:p>
        </p:txBody>
      </p:sp>
      <p:sp>
        <p:nvSpPr>
          <p:cNvPr id="54" name="圆角矩形 53"/>
          <p:cNvSpPr/>
          <p:nvPr/>
        </p:nvSpPr>
        <p:spPr>
          <a:xfrm>
            <a:off x="-239117" y="2517059"/>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圆角矩形 54"/>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标题 4"/>
          <p:cNvSpPr txBox="1"/>
          <p:nvPr/>
        </p:nvSpPr>
        <p:spPr>
          <a:xfrm>
            <a:off x="48915" y="2538289"/>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财务与融资</a:t>
            </a:r>
          </a:p>
        </p:txBody>
      </p:sp>
      <p:sp>
        <p:nvSpPr>
          <p:cNvPr id="57"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58" name="圆角矩形 57"/>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60" name="圆角矩形 59"/>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62" name="圆角矩形 61"/>
          <p:cNvSpPr/>
          <p:nvPr/>
        </p:nvSpPr>
        <p:spPr>
          <a:xfrm>
            <a:off x="-383134" y="221092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标题 4"/>
          <p:cNvSpPr txBox="1"/>
          <p:nvPr/>
        </p:nvSpPr>
        <p:spPr>
          <a:xfrm>
            <a:off x="48914" y="221092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64" name="圆角矩形 63"/>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36</a:t>
            </a:r>
          </a:p>
        </p:txBody>
      </p:sp>
    </p:spTree>
    <p:extLst>
      <p:ext uri="{BB962C8B-B14F-4D97-AF65-F5344CB8AC3E}">
        <p14:creationId val="2314606003"/>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1" presetSubtype="1">
                                  <p:stCondLst>
                                    <p:cond delay="0"/>
                                  </p:stCondLst>
                                  <p:childTnLst>
                                    <p:set>
                                      <p:cBhvr>
                                        <p:cTn dur="1" fill="hold" id="6">
                                          <p:stCondLst>
                                            <p:cond delay="0"/>
                                          </p:stCondLst>
                                        </p:cTn>
                                        <p:tgtEl>
                                          <p:spTgt spid="20"/>
                                        </p:tgtEl>
                                        <p:attrNameLst>
                                          <p:attrName>style.visibility</p:attrName>
                                        </p:attrNameLst>
                                      </p:cBhvr>
                                      <p:to>
                                        <p:strVal val="visible"/>
                                      </p:to>
                                    </p:set>
                                    <p:animEffect filter="wheel(1)" transition="in">
                                      <p:cBhvr>
                                        <p:cTn dur="2000" id="7"/>
                                        <p:tgtEl>
                                          <p:spTgt spid="20"/>
                                        </p:tgtEl>
                                      </p:cBhvr>
                                    </p:animEffect>
                                  </p:childTnLst>
                                </p:cTn>
                              </p:par>
                              <p:par>
                                <p:cTn fill="hold" grpId="0" id="8" nodeType="withEffect" presetClass="entr" presetID="53" presetSubtype="0">
                                  <p:stCondLst>
                                    <p:cond delay="750"/>
                                  </p:stCondLst>
                                  <p:childTnLst>
                                    <p:set>
                                      <p:cBhvr>
                                        <p:cTn dur="1" fill="hold" id="9">
                                          <p:stCondLst>
                                            <p:cond delay="0"/>
                                          </p:stCondLst>
                                        </p:cTn>
                                        <p:tgtEl>
                                          <p:spTgt spid="21"/>
                                        </p:tgtEl>
                                        <p:attrNameLst>
                                          <p:attrName>style.visibility</p:attrName>
                                        </p:attrNameLst>
                                      </p:cBhvr>
                                      <p:to>
                                        <p:strVal val="visible"/>
                                      </p:to>
                                    </p:set>
                                    <p:anim calcmode="lin" valueType="num">
                                      <p:cBhvr>
                                        <p:cTn dur="500" fill="hold" id="10"/>
                                        <p:tgtEl>
                                          <p:spTgt spid="21"/>
                                        </p:tgtEl>
                                        <p:attrNameLst>
                                          <p:attrName>ppt_w</p:attrName>
                                        </p:attrNameLst>
                                      </p:cBhvr>
                                      <p:tavLst>
                                        <p:tav tm="0">
                                          <p:val>
                                            <p:fltVal val="0"/>
                                          </p:val>
                                        </p:tav>
                                        <p:tav tm="100000">
                                          <p:val>
                                            <p:strVal val="#ppt_w"/>
                                          </p:val>
                                        </p:tav>
                                      </p:tavLst>
                                    </p:anim>
                                    <p:anim calcmode="lin" valueType="num">
                                      <p:cBhvr>
                                        <p:cTn dur="500" fill="hold" id="11"/>
                                        <p:tgtEl>
                                          <p:spTgt spid="21"/>
                                        </p:tgtEl>
                                        <p:attrNameLst>
                                          <p:attrName>ppt_h</p:attrName>
                                        </p:attrNameLst>
                                      </p:cBhvr>
                                      <p:tavLst>
                                        <p:tav tm="0">
                                          <p:val>
                                            <p:fltVal val="0"/>
                                          </p:val>
                                        </p:tav>
                                        <p:tav tm="100000">
                                          <p:val>
                                            <p:strVal val="#ppt_h"/>
                                          </p:val>
                                        </p:tav>
                                      </p:tavLst>
                                    </p:anim>
                                    <p:animEffect filter="fade" transition="in">
                                      <p:cBhvr>
                                        <p:cTn dur="500" id="12"/>
                                        <p:tgtEl>
                                          <p:spTgt spid="21"/>
                                        </p:tgtEl>
                                      </p:cBhvr>
                                    </p:animEffect>
                                  </p:childTnLst>
                                </p:cTn>
                              </p:par>
                            </p:childTnLst>
                          </p:cTn>
                        </p:par>
                        <p:par>
                          <p:cTn fill="hold" id="13" nodeType="afterGroup">
                            <p:stCondLst>
                              <p:cond delay="2000"/>
                            </p:stCondLst>
                            <p:childTnLst>
                              <p:par>
                                <p:cTn fill="hold" grpId="0" id="14" nodeType="afterEffect" presetClass="entr" presetID="21" presetSubtype="1">
                                  <p:stCondLst>
                                    <p:cond delay="0"/>
                                  </p:stCondLst>
                                  <p:childTnLst>
                                    <p:set>
                                      <p:cBhvr>
                                        <p:cTn dur="1" fill="hold" id="15">
                                          <p:stCondLst>
                                            <p:cond delay="0"/>
                                          </p:stCondLst>
                                        </p:cTn>
                                        <p:tgtEl>
                                          <p:spTgt spid="22"/>
                                        </p:tgtEl>
                                        <p:attrNameLst>
                                          <p:attrName>style.visibility</p:attrName>
                                        </p:attrNameLst>
                                      </p:cBhvr>
                                      <p:to>
                                        <p:strVal val="visible"/>
                                      </p:to>
                                    </p:set>
                                    <p:animEffect filter="wheel(1)" transition="in">
                                      <p:cBhvr>
                                        <p:cTn dur="2000" id="16"/>
                                        <p:tgtEl>
                                          <p:spTgt spid="22"/>
                                        </p:tgtEl>
                                      </p:cBhvr>
                                    </p:animEffect>
                                  </p:childTnLst>
                                </p:cTn>
                              </p:par>
                            </p:childTnLst>
                          </p:cTn>
                        </p:par>
                        <p:par>
                          <p:cTn fill="hold" id="17" nodeType="afterGroup">
                            <p:stCondLst>
                              <p:cond delay="4000"/>
                            </p:stCondLst>
                            <p:childTnLst>
                              <p:par>
                                <p:cTn fill="hold" grpId="0" id="18" nodeType="afterEffect" presetClass="entr" presetID="53" presetSubtype="0">
                                  <p:stCondLst>
                                    <p:cond delay="0"/>
                                  </p:stCondLst>
                                  <p:childTnLst>
                                    <p:set>
                                      <p:cBhvr>
                                        <p:cTn dur="1" fill="hold" id="19">
                                          <p:stCondLst>
                                            <p:cond delay="0"/>
                                          </p:stCondLst>
                                        </p:cTn>
                                        <p:tgtEl>
                                          <p:spTgt spid="23"/>
                                        </p:tgtEl>
                                        <p:attrNameLst>
                                          <p:attrName>style.visibility</p:attrName>
                                        </p:attrNameLst>
                                      </p:cBhvr>
                                      <p:to>
                                        <p:strVal val="visible"/>
                                      </p:to>
                                    </p:set>
                                    <p:anim calcmode="lin" valueType="num">
                                      <p:cBhvr>
                                        <p:cTn dur="500" fill="hold" id="20"/>
                                        <p:tgtEl>
                                          <p:spTgt spid="23"/>
                                        </p:tgtEl>
                                        <p:attrNameLst>
                                          <p:attrName>ppt_w</p:attrName>
                                        </p:attrNameLst>
                                      </p:cBhvr>
                                      <p:tavLst>
                                        <p:tav tm="0">
                                          <p:val>
                                            <p:fltVal val="0"/>
                                          </p:val>
                                        </p:tav>
                                        <p:tav tm="100000">
                                          <p:val>
                                            <p:strVal val="#ppt_w"/>
                                          </p:val>
                                        </p:tav>
                                      </p:tavLst>
                                    </p:anim>
                                    <p:anim calcmode="lin" valueType="num">
                                      <p:cBhvr>
                                        <p:cTn dur="500" fill="hold" id="21"/>
                                        <p:tgtEl>
                                          <p:spTgt spid="23"/>
                                        </p:tgtEl>
                                        <p:attrNameLst>
                                          <p:attrName>ppt_h</p:attrName>
                                        </p:attrNameLst>
                                      </p:cBhvr>
                                      <p:tavLst>
                                        <p:tav tm="0">
                                          <p:val>
                                            <p:fltVal val="0"/>
                                          </p:val>
                                        </p:tav>
                                        <p:tav tm="100000">
                                          <p:val>
                                            <p:strVal val="#ppt_h"/>
                                          </p:val>
                                        </p:tav>
                                      </p:tavLst>
                                    </p:anim>
                                    <p:animEffect filter="fade" transition="in">
                                      <p:cBhvr>
                                        <p:cTn dur="500" id="22"/>
                                        <p:tgtEl>
                                          <p:spTgt spid="23"/>
                                        </p:tgtEl>
                                      </p:cBhvr>
                                    </p:animEffect>
                                  </p:childTnLst>
                                </p:cTn>
                              </p:par>
                            </p:childTnLst>
                          </p:cTn>
                        </p:par>
                        <p:par>
                          <p:cTn fill="hold" id="23" nodeType="afterGroup">
                            <p:stCondLst>
                              <p:cond delay="4500"/>
                            </p:stCondLst>
                            <p:childTnLst>
                              <p:par>
                                <p:cTn fill="hold" grpId="0" id="24" nodeType="afterEffect" presetClass="entr" presetID="53" presetSubtype="0">
                                  <p:stCondLst>
                                    <p:cond delay="0"/>
                                  </p:stCondLst>
                                  <p:childTnLst>
                                    <p:set>
                                      <p:cBhvr>
                                        <p:cTn dur="1" fill="hold" id="25">
                                          <p:stCondLst>
                                            <p:cond delay="0"/>
                                          </p:stCondLst>
                                        </p:cTn>
                                        <p:tgtEl>
                                          <p:spTgt spid="24"/>
                                        </p:tgtEl>
                                        <p:attrNameLst>
                                          <p:attrName>style.visibility</p:attrName>
                                        </p:attrNameLst>
                                      </p:cBhvr>
                                      <p:to>
                                        <p:strVal val="visible"/>
                                      </p:to>
                                    </p:set>
                                    <p:anim calcmode="lin" valueType="num">
                                      <p:cBhvr>
                                        <p:cTn dur="500" fill="hold" id="26"/>
                                        <p:tgtEl>
                                          <p:spTgt spid="24"/>
                                        </p:tgtEl>
                                        <p:attrNameLst>
                                          <p:attrName>ppt_w</p:attrName>
                                        </p:attrNameLst>
                                      </p:cBhvr>
                                      <p:tavLst>
                                        <p:tav tm="0">
                                          <p:val>
                                            <p:fltVal val="0"/>
                                          </p:val>
                                        </p:tav>
                                        <p:tav tm="100000">
                                          <p:val>
                                            <p:strVal val="#ppt_w"/>
                                          </p:val>
                                        </p:tav>
                                      </p:tavLst>
                                    </p:anim>
                                    <p:anim calcmode="lin" valueType="num">
                                      <p:cBhvr>
                                        <p:cTn dur="500" fill="hold" id="27"/>
                                        <p:tgtEl>
                                          <p:spTgt spid="24"/>
                                        </p:tgtEl>
                                        <p:attrNameLst>
                                          <p:attrName>ppt_h</p:attrName>
                                        </p:attrNameLst>
                                      </p:cBhvr>
                                      <p:tavLst>
                                        <p:tav tm="0">
                                          <p:val>
                                            <p:fltVal val="0"/>
                                          </p:val>
                                        </p:tav>
                                        <p:tav tm="100000">
                                          <p:val>
                                            <p:strVal val="#ppt_h"/>
                                          </p:val>
                                        </p:tav>
                                      </p:tavLst>
                                    </p:anim>
                                    <p:animEffect filter="fade" transition="in">
                                      <p:cBhvr>
                                        <p:cTn dur="500" id="28"/>
                                        <p:tgtEl>
                                          <p:spTgt spid="24"/>
                                        </p:tgtEl>
                                      </p:cBhvr>
                                    </p:animEffect>
                                  </p:childTnLst>
                                </p:cTn>
                              </p:par>
                            </p:childTnLst>
                          </p:cTn>
                        </p:par>
                        <p:par>
                          <p:cTn fill="hold" id="29" nodeType="afterGroup">
                            <p:stCondLst>
                              <p:cond delay="5000"/>
                            </p:stCondLst>
                            <p:childTnLst>
                              <p:par>
                                <p:cTn fill="hold" grpId="0" id="30" nodeType="afterEffect" presetClass="entr" presetID="53" presetSubtype="0">
                                  <p:stCondLst>
                                    <p:cond delay="0"/>
                                  </p:stCondLst>
                                  <p:childTnLst>
                                    <p:set>
                                      <p:cBhvr>
                                        <p:cTn dur="1" fill="hold" id="31">
                                          <p:stCondLst>
                                            <p:cond delay="0"/>
                                          </p:stCondLst>
                                        </p:cTn>
                                        <p:tgtEl>
                                          <p:spTgt spid="25"/>
                                        </p:tgtEl>
                                        <p:attrNameLst>
                                          <p:attrName>style.visibility</p:attrName>
                                        </p:attrNameLst>
                                      </p:cBhvr>
                                      <p:to>
                                        <p:strVal val="visible"/>
                                      </p:to>
                                    </p:set>
                                    <p:anim calcmode="lin" valueType="num">
                                      <p:cBhvr>
                                        <p:cTn dur="500" fill="hold" id="32"/>
                                        <p:tgtEl>
                                          <p:spTgt spid="25"/>
                                        </p:tgtEl>
                                        <p:attrNameLst>
                                          <p:attrName>ppt_w</p:attrName>
                                        </p:attrNameLst>
                                      </p:cBhvr>
                                      <p:tavLst>
                                        <p:tav tm="0">
                                          <p:val>
                                            <p:fltVal val="0"/>
                                          </p:val>
                                        </p:tav>
                                        <p:tav tm="100000">
                                          <p:val>
                                            <p:strVal val="#ppt_w"/>
                                          </p:val>
                                        </p:tav>
                                      </p:tavLst>
                                    </p:anim>
                                    <p:anim calcmode="lin" valueType="num">
                                      <p:cBhvr>
                                        <p:cTn dur="500" fill="hold" id="33"/>
                                        <p:tgtEl>
                                          <p:spTgt spid="25"/>
                                        </p:tgtEl>
                                        <p:attrNameLst>
                                          <p:attrName>ppt_h</p:attrName>
                                        </p:attrNameLst>
                                      </p:cBhvr>
                                      <p:tavLst>
                                        <p:tav tm="0">
                                          <p:val>
                                            <p:fltVal val="0"/>
                                          </p:val>
                                        </p:tav>
                                        <p:tav tm="100000">
                                          <p:val>
                                            <p:strVal val="#ppt_h"/>
                                          </p:val>
                                        </p:tav>
                                      </p:tavLst>
                                    </p:anim>
                                    <p:animEffect filter="fade" transition="in">
                                      <p:cBhvr>
                                        <p:cTn dur="500" id="34"/>
                                        <p:tgtEl>
                                          <p:spTgt spid="25"/>
                                        </p:tgtEl>
                                      </p:cBhvr>
                                    </p:animEffect>
                                  </p:childTnLst>
                                </p:cTn>
                              </p:par>
                              <p:par>
                                <p:cTn fill="hold" grpId="0" id="35" nodeType="withEffect" presetClass="entr" presetID="53" presetSubtype="0">
                                  <p:stCondLst>
                                    <p:cond delay="500"/>
                                  </p:stCondLst>
                                  <p:childTnLst>
                                    <p:set>
                                      <p:cBhvr>
                                        <p:cTn dur="1" fill="hold" id="36">
                                          <p:stCondLst>
                                            <p:cond delay="0"/>
                                          </p:stCondLst>
                                        </p:cTn>
                                        <p:tgtEl>
                                          <p:spTgt spid="26"/>
                                        </p:tgtEl>
                                        <p:attrNameLst>
                                          <p:attrName>style.visibility</p:attrName>
                                        </p:attrNameLst>
                                      </p:cBhvr>
                                      <p:to>
                                        <p:strVal val="visible"/>
                                      </p:to>
                                    </p:set>
                                    <p:anim calcmode="lin" valueType="num">
                                      <p:cBhvr>
                                        <p:cTn dur="500" fill="hold" id="37"/>
                                        <p:tgtEl>
                                          <p:spTgt spid="26"/>
                                        </p:tgtEl>
                                        <p:attrNameLst>
                                          <p:attrName>ppt_w</p:attrName>
                                        </p:attrNameLst>
                                      </p:cBhvr>
                                      <p:tavLst>
                                        <p:tav tm="0">
                                          <p:val>
                                            <p:fltVal val="0"/>
                                          </p:val>
                                        </p:tav>
                                        <p:tav tm="100000">
                                          <p:val>
                                            <p:strVal val="#ppt_w"/>
                                          </p:val>
                                        </p:tav>
                                      </p:tavLst>
                                    </p:anim>
                                    <p:anim calcmode="lin" valueType="num">
                                      <p:cBhvr>
                                        <p:cTn dur="500" fill="hold" id="38"/>
                                        <p:tgtEl>
                                          <p:spTgt spid="26"/>
                                        </p:tgtEl>
                                        <p:attrNameLst>
                                          <p:attrName>ppt_h</p:attrName>
                                        </p:attrNameLst>
                                      </p:cBhvr>
                                      <p:tavLst>
                                        <p:tav tm="0">
                                          <p:val>
                                            <p:fltVal val="0"/>
                                          </p:val>
                                        </p:tav>
                                        <p:tav tm="100000">
                                          <p:val>
                                            <p:strVal val="#ppt_h"/>
                                          </p:val>
                                        </p:tav>
                                      </p:tavLst>
                                    </p:anim>
                                    <p:animEffect filter="fade" transition="in">
                                      <p:cBhvr>
                                        <p:cTn dur="500" id="39"/>
                                        <p:tgtEl>
                                          <p:spTgt spid="26"/>
                                        </p:tgtEl>
                                      </p:cBhvr>
                                    </p:animEffect>
                                  </p:childTnLst>
                                </p:cTn>
                              </p:par>
                              <p:par>
                                <p:cTn fill="hold" grpId="0" id="40" nodeType="withEffect" presetClass="entr" presetID="53" presetSubtype="0">
                                  <p:stCondLst>
                                    <p:cond delay="500"/>
                                  </p:stCondLst>
                                  <p:childTnLst>
                                    <p:set>
                                      <p:cBhvr>
                                        <p:cTn dur="1" fill="hold" id="41">
                                          <p:stCondLst>
                                            <p:cond delay="0"/>
                                          </p:stCondLst>
                                        </p:cTn>
                                        <p:tgtEl>
                                          <p:spTgt spid="27"/>
                                        </p:tgtEl>
                                        <p:attrNameLst>
                                          <p:attrName>style.visibility</p:attrName>
                                        </p:attrNameLst>
                                      </p:cBhvr>
                                      <p:to>
                                        <p:strVal val="visible"/>
                                      </p:to>
                                    </p:set>
                                    <p:anim calcmode="lin" valueType="num">
                                      <p:cBhvr>
                                        <p:cTn dur="500" fill="hold" id="42"/>
                                        <p:tgtEl>
                                          <p:spTgt spid="27"/>
                                        </p:tgtEl>
                                        <p:attrNameLst>
                                          <p:attrName>ppt_w</p:attrName>
                                        </p:attrNameLst>
                                      </p:cBhvr>
                                      <p:tavLst>
                                        <p:tav tm="0">
                                          <p:val>
                                            <p:fltVal val="0"/>
                                          </p:val>
                                        </p:tav>
                                        <p:tav tm="100000">
                                          <p:val>
                                            <p:strVal val="#ppt_w"/>
                                          </p:val>
                                        </p:tav>
                                      </p:tavLst>
                                    </p:anim>
                                    <p:anim calcmode="lin" valueType="num">
                                      <p:cBhvr>
                                        <p:cTn dur="500" fill="hold" id="43"/>
                                        <p:tgtEl>
                                          <p:spTgt spid="27"/>
                                        </p:tgtEl>
                                        <p:attrNameLst>
                                          <p:attrName>ppt_h</p:attrName>
                                        </p:attrNameLst>
                                      </p:cBhvr>
                                      <p:tavLst>
                                        <p:tav tm="0">
                                          <p:val>
                                            <p:fltVal val="0"/>
                                          </p:val>
                                        </p:tav>
                                        <p:tav tm="100000">
                                          <p:val>
                                            <p:strVal val="#ppt_h"/>
                                          </p:val>
                                        </p:tav>
                                      </p:tavLst>
                                    </p:anim>
                                    <p:animEffect filter="fade" transition="in">
                                      <p:cBhvr>
                                        <p:cTn dur="500" id="44"/>
                                        <p:tgtEl>
                                          <p:spTgt spid="27"/>
                                        </p:tgtEl>
                                      </p:cBhvr>
                                    </p:animEffect>
                                  </p:childTnLst>
                                </p:cTn>
                              </p:par>
                              <p:par>
                                <p:cTn fill="hold" grpId="0" id="45" nodeType="withEffect" presetClass="entr" presetID="53" presetSubtype="0">
                                  <p:stCondLst>
                                    <p:cond delay="500"/>
                                  </p:stCondLst>
                                  <p:childTnLst>
                                    <p:set>
                                      <p:cBhvr>
                                        <p:cTn dur="1" fill="hold" id="46">
                                          <p:stCondLst>
                                            <p:cond delay="0"/>
                                          </p:stCondLst>
                                        </p:cTn>
                                        <p:tgtEl>
                                          <p:spTgt spid="28"/>
                                        </p:tgtEl>
                                        <p:attrNameLst>
                                          <p:attrName>style.visibility</p:attrName>
                                        </p:attrNameLst>
                                      </p:cBhvr>
                                      <p:to>
                                        <p:strVal val="visible"/>
                                      </p:to>
                                    </p:set>
                                    <p:anim calcmode="lin" valueType="num">
                                      <p:cBhvr>
                                        <p:cTn dur="500" fill="hold" id="47"/>
                                        <p:tgtEl>
                                          <p:spTgt spid="28"/>
                                        </p:tgtEl>
                                        <p:attrNameLst>
                                          <p:attrName>ppt_w</p:attrName>
                                        </p:attrNameLst>
                                      </p:cBhvr>
                                      <p:tavLst>
                                        <p:tav tm="0">
                                          <p:val>
                                            <p:fltVal val="0"/>
                                          </p:val>
                                        </p:tav>
                                        <p:tav tm="100000">
                                          <p:val>
                                            <p:strVal val="#ppt_w"/>
                                          </p:val>
                                        </p:tav>
                                      </p:tavLst>
                                    </p:anim>
                                    <p:anim calcmode="lin" valueType="num">
                                      <p:cBhvr>
                                        <p:cTn dur="500" fill="hold" id="48"/>
                                        <p:tgtEl>
                                          <p:spTgt spid="28"/>
                                        </p:tgtEl>
                                        <p:attrNameLst>
                                          <p:attrName>ppt_h</p:attrName>
                                        </p:attrNameLst>
                                      </p:cBhvr>
                                      <p:tavLst>
                                        <p:tav tm="0">
                                          <p:val>
                                            <p:fltVal val="0"/>
                                          </p:val>
                                        </p:tav>
                                        <p:tav tm="100000">
                                          <p:val>
                                            <p:strVal val="#ppt_h"/>
                                          </p:val>
                                        </p:tav>
                                      </p:tavLst>
                                    </p:anim>
                                    <p:animEffect filter="fade" transition="in">
                                      <p:cBhvr>
                                        <p:cTn dur="500" id="49"/>
                                        <p:tgtEl>
                                          <p:spTgt spid="28"/>
                                        </p:tgtEl>
                                      </p:cBhvr>
                                    </p:animEffect>
                                  </p:childTnLst>
                                </p:cTn>
                              </p:par>
                              <p:par>
                                <p:cTn fill="hold" grpId="0" id="50" nodeType="withEffect" presetClass="entr" presetID="53" presetSubtype="0">
                                  <p:stCondLst>
                                    <p:cond delay="500"/>
                                  </p:stCondLst>
                                  <p:childTnLst>
                                    <p:set>
                                      <p:cBhvr>
                                        <p:cTn dur="1" fill="hold" id="51">
                                          <p:stCondLst>
                                            <p:cond delay="0"/>
                                          </p:stCondLst>
                                        </p:cTn>
                                        <p:tgtEl>
                                          <p:spTgt spid="29"/>
                                        </p:tgtEl>
                                        <p:attrNameLst>
                                          <p:attrName>style.visibility</p:attrName>
                                        </p:attrNameLst>
                                      </p:cBhvr>
                                      <p:to>
                                        <p:strVal val="visible"/>
                                      </p:to>
                                    </p:set>
                                    <p:anim calcmode="lin" valueType="num">
                                      <p:cBhvr>
                                        <p:cTn dur="500" fill="hold" id="52"/>
                                        <p:tgtEl>
                                          <p:spTgt spid="29"/>
                                        </p:tgtEl>
                                        <p:attrNameLst>
                                          <p:attrName>ppt_w</p:attrName>
                                        </p:attrNameLst>
                                      </p:cBhvr>
                                      <p:tavLst>
                                        <p:tav tm="0">
                                          <p:val>
                                            <p:fltVal val="0"/>
                                          </p:val>
                                        </p:tav>
                                        <p:tav tm="100000">
                                          <p:val>
                                            <p:strVal val="#ppt_w"/>
                                          </p:val>
                                        </p:tav>
                                      </p:tavLst>
                                    </p:anim>
                                    <p:anim calcmode="lin" valueType="num">
                                      <p:cBhvr>
                                        <p:cTn dur="500" fill="hold" id="53"/>
                                        <p:tgtEl>
                                          <p:spTgt spid="29"/>
                                        </p:tgtEl>
                                        <p:attrNameLst>
                                          <p:attrName>ppt_h</p:attrName>
                                        </p:attrNameLst>
                                      </p:cBhvr>
                                      <p:tavLst>
                                        <p:tav tm="0">
                                          <p:val>
                                            <p:fltVal val="0"/>
                                          </p:val>
                                        </p:tav>
                                        <p:tav tm="100000">
                                          <p:val>
                                            <p:strVal val="#ppt_h"/>
                                          </p:val>
                                        </p:tav>
                                      </p:tavLst>
                                    </p:anim>
                                    <p:animEffect filter="fade" transition="in">
                                      <p:cBhvr>
                                        <p:cTn dur="500" id="54"/>
                                        <p:tgtEl>
                                          <p:spTgt spid="29"/>
                                        </p:tgtEl>
                                      </p:cBhvr>
                                    </p:animEffect>
                                  </p:childTnLst>
                                </p:cTn>
                              </p:par>
                              <p:par>
                                <p:cTn fill="hold" grpId="0" id="55" nodeType="withEffect" presetClass="entr" presetID="53" presetSubtype="0">
                                  <p:stCondLst>
                                    <p:cond delay="1250"/>
                                  </p:stCondLst>
                                  <p:childTnLst>
                                    <p:set>
                                      <p:cBhvr>
                                        <p:cTn dur="1" fill="hold" id="56">
                                          <p:stCondLst>
                                            <p:cond delay="0"/>
                                          </p:stCondLst>
                                        </p:cTn>
                                        <p:tgtEl>
                                          <p:spTgt spid="40"/>
                                        </p:tgtEl>
                                        <p:attrNameLst>
                                          <p:attrName>style.visibility</p:attrName>
                                        </p:attrNameLst>
                                      </p:cBhvr>
                                      <p:to>
                                        <p:strVal val="visible"/>
                                      </p:to>
                                    </p:set>
                                    <p:anim calcmode="lin" valueType="num">
                                      <p:cBhvr>
                                        <p:cTn dur="500" fill="hold" id="57"/>
                                        <p:tgtEl>
                                          <p:spTgt spid="40"/>
                                        </p:tgtEl>
                                        <p:attrNameLst>
                                          <p:attrName>ppt_w</p:attrName>
                                        </p:attrNameLst>
                                      </p:cBhvr>
                                      <p:tavLst>
                                        <p:tav tm="0">
                                          <p:val>
                                            <p:fltVal val="0"/>
                                          </p:val>
                                        </p:tav>
                                        <p:tav tm="100000">
                                          <p:val>
                                            <p:strVal val="#ppt_w"/>
                                          </p:val>
                                        </p:tav>
                                      </p:tavLst>
                                    </p:anim>
                                    <p:anim calcmode="lin" valueType="num">
                                      <p:cBhvr>
                                        <p:cTn dur="500" fill="hold" id="58"/>
                                        <p:tgtEl>
                                          <p:spTgt spid="40"/>
                                        </p:tgtEl>
                                        <p:attrNameLst>
                                          <p:attrName>ppt_h</p:attrName>
                                        </p:attrNameLst>
                                      </p:cBhvr>
                                      <p:tavLst>
                                        <p:tav tm="0">
                                          <p:val>
                                            <p:fltVal val="0"/>
                                          </p:val>
                                        </p:tav>
                                        <p:tav tm="100000">
                                          <p:val>
                                            <p:strVal val="#ppt_h"/>
                                          </p:val>
                                        </p:tav>
                                      </p:tavLst>
                                    </p:anim>
                                    <p:animEffect filter="fade" transition="in">
                                      <p:cBhvr>
                                        <p:cTn dur="500" id="59"/>
                                        <p:tgtEl>
                                          <p:spTgt spid="40"/>
                                        </p:tgtEl>
                                      </p:cBhvr>
                                    </p:animEffect>
                                  </p:childTnLst>
                                </p:cTn>
                              </p:par>
                              <p:par>
                                <p:cTn fill="hold" grpId="0" id="60" nodeType="withEffect" presetClass="entr" presetID="53" presetSubtype="0">
                                  <p:stCondLst>
                                    <p:cond delay="1250"/>
                                  </p:stCondLst>
                                  <p:childTnLst>
                                    <p:set>
                                      <p:cBhvr>
                                        <p:cTn dur="1" fill="hold" id="61">
                                          <p:stCondLst>
                                            <p:cond delay="0"/>
                                          </p:stCondLst>
                                        </p:cTn>
                                        <p:tgtEl>
                                          <p:spTgt spid="41"/>
                                        </p:tgtEl>
                                        <p:attrNameLst>
                                          <p:attrName>style.visibility</p:attrName>
                                        </p:attrNameLst>
                                      </p:cBhvr>
                                      <p:to>
                                        <p:strVal val="visible"/>
                                      </p:to>
                                    </p:set>
                                    <p:anim calcmode="lin" valueType="num">
                                      <p:cBhvr>
                                        <p:cTn dur="500" fill="hold" id="62"/>
                                        <p:tgtEl>
                                          <p:spTgt spid="41"/>
                                        </p:tgtEl>
                                        <p:attrNameLst>
                                          <p:attrName>ppt_w</p:attrName>
                                        </p:attrNameLst>
                                      </p:cBhvr>
                                      <p:tavLst>
                                        <p:tav tm="0">
                                          <p:val>
                                            <p:fltVal val="0"/>
                                          </p:val>
                                        </p:tav>
                                        <p:tav tm="100000">
                                          <p:val>
                                            <p:strVal val="#ppt_w"/>
                                          </p:val>
                                        </p:tav>
                                      </p:tavLst>
                                    </p:anim>
                                    <p:anim calcmode="lin" valueType="num">
                                      <p:cBhvr>
                                        <p:cTn dur="500" fill="hold" id="63"/>
                                        <p:tgtEl>
                                          <p:spTgt spid="41"/>
                                        </p:tgtEl>
                                        <p:attrNameLst>
                                          <p:attrName>ppt_h</p:attrName>
                                        </p:attrNameLst>
                                      </p:cBhvr>
                                      <p:tavLst>
                                        <p:tav tm="0">
                                          <p:val>
                                            <p:fltVal val="0"/>
                                          </p:val>
                                        </p:tav>
                                        <p:tav tm="100000">
                                          <p:val>
                                            <p:strVal val="#ppt_h"/>
                                          </p:val>
                                        </p:tav>
                                      </p:tavLst>
                                    </p:anim>
                                    <p:animEffect filter="fade" transition="in">
                                      <p:cBhvr>
                                        <p:cTn dur="500" id="64"/>
                                        <p:tgtEl>
                                          <p:spTgt spid="41"/>
                                        </p:tgtEl>
                                      </p:cBhvr>
                                    </p:animEffect>
                                  </p:childTnLst>
                                </p:cTn>
                              </p:par>
                              <p:par>
                                <p:cTn fill="hold" grpId="0" id="65" nodeType="withEffect" presetClass="entr" presetID="53" presetSubtype="0">
                                  <p:stCondLst>
                                    <p:cond delay="1250"/>
                                  </p:stCondLst>
                                  <p:childTnLst>
                                    <p:set>
                                      <p:cBhvr>
                                        <p:cTn dur="1" fill="hold" id="66">
                                          <p:stCondLst>
                                            <p:cond delay="0"/>
                                          </p:stCondLst>
                                        </p:cTn>
                                        <p:tgtEl>
                                          <p:spTgt spid="44"/>
                                        </p:tgtEl>
                                        <p:attrNameLst>
                                          <p:attrName>style.visibility</p:attrName>
                                        </p:attrNameLst>
                                      </p:cBhvr>
                                      <p:to>
                                        <p:strVal val="visible"/>
                                      </p:to>
                                    </p:set>
                                    <p:anim calcmode="lin" valueType="num">
                                      <p:cBhvr>
                                        <p:cTn dur="500" fill="hold" id="67"/>
                                        <p:tgtEl>
                                          <p:spTgt spid="44"/>
                                        </p:tgtEl>
                                        <p:attrNameLst>
                                          <p:attrName>ppt_w</p:attrName>
                                        </p:attrNameLst>
                                      </p:cBhvr>
                                      <p:tavLst>
                                        <p:tav tm="0">
                                          <p:val>
                                            <p:fltVal val="0"/>
                                          </p:val>
                                        </p:tav>
                                        <p:tav tm="100000">
                                          <p:val>
                                            <p:strVal val="#ppt_w"/>
                                          </p:val>
                                        </p:tav>
                                      </p:tavLst>
                                    </p:anim>
                                    <p:anim calcmode="lin" valueType="num">
                                      <p:cBhvr>
                                        <p:cTn dur="500" fill="hold" id="68"/>
                                        <p:tgtEl>
                                          <p:spTgt spid="44"/>
                                        </p:tgtEl>
                                        <p:attrNameLst>
                                          <p:attrName>ppt_h</p:attrName>
                                        </p:attrNameLst>
                                      </p:cBhvr>
                                      <p:tavLst>
                                        <p:tav tm="0">
                                          <p:val>
                                            <p:fltVal val="0"/>
                                          </p:val>
                                        </p:tav>
                                        <p:tav tm="100000">
                                          <p:val>
                                            <p:strVal val="#ppt_h"/>
                                          </p:val>
                                        </p:tav>
                                      </p:tavLst>
                                    </p:anim>
                                    <p:animEffect filter="fade" transition="in">
                                      <p:cBhvr>
                                        <p:cTn dur="500" id="69"/>
                                        <p:tgtEl>
                                          <p:spTgt spid="44"/>
                                        </p:tgtEl>
                                      </p:cBhvr>
                                    </p:animEffect>
                                  </p:childTnLst>
                                </p:cTn>
                              </p:par>
                              <p:par>
                                <p:cTn fill="hold" grpId="0" id="70" nodeType="withEffect" presetClass="entr" presetID="53" presetSubtype="0">
                                  <p:stCondLst>
                                    <p:cond delay="1250"/>
                                  </p:stCondLst>
                                  <p:childTnLst>
                                    <p:set>
                                      <p:cBhvr>
                                        <p:cTn dur="1" fill="hold" id="71">
                                          <p:stCondLst>
                                            <p:cond delay="0"/>
                                          </p:stCondLst>
                                        </p:cTn>
                                        <p:tgtEl>
                                          <p:spTgt spid="45"/>
                                        </p:tgtEl>
                                        <p:attrNameLst>
                                          <p:attrName>style.visibility</p:attrName>
                                        </p:attrNameLst>
                                      </p:cBhvr>
                                      <p:to>
                                        <p:strVal val="visible"/>
                                      </p:to>
                                    </p:set>
                                    <p:anim calcmode="lin" valueType="num">
                                      <p:cBhvr>
                                        <p:cTn dur="500" fill="hold" id="72"/>
                                        <p:tgtEl>
                                          <p:spTgt spid="45"/>
                                        </p:tgtEl>
                                        <p:attrNameLst>
                                          <p:attrName>ppt_w</p:attrName>
                                        </p:attrNameLst>
                                      </p:cBhvr>
                                      <p:tavLst>
                                        <p:tav tm="0">
                                          <p:val>
                                            <p:fltVal val="0"/>
                                          </p:val>
                                        </p:tav>
                                        <p:tav tm="100000">
                                          <p:val>
                                            <p:strVal val="#ppt_w"/>
                                          </p:val>
                                        </p:tav>
                                      </p:tavLst>
                                    </p:anim>
                                    <p:anim calcmode="lin" valueType="num">
                                      <p:cBhvr>
                                        <p:cTn dur="500" fill="hold" id="73"/>
                                        <p:tgtEl>
                                          <p:spTgt spid="45"/>
                                        </p:tgtEl>
                                        <p:attrNameLst>
                                          <p:attrName>ppt_h</p:attrName>
                                        </p:attrNameLst>
                                      </p:cBhvr>
                                      <p:tavLst>
                                        <p:tav tm="0">
                                          <p:val>
                                            <p:fltVal val="0"/>
                                          </p:val>
                                        </p:tav>
                                        <p:tav tm="100000">
                                          <p:val>
                                            <p:strVal val="#ppt_h"/>
                                          </p:val>
                                        </p:tav>
                                      </p:tavLst>
                                    </p:anim>
                                    <p:animEffect filter="fade" transition="in">
                                      <p:cBhvr>
                                        <p:cTn dur="500" id="74"/>
                                        <p:tgtEl>
                                          <p:spTgt spid="45"/>
                                        </p:tgtEl>
                                      </p:cBhvr>
                                    </p:animEffect>
                                  </p:childTnLst>
                                </p:cTn>
                              </p:par>
                              <p:par>
                                <p:cTn fill="hold" grpId="0" id="75" nodeType="withEffect" presetClass="entr" presetID="53" presetSubtype="0">
                                  <p:stCondLst>
                                    <p:cond delay="1250"/>
                                  </p:stCondLst>
                                  <p:childTnLst>
                                    <p:set>
                                      <p:cBhvr>
                                        <p:cTn dur="1" fill="hold" id="76">
                                          <p:stCondLst>
                                            <p:cond delay="0"/>
                                          </p:stCondLst>
                                        </p:cTn>
                                        <p:tgtEl>
                                          <p:spTgt spid="46"/>
                                        </p:tgtEl>
                                        <p:attrNameLst>
                                          <p:attrName>style.visibility</p:attrName>
                                        </p:attrNameLst>
                                      </p:cBhvr>
                                      <p:to>
                                        <p:strVal val="visible"/>
                                      </p:to>
                                    </p:set>
                                    <p:anim calcmode="lin" valueType="num">
                                      <p:cBhvr>
                                        <p:cTn dur="500" fill="hold" id="77"/>
                                        <p:tgtEl>
                                          <p:spTgt spid="46"/>
                                        </p:tgtEl>
                                        <p:attrNameLst>
                                          <p:attrName>ppt_w</p:attrName>
                                        </p:attrNameLst>
                                      </p:cBhvr>
                                      <p:tavLst>
                                        <p:tav tm="0">
                                          <p:val>
                                            <p:fltVal val="0"/>
                                          </p:val>
                                        </p:tav>
                                        <p:tav tm="100000">
                                          <p:val>
                                            <p:strVal val="#ppt_w"/>
                                          </p:val>
                                        </p:tav>
                                      </p:tavLst>
                                    </p:anim>
                                    <p:anim calcmode="lin" valueType="num">
                                      <p:cBhvr>
                                        <p:cTn dur="500" fill="hold" id="78"/>
                                        <p:tgtEl>
                                          <p:spTgt spid="46"/>
                                        </p:tgtEl>
                                        <p:attrNameLst>
                                          <p:attrName>ppt_h</p:attrName>
                                        </p:attrNameLst>
                                      </p:cBhvr>
                                      <p:tavLst>
                                        <p:tav tm="0">
                                          <p:val>
                                            <p:fltVal val="0"/>
                                          </p:val>
                                        </p:tav>
                                        <p:tav tm="100000">
                                          <p:val>
                                            <p:strVal val="#ppt_h"/>
                                          </p:val>
                                        </p:tav>
                                      </p:tavLst>
                                    </p:anim>
                                    <p:animEffect filter="fade" transition="in">
                                      <p:cBhvr>
                                        <p:cTn dur="500" id="79"/>
                                        <p:tgtEl>
                                          <p:spTgt spid="46"/>
                                        </p:tgtEl>
                                      </p:cBhvr>
                                    </p:animEffect>
                                  </p:childTnLst>
                                </p:cTn>
                              </p:par>
                              <p:par>
                                <p:cTn fill="hold" grpId="0" id="80" nodeType="withEffect" presetClass="entr" presetID="53" presetSubtype="0">
                                  <p:stCondLst>
                                    <p:cond delay="1250"/>
                                  </p:stCondLst>
                                  <p:childTnLst>
                                    <p:set>
                                      <p:cBhvr>
                                        <p:cTn dur="1" fill="hold" id="81">
                                          <p:stCondLst>
                                            <p:cond delay="0"/>
                                          </p:stCondLst>
                                        </p:cTn>
                                        <p:tgtEl>
                                          <p:spTgt spid="47"/>
                                        </p:tgtEl>
                                        <p:attrNameLst>
                                          <p:attrName>style.visibility</p:attrName>
                                        </p:attrNameLst>
                                      </p:cBhvr>
                                      <p:to>
                                        <p:strVal val="visible"/>
                                      </p:to>
                                    </p:set>
                                    <p:anim calcmode="lin" valueType="num">
                                      <p:cBhvr>
                                        <p:cTn dur="500" fill="hold" id="82"/>
                                        <p:tgtEl>
                                          <p:spTgt spid="47"/>
                                        </p:tgtEl>
                                        <p:attrNameLst>
                                          <p:attrName>ppt_w</p:attrName>
                                        </p:attrNameLst>
                                      </p:cBhvr>
                                      <p:tavLst>
                                        <p:tav tm="0">
                                          <p:val>
                                            <p:fltVal val="0"/>
                                          </p:val>
                                        </p:tav>
                                        <p:tav tm="100000">
                                          <p:val>
                                            <p:strVal val="#ppt_w"/>
                                          </p:val>
                                        </p:tav>
                                      </p:tavLst>
                                    </p:anim>
                                    <p:anim calcmode="lin" valueType="num">
                                      <p:cBhvr>
                                        <p:cTn dur="500" fill="hold" id="83"/>
                                        <p:tgtEl>
                                          <p:spTgt spid="47"/>
                                        </p:tgtEl>
                                        <p:attrNameLst>
                                          <p:attrName>ppt_h</p:attrName>
                                        </p:attrNameLst>
                                      </p:cBhvr>
                                      <p:tavLst>
                                        <p:tav tm="0">
                                          <p:val>
                                            <p:fltVal val="0"/>
                                          </p:val>
                                        </p:tav>
                                        <p:tav tm="100000">
                                          <p:val>
                                            <p:strVal val="#ppt_h"/>
                                          </p:val>
                                        </p:tav>
                                      </p:tavLst>
                                    </p:anim>
                                    <p:animEffect filter="fade" transition="in">
                                      <p:cBhvr>
                                        <p:cTn dur="500" id="84"/>
                                        <p:tgtEl>
                                          <p:spTgt spid="47"/>
                                        </p:tgtEl>
                                      </p:cBhvr>
                                    </p:animEffect>
                                  </p:childTnLst>
                                </p:cTn>
                              </p:par>
                              <p:par>
                                <p:cTn fill="hold" grpId="0" id="85" nodeType="withEffect" presetClass="entr" presetID="53" presetSubtype="0">
                                  <p:stCondLst>
                                    <p:cond delay="1250"/>
                                  </p:stCondLst>
                                  <p:childTnLst>
                                    <p:set>
                                      <p:cBhvr>
                                        <p:cTn dur="1" fill="hold" id="86">
                                          <p:stCondLst>
                                            <p:cond delay="0"/>
                                          </p:stCondLst>
                                        </p:cTn>
                                        <p:tgtEl>
                                          <p:spTgt spid="48"/>
                                        </p:tgtEl>
                                        <p:attrNameLst>
                                          <p:attrName>style.visibility</p:attrName>
                                        </p:attrNameLst>
                                      </p:cBhvr>
                                      <p:to>
                                        <p:strVal val="visible"/>
                                      </p:to>
                                    </p:set>
                                    <p:anim calcmode="lin" valueType="num">
                                      <p:cBhvr>
                                        <p:cTn dur="500" fill="hold" id="87"/>
                                        <p:tgtEl>
                                          <p:spTgt spid="48"/>
                                        </p:tgtEl>
                                        <p:attrNameLst>
                                          <p:attrName>ppt_w</p:attrName>
                                        </p:attrNameLst>
                                      </p:cBhvr>
                                      <p:tavLst>
                                        <p:tav tm="0">
                                          <p:val>
                                            <p:fltVal val="0"/>
                                          </p:val>
                                        </p:tav>
                                        <p:tav tm="100000">
                                          <p:val>
                                            <p:strVal val="#ppt_w"/>
                                          </p:val>
                                        </p:tav>
                                      </p:tavLst>
                                    </p:anim>
                                    <p:anim calcmode="lin" valueType="num">
                                      <p:cBhvr>
                                        <p:cTn dur="500" fill="hold" id="88"/>
                                        <p:tgtEl>
                                          <p:spTgt spid="48"/>
                                        </p:tgtEl>
                                        <p:attrNameLst>
                                          <p:attrName>ppt_h</p:attrName>
                                        </p:attrNameLst>
                                      </p:cBhvr>
                                      <p:tavLst>
                                        <p:tav tm="0">
                                          <p:val>
                                            <p:fltVal val="0"/>
                                          </p:val>
                                        </p:tav>
                                        <p:tav tm="100000">
                                          <p:val>
                                            <p:strVal val="#ppt_h"/>
                                          </p:val>
                                        </p:tav>
                                      </p:tavLst>
                                    </p:anim>
                                    <p:animEffect filter="fade" transition="in">
                                      <p:cBhvr>
                                        <p:cTn dur="500" id="89"/>
                                        <p:tgtEl>
                                          <p:spTgt spid="48"/>
                                        </p:tgtEl>
                                      </p:cBhvr>
                                    </p:animEffect>
                                  </p:childTnLst>
                                </p:cTn>
                              </p:par>
                              <p:par>
                                <p:cTn fill="hold" grpId="0" id="90" nodeType="withEffect" presetClass="entr" presetID="53" presetSubtype="0">
                                  <p:stCondLst>
                                    <p:cond delay="1250"/>
                                  </p:stCondLst>
                                  <p:childTnLst>
                                    <p:set>
                                      <p:cBhvr>
                                        <p:cTn dur="1" fill="hold" id="91">
                                          <p:stCondLst>
                                            <p:cond delay="0"/>
                                          </p:stCondLst>
                                        </p:cTn>
                                        <p:tgtEl>
                                          <p:spTgt spid="49"/>
                                        </p:tgtEl>
                                        <p:attrNameLst>
                                          <p:attrName>style.visibility</p:attrName>
                                        </p:attrNameLst>
                                      </p:cBhvr>
                                      <p:to>
                                        <p:strVal val="visible"/>
                                      </p:to>
                                    </p:set>
                                    <p:anim calcmode="lin" valueType="num">
                                      <p:cBhvr>
                                        <p:cTn dur="500" fill="hold" id="92"/>
                                        <p:tgtEl>
                                          <p:spTgt spid="49"/>
                                        </p:tgtEl>
                                        <p:attrNameLst>
                                          <p:attrName>ppt_w</p:attrName>
                                        </p:attrNameLst>
                                      </p:cBhvr>
                                      <p:tavLst>
                                        <p:tav tm="0">
                                          <p:val>
                                            <p:fltVal val="0"/>
                                          </p:val>
                                        </p:tav>
                                        <p:tav tm="100000">
                                          <p:val>
                                            <p:strVal val="#ppt_w"/>
                                          </p:val>
                                        </p:tav>
                                      </p:tavLst>
                                    </p:anim>
                                    <p:anim calcmode="lin" valueType="num">
                                      <p:cBhvr>
                                        <p:cTn dur="500" fill="hold" id="93"/>
                                        <p:tgtEl>
                                          <p:spTgt spid="49"/>
                                        </p:tgtEl>
                                        <p:attrNameLst>
                                          <p:attrName>ppt_h</p:attrName>
                                        </p:attrNameLst>
                                      </p:cBhvr>
                                      <p:tavLst>
                                        <p:tav tm="0">
                                          <p:val>
                                            <p:fltVal val="0"/>
                                          </p:val>
                                        </p:tav>
                                        <p:tav tm="100000">
                                          <p:val>
                                            <p:strVal val="#ppt_h"/>
                                          </p:val>
                                        </p:tav>
                                      </p:tavLst>
                                    </p:anim>
                                    <p:animEffect filter="fade" transition="in">
                                      <p:cBhvr>
                                        <p:cTn dur="500" id="94"/>
                                        <p:tgtEl>
                                          <p:spTgt spid="49"/>
                                        </p:tgtEl>
                                      </p:cBhvr>
                                    </p:animEffect>
                                  </p:childTnLst>
                                </p:cTn>
                              </p:par>
                              <p:par>
                                <p:cTn fill="hold" grpId="0" id="95" nodeType="withEffect" presetClass="entr" presetID="53" presetSubtype="0">
                                  <p:stCondLst>
                                    <p:cond delay="1250"/>
                                  </p:stCondLst>
                                  <p:childTnLst>
                                    <p:set>
                                      <p:cBhvr>
                                        <p:cTn dur="1" fill="hold" id="96">
                                          <p:stCondLst>
                                            <p:cond delay="0"/>
                                          </p:stCondLst>
                                        </p:cTn>
                                        <p:tgtEl>
                                          <p:spTgt spid="50"/>
                                        </p:tgtEl>
                                        <p:attrNameLst>
                                          <p:attrName>style.visibility</p:attrName>
                                        </p:attrNameLst>
                                      </p:cBhvr>
                                      <p:to>
                                        <p:strVal val="visible"/>
                                      </p:to>
                                    </p:set>
                                    <p:anim calcmode="lin" valueType="num">
                                      <p:cBhvr>
                                        <p:cTn dur="500" fill="hold" id="97"/>
                                        <p:tgtEl>
                                          <p:spTgt spid="50"/>
                                        </p:tgtEl>
                                        <p:attrNameLst>
                                          <p:attrName>ppt_w</p:attrName>
                                        </p:attrNameLst>
                                      </p:cBhvr>
                                      <p:tavLst>
                                        <p:tav tm="0">
                                          <p:val>
                                            <p:fltVal val="0"/>
                                          </p:val>
                                        </p:tav>
                                        <p:tav tm="100000">
                                          <p:val>
                                            <p:strVal val="#ppt_w"/>
                                          </p:val>
                                        </p:tav>
                                      </p:tavLst>
                                    </p:anim>
                                    <p:anim calcmode="lin" valueType="num">
                                      <p:cBhvr>
                                        <p:cTn dur="500" fill="hold" id="98"/>
                                        <p:tgtEl>
                                          <p:spTgt spid="50"/>
                                        </p:tgtEl>
                                        <p:attrNameLst>
                                          <p:attrName>ppt_h</p:attrName>
                                        </p:attrNameLst>
                                      </p:cBhvr>
                                      <p:tavLst>
                                        <p:tav tm="0">
                                          <p:val>
                                            <p:fltVal val="0"/>
                                          </p:val>
                                        </p:tav>
                                        <p:tav tm="100000">
                                          <p:val>
                                            <p:strVal val="#ppt_h"/>
                                          </p:val>
                                        </p:tav>
                                      </p:tavLst>
                                    </p:anim>
                                    <p:animEffect filter="fade" transition="in">
                                      <p:cBhvr>
                                        <p:cTn dur="500" id="99"/>
                                        <p:tgtEl>
                                          <p:spTgt spid="50"/>
                                        </p:tgtEl>
                                      </p:cBhvr>
                                    </p:animEffect>
                                  </p:childTnLst>
                                </p:cTn>
                              </p:par>
                              <p:par>
                                <p:cTn fill="hold" grpId="0" id="100" nodeType="withEffect" presetClass="entr" presetID="53" presetSubtype="0">
                                  <p:stCondLst>
                                    <p:cond delay="1250"/>
                                  </p:stCondLst>
                                  <p:childTnLst>
                                    <p:set>
                                      <p:cBhvr>
                                        <p:cTn dur="1" fill="hold" id="101">
                                          <p:stCondLst>
                                            <p:cond delay="0"/>
                                          </p:stCondLst>
                                        </p:cTn>
                                        <p:tgtEl>
                                          <p:spTgt spid="51"/>
                                        </p:tgtEl>
                                        <p:attrNameLst>
                                          <p:attrName>style.visibility</p:attrName>
                                        </p:attrNameLst>
                                      </p:cBhvr>
                                      <p:to>
                                        <p:strVal val="visible"/>
                                      </p:to>
                                    </p:set>
                                    <p:anim calcmode="lin" valueType="num">
                                      <p:cBhvr>
                                        <p:cTn dur="500" fill="hold" id="102"/>
                                        <p:tgtEl>
                                          <p:spTgt spid="51"/>
                                        </p:tgtEl>
                                        <p:attrNameLst>
                                          <p:attrName>ppt_w</p:attrName>
                                        </p:attrNameLst>
                                      </p:cBhvr>
                                      <p:tavLst>
                                        <p:tav tm="0">
                                          <p:val>
                                            <p:fltVal val="0"/>
                                          </p:val>
                                        </p:tav>
                                        <p:tav tm="100000">
                                          <p:val>
                                            <p:strVal val="#ppt_w"/>
                                          </p:val>
                                        </p:tav>
                                      </p:tavLst>
                                    </p:anim>
                                    <p:anim calcmode="lin" valueType="num">
                                      <p:cBhvr>
                                        <p:cTn dur="500" fill="hold" id="103"/>
                                        <p:tgtEl>
                                          <p:spTgt spid="51"/>
                                        </p:tgtEl>
                                        <p:attrNameLst>
                                          <p:attrName>ppt_h</p:attrName>
                                        </p:attrNameLst>
                                      </p:cBhvr>
                                      <p:tavLst>
                                        <p:tav tm="0">
                                          <p:val>
                                            <p:fltVal val="0"/>
                                          </p:val>
                                        </p:tav>
                                        <p:tav tm="100000">
                                          <p:val>
                                            <p:strVal val="#ppt_h"/>
                                          </p:val>
                                        </p:tav>
                                      </p:tavLst>
                                    </p:anim>
                                    <p:animEffect filter="fade" transition="in">
                                      <p:cBhvr>
                                        <p:cTn dur="500" id="104"/>
                                        <p:tgtEl>
                                          <p:spTgt spid="51"/>
                                        </p:tgtEl>
                                      </p:cBhvr>
                                    </p:animEffect>
                                  </p:childTnLst>
                                </p:cTn>
                              </p:par>
                              <p:par>
                                <p:cTn fill="hold" grpId="0" id="105" nodeType="withEffect" presetClass="entr" presetID="53" presetSubtype="0">
                                  <p:stCondLst>
                                    <p:cond delay="1250"/>
                                  </p:stCondLst>
                                  <p:childTnLst>
                                    <p:set>
                                      <p:cBhvr>
                                        <p:cTn dur="1" fill="hold" id="106">
                                          <p:stCondLst>
                                            <p:cond delay="0"/>
                                          </p:stCondLst>
                                        </p:cTn>
                                        <p:tgtEl>
                                          <p:spTgt spid="52"/>
                                        </p:tgtEl>
                                        <p:attrNameLst>
                                          <p:attrName>style.visibility</p:attrName>
                                        </p:attrNameLst>
                                      </p:cBhvr>
                                      <p:to>
                                        <p:strVal val="visible"/>
                                      </p:to>
                                    </p:set>
                                    <p:anim calcmode="lin" valueType="num">
                                      <p:cBhvr>
                                        <p:cTn dur="500" fill="hold" id="107"/>
                                        <p:tgtEl>
                                          <p:spTgt spid="52"/>
                                        </p:tgtEl>
                                        <p:attrNameLst>
                                          <p:attrName>ppt_w</p:attrName>
                                        </p:attrNameLst>
                                      </p:cBhvr>
                                      <p:tavLst>
                                        <p:tav tm="0">
                                          <p:val>
                                            <p:fltVal val="0"/>
                                          </p:val>
                                        </p:tav>
                                        <p:tav tm="100000">
                                          <p:val>
                                            <p:strVal val="#ppt_w"/>
                                          </p:val>
                                        </p:tav>
                                      </p:tavLst>
                                    </p:anim>
                                    <p:anim calcmode="lin" valueType="num">
                                      <p:cBhvr>
                                        <p:cTn dur="500" fill="hold" id="108"/>
                                        <p:tgtEl>
                                          <p:spTgt spid="52"/>
                                        </p:tgtEl>
                                        <p:attrNameLst>
                                          <p:attrName>ppt_h</p:attrName>
                                        </p:attrNameLst>
                                      </p:cBhvr>
                                      <p:tavLst>
                                        <p:tav tm="0">
                                          <p:val>
                                            <p:fltVal val="0"/>
                                          </p:val>
                                        </p:tav>
                                        <p:tav tm="100000">
                                          <p:val>
                                            <p:strVal val="#ppt_h"/>
                                          </p:val>
                                        </p:tav>
                                      </p:tavLst>
                                    </p:anim>
                                    <p:animEffect filter="fade" transition="in">
                                      <p:cBhvr>
                                        <p:cTn dur="500" id="109"/>
                                        <p:tgtEl>
                                          <p:spTgt spid="52"/>
                                        </p:tgtEl>
                                      </p:cBhvr>
                                    </p:animEffect>
                                  </p:childTnLst>
                                </p:cTn>
                              </p:par>
                              <p:par>
                                <p:cTn fill="hold" grpId="0" id="110" nodeType="withEffect" presetClass="entr" presetID="53" presetSubtype="0">
                                  <p:stCondLst>
                                    <p:cond delay="1250"/>
                                  </p:stCondLst>
                                  <p:childTnLst>
                                    <p:set>
                                      <p:cBhvr>
                                        <p:cTn dur="1" fill="hold" id="111">
                                          <p:stCondLst>
                                            <p:cond delay="0"/>
                                          </p:stCondLst>
                                        </p:cTn>
                                        <p:tgtEl>
                                          <p:spTgt spid="53"/>
                                        </p:tgtEl>
                                        <p:attrNameLst>
                                          <p:attrName>style.visibility</p:attrName>
                                        </p:attrNameLst>
                                      </p:cBhvr>
                                      <p:to>
                                        <p:strVal val="visible"/>
                                      </p:to>
                                    </p:set>
                                    <p:anim calcmode="lin" valueType="num">
                                      <p:cBhvr>
                                        <p:cTn dur="500" fill="hold" id="112"/>
                                        <p:tgtEl>
                                          <p:spTgt spid="53"/>
                                        </p:tgtEl>
                                        <p:attrNameLst>
                                          <p:attrName>ppt_w</p:attrName>
                                        </p:attrNameLst>
                                      </p:cBhvr>
                                      <p:tavLst>
                                        <p:tav tm="0">
                                          <p:val>
                                            <p:fltVal val="0"/>
                                          </p:val>
                                        </p:tav>
                                        <p:tav tm="100000">
                                          <p:val>
                                            <p:strVal val="#ppt_w"/>
                                          </p:val>
                                        </p:tav>
                                      </p:tavLst>
                                    </p:anim>
                                    <p:anim calcmode="lin" valueType="num">
                                      <p:cBhvr>
                                        <p:cTn dur="500" fill="hold" id="113"/>
                                        <p:tgtEl>
                                          <p:spTgt spid="53"/>
                                        </p:tgtEl>
                                        <p:attrNameLst>
                                          <p:attrName>ppt_h</p:attrName>
                                        </p:attrNameLst>
                                      </p:cBhvr>
                                      <p:tavLst>
                                        <p:tav tm="0">
                                          <p:val>
                                            <p:fltVal val="0"/>
                                          </p:val>
                                        </p:tav>
                                        <p:tav tm="100000">
                                          <p:val>
                                            <p:strVal val="#ppt_h"/>
                                          </p:val>
                                        </p:tav>
                                      </p:tavLst>
                                    </p:anim>
                                    <p:animEffect filter="fade" transition="in">
                                      <p:cBhvr>
                                        <p:cTn dur="500" id="114"/>
                                        <p:tgtEl>
                                          <p:spTgt spid="53"/>
                                        </p:tgtEl>
                                      </p:cBhvr>
                                    </p:animEffect>
                                  </p:childTnLst>
                                </p:cTn>
                              </p:par>
                            </p:childTnLst>
                          </p:cTn>
                        </p:par>
                        <p:par>
                          <p:cTn fill="hold" id="115" nodeType="afterGroup">
                            <p:stCondLst>
                              <p:cond delay="6750"/>
                            </p:stCondLst>
                            <p:childTnLst>
                              <p:par>
                                <p:cTn fill="hold" grpId="0" id="116" nodeType="afterEffect" presetClass="entr" presetID="2" presetSubtype="2">
                                  <p:stCondLst>
                                    <p:cond delay="0"/>
                                  </p:stCondLst>
                                  <p:childTnLst>
                                    <p:set>
                                      <p:cBhvr>
                                        <p:cTn dur="1" fill="hold" id="117">
                                          <p:stCondLst>
                                            <p:cond delay="0"/>
                                          </p:stCondLst>
                                        </p:cTn>
                                        <p:tgtEl>
                                          <p:spTgt spid="71"/>
                                        </p:tgtEl>
                                        <p:attrNameLst>
                                          <p:attrName>style.visibility</p:attrName>
                                        </p:attrNameLst>
                                      </p:cBhvr>
                                      <p:to>
                                        <p:strVal val="visible"/>
                                      </p:to>
                                    </p:set>
                                    <p:anim calcmode="lin" valueType="num">
                                      <p:cBhvr additive="base">
                                        <p:cTn dur="300" fill="hold" id="118"/>
                                        <p:tgtEl>
                                          <p:spTgt spid="71"/>
                                        </p:tgtEl>
                                        <p:attrNameLst>
                                          <p:attrName>ppt_x</p:attrName>
                                        </p:attrNameLst>
                                      </p:cBhvr>
                                      <p:tavLst>
                                        <p:tav tm="0">
                                          <p:val>
                                            <p:strVal val="1+#ppt_w/2"/>
                                          </p:val>
                                        </p:tav>
                                        <p:tav tm="100000">
                                          <p:val>
                                            <p:strVal val="#ppt_x"/>
                                          </p:val>
                                        </p:tav>
                                      </p:tavLst>
                                    </p:anim>
                                    <p:anim calcmode="lin" valueType="num">
                                      <p:cBhvr additive="base">
                                        <p:cTn dur="300" fill="hold" id="119"/>
                                        <p:tgtEl>
                                          <p:spTgt spid="71"/>
                                        </p:tgtEl>
                                        <p:attrNameLst>
                                          <p:attrName>ppt_y</p:attrName>
                                        </p:attrNameLst>
                                      </p:cBhvr>
                                      <p:tavLst>
                                        <p:tav tm="0">
                                          <p:val>
                                            <p:strVal val="#ppt_y"/>
                                          </p:val>
                                        </p:tav>
                                        <p:tav tm="100000">
                                          <p:val>
                                            <p:strVal val="#ppt_y"/>
                                          </p:val>
                                        </p:tav>
                                      </p:tavLst>
                                    </p:anim>
                                  </p:childTnLst>
                                </p:cTn>
                              </p:par>
                            </p:childTnLst>
                          </p:cTn>
                        </p:par>
                        <p:par>
                          <p:cTn fill="hold" id="120" nodeType="afterGroup">
                            <p:stCondLst>
                              <p:cond delay="7050"/>
                            </p:stCondLst>
                            <p:childTnLst>
                              <p:par>
                                <p:cTn fill="hold" grpId="0" id="121" nodeType="afterEffect" presetClass="entr" presetID="2" presetSubtype="2">
                                  <p:stCondLst>
                                    <p:cond delay="0"/>
                                  </p:stCondLst>
                                  <p:childTnLst>
                                    <p:set>
                                      <p:cBhvr>
                                        <p:cTn dur="1" fill="hold" id="122">
                                          <p:stCondLst>
                                            <p:cond delay="0"/>
                                          </p:stCondLst>
                                        </p:cTn>
                                        <p:tgtEl>
                                          <p:spTgt spid="70"/>
                                        </p:tgtEl>
                                        <p:attrNameLst>
                                          <p:attrName>style.visibility</p:attrName>
                                        </p:attrNameLst>
                                      </p:cBhvr>
                                      <p:to>
                                        <p:strVal val="visible"/>
                                      </p:to>
                                    </p:set>
                                    <p:anim calcmode="lin" valueType="num">
                                      <p:cBhvr additive="base">
                                        <p:cTn dur="300" fill="hold" id="123"/>
                                        <p:tgtEl>
                                          <p:spTgt spid="70"/>
                                        </p:tgtEl>
                                        <p:attrNameLst>
                                          <p:attrName>ppt_x</p:attrName>
                                        </p:attrNameLst>
                                      </p:cBhvr>
                                      <p:tavLst>
                                        <p:tav tm="0">
                                          <p:val>
                                            <p:strVal val="1+#ppt_w/2"/>
                                          </p:val>
                                        </p:tav>
                                        <p:tav tm="100000">
                                          <p:val>
                                            <p:strVal val="#ppt_x"/>
                                          </p:val>
                                        </p:tav>
                                      </p:tavLst>
                                    </p:anim>
                                    <p:anim calcmode="lin" valueType="num">
                                      <p:cBhvr additive="base">
                                        <p:cTn dur="300" fill="hold" id="124"/>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P grpId="0" spid="28"/>
      <p:bldP grpId="0" spid="29"/>
      <p:bldP grpId="0" spid="40"/>
      <p:bldP grpId="0" spid="41"/>
      <p:bldP grpId="0" spid="44"/>
      <p:bldP grpId="0" spid="45"/>
      <p:bldP grpId="0" spid="46"/>
      <p:bldP grpId="0" spid="47"/>
      <p:bldP grpId="0" spid="48"/>
      <p:bldP grpId="0" spid="49"/>
      <p:bldP grpId="0" spid="50"/>
      <p:bldP grpId="0" spid="51"/>
      <p:bldP grpId="0" spid="52"/>
      <p:bldP grpId="0" spid="53"/>
      <p:bldP grpId="0" spid="70"/>
      <p:bldP grpId="0" spid="71"/>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0"/>
            <a:ext cx="7992889"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目标预测  |  OBJECTIVE TO PREDICT</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20" name="肘形连接符 19"/>
          <p:cNvCxnSpPr>
            <a:stCxn id="22" idx="6"/>
            <a:endCxn id="59" idx="2"/>
          </p:cNvCxnSpPr>
          <p:nvPr/>
        </p:nvCxnSpPr>
        <p:spPr>
          <a:xfrm>
            <a:off x="5089475" y="2088460"/>
            <a:ext cx="5170107" cy="1096970"/>
          </a:xfrm>
          <a:prstGeom prst="bentConnector3">
            <a:avLst>
              <a:gd fmla="val 50000" name="adj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333475" y="1710460"/>
            <a:ext cx="756000" cy="756000"/>
            <a:chOff x="4534974" y="2492893"/>
            <a:chExt cx="756000" cy="756000"/>
          </a:xfrm>
        </p:grpSpPr>
        <p:sp>
          <p:nvSpPr>
            <p:cNvPr id="22" name="椭圆 21"/>
            <p:cNvSpPr/>
            <p:nvPr/>
          </p:nvSpPr>
          <p:spPr>
            <a:xfrm>
              <a:off x="4534974" y="2492893"/>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4687974" y="2629656"/>
              <a:ext cx="450000" cy="434596"/>
              <a:chOff x="5512720" y="2152017"/>
              <a:chExt cx="583915" cy="496874"/>
            </a:xfrm>
          </p:grpSpPr>
          <p:sp>
            <p:nvSpPr>
              <p:cNvPr id="24" name="Freeform 159"/>
              <p:cNvSpPr/>
              <p:nvPr/>
            </p:nvSpPr>
            <p:spPr bwMode="auto">
              <a:xfrm>
                <a:off x="5574376" y="2246314"/>
                <a:ext cx="460603" cy="402577"/>
              </a:xfrm>
              <a:custGeom>
                <a:gdLst>
                  <a:gd fmla="*/ 29 w 54" name="T0"/>
                  <a:gd fmla="*/ 1 h 47" name="T1"/>
                  <a:gd fmla="*/ 24 w 54" name="T2"/>
                  <a:gd fmla="*/ 1 h 47" name="T3"/>
                  <a:gd fmla="*/ 2 w 54" name="T4"/>
                  <a:gd fmla="*/ 15 h 47" name="T5"/>
                  <a:gd fmla="*/ 0 w 54" name="T6"/>
                  <a:gd fmla="*/ 20 h 47" name="T7"/>
                  <a:gd fmla="*/ 0 w 54" name="T8"/>
                  <a:gd fmla="*/ 44 h 47" name="T9"/>
                  <a:gd fmla="*/ 3 w 54" name="T10"/>
                  <a:gd fmla="*/ 47 h 47" name="T11"/>
                  <a:gd fmla="*/ 13 w 54" name="T12"/>
                  <a:gd fmla="*/ 47 h 47" name="T13"/>
                  <a:gd fmla="*/ 16 w 54" name="T14"/>
                  <a:gd fmla="*/ 44 h 47" name="T15"/>
                  <a:gd fmla="*/ 16 w 54" name="T16"/>
                  <a:gd fmla="*/ 27 h 47" name="T17"/>
                  <a:gd fmla="*/ 19 w 54" name="T18"/>
                  <a:gd fmla="*/ 24 h 47" name="T19"/>
                  <a:gd fmla="*/ 35 w 54" name="T20"/>
                  <a:gd fmla="*/ 24 h 47" name="T21"/>
                  <a:gd fmla="*/ 38 w 54" name="T22"/>
                  <a:gd fmla="*/ 27 h 47" name="T23"/>
                  <a:gd fmla="*/ 38 w 54" name="T24"/>
                  <a:gd fmla="*/ 44 h 47" name="T25"/>
                  <a:gd fmla="*/ 41 w 54" name="T26"/>
                  <a:gd fmla="*/ 47 h 47" name="T27"/>
                  <a:gd fmla="*/ 51 w 54" name="T28"/>
                  <a:gd fmla="*/ 47 h 47" name="T29"/>
                  <a:gd fmla="*/ 54 w 54" name="T30"/>
                  <a:gd fmla="*/ 44 h 47" name="T31"/>
                  <a:gd fmla="*/ 54 w 54" name="T32"/>
                  <a:gd fmla="*/ 20 h 47" name="T33"/>
                  <a:gd fmla="*/ 52 w 54" name="T34"/>
                  <a:gd fmla="*/ 16 h 47" name="T35"/>
                  <a:gd fmla="*/ 29 w 54" name="T36"/>
                  <a:gd fmla="*/ 1 h 4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7" w="54">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p>
            </p:txBody>
          </p:sp>
          <p:sp>
            <p:nvSpPr>
              <p:cNvPr id="25" name="Freeform 160"/>
              <p:cNvSpPr/>
              <p:nvPr/>
            </p:nvSpPr>
            <p:spPr bwMode="auto">
              <a:xfrm>
                <a:off x="5512720" y="2152017"/>
                <a:ext cx="583915" cy="224863"/>
              </a:xfrm>
              <a:custGeom>
                <a:gdLst>
                  <a:gd fmla="*/ 64 w 68" name="T0"/>
                  <a:gd fmla="*/ 20 h 26" name="T1"/>
                  <a:gd fmla="*/ 61 w 68" name="T2"/>
                  <a:gd fmla="*/ 15 h 26" name="T3"/>
                  <a:gd fmla="*/ 61 w 68" name="T4"/>
                  <a:gd fmla="*/ 10 h 26" name="T5"/>
                  <a:gd fmla="*/ 58 w 68" name="T6"/>
                  <a:gd fmla="*/ 7 h 26" name="T7"/>
                  <a:gd fmla="*/ 57 w 68" name="T8"/>
                  <a:gd fmla="*/ 7 h 26" name="T9"/>
                  <a:gd fmla="*/ 54 w 68" name="T10"/>
                  <a:gd fmla="*/ 10 h 26" name="T11"/>
                  <a:gd fmla="*/ 54 w 68" name="T12"/>
                  <a:gd fmla="*/ 10 h 26" name="T13"/>
                  <a:gd fmla="*/ 52 w 68" name="T14"/>
                  <a:gd fmla="*/ 12 h 26" name="T15"/>
                  <a:gd fmla="*/ 36 w 68" name="T16"/>
                  <a:gd fmla="*/ 1 h 26" name="T17"/>
                  <a:gd fmla="*/ 33 w 68" name="T18"/>
                  <a:gd fmla="*/ 0 h 26" name="T19"/>
                  <a:gd fmla="*/ 30 w 68" name="T20"/>
                  <a:gd fmla="*/ 1 h 26" name="T21"/>
                  <a:gd fmla="*/ 2 w 68" name="T22"/>
                  <a:gd fmla="*/ 20 h 26" name="T23"/>
                  <a:gd fmla="*/ 1 w 68" name="T24"/>
                  <a:gd fmla="*/ 24 h 26" name="T25"/>
                  <a:gd fmla="*/ 5 w 68" name="T26"/>
                  <a:gd fmla="*/ 24 h 26" name="T27"/>
                  <a:gd fmla="*/ 31 w 68" name="T28"/>
                  <a:gd fmla="*/ 7 h 26" name="T29"/>
                  <a:gd fmla="*/ 36 w 68" name="T30"/>
                  <a:gd fmla="*/ 7 h 26" name="T31"/>
                  <a:gd fmla="*/ 63 w 68" name="T32"/>
                  <a:gd fmla="*/ 25 h 26" name="T33"/>
                  <a:gd fmla="*/ 67 w 68" name="T34"/>
                  <a:gd fmla="*/ 25 h 26" name="T35"/>
                  <a:gd fmla="*/ 66 w 68" name="T36"/>
                  <a:gd fmla="*/ 21 h 26" name="T37"/>
                  <a:gd fmla="*/ 64 w 68" name="T38"/>
                  <a:gd fmla="*/ 20 h 26"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6" w="68">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p>
            </p:txBody>
          </p:sp>
        </p:grpSp>
      </p:grpSp>
      <p:cxnSp>
        <p:nvCxnSpPr>
          <p:cNvPr id="26" name="肘形连接符 25"/>
          <p:cNvCxnSpPr>
            <a:stCxn id="28" idx="6"/>
            <a:endCxn id="61" idx="2"/>
          </p:cNvCxnSpPr>
          <p:nvPr/>
        </p:nvCxnSpPr>
        <p:spPr>
          <a:xfrm>
            <a:off x="5089475" y="4275092"/>
            <a:ext cx="2702073" cy="531731"/>
          </a:xfrm>
          <a:prstGeom prst="bentConnector3">
            <a:avLst>
              <a:gd fmla="val 50000" name="adj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4333475" y="3897092"/>
            <a:ext cx="756000" cy="756000"/>
            <a:chOff x="4534974" y="4368345"/>
            <a:chExt cx="756000" cy="756000"/>
          </a:xfrm>
        </p:grpSpPr>
        <p:sp>
          <p:nvSpPr>
            <p:cNvPr id="28" name="椭圆 27"/>
            <p:cNvSpPr/>
            <p:nvPr/>
          </p:nvSpPr>
          <p:spPr>
            <a:xfrm>
              <a:off x="4534974" y="4368345"/>
              <a:ext cx="756000" cy="756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277"/>
            <p:cNvSpPr>
              <a:spLocks noEditPoints="1"/>
            </p:cNvSpPr>
            <p:nvPr/>
          </p:nvSpPr>
          <p:spPr bwMode="auto">
            <a:xfrm>
              <a:off x="4725418" y="4490152"/>
              <a:ext cx="383972" cy="455826"/>
            </a:xfrm>
            <a:custGeom>
              <a:gdLst>
                <a:gd fmla="*/ 62 w 72" name="T0"/>
                <a:gd fmla="*/ 33 h 86" name="T1"/>
                <a:gd fmla="*/ 57 w 72" name="T2"/>
                <a:gd fmla="*/ 33 h 86" name="T3"/>
                <a:gd fmla="*/ 57 w 72" name="T4"/>
                <a:gd fmla="*/ 19 h 86" name="T5"/>
                <a:gd fmla="*/ 38 w 72" name="T6"/>
                <a:gd fmla="*/ 0 h 86" name="T7"/>
                <a:gd fmla="*/ 34 w 72" name="T8"/>
                <a:gd fmla="*/ 0 h 86" name="T9"/>
                <a:gd fmla="*/ 15 w 72" name="T10"/>
                <a:gd fmla="*/ 19 h 86" name="T11"/>
                <a:gd fmla="*/ 15 w 72" name="T12"/>
                <a:gd fmla="*/ 33 h 86" name="T13"/>
                <a:gd fmla="*/ 10 w 72" name="T14"/>
                <a:gd fmla="*/ 33 h 86" name="T15"/>
                <a:gd fmla="*/ 0 w 72" name="T16"/>
                <a:gd fmla="*/ 43 h 86" name="T17"/>
                <a:gd fmla="*/ 0 w 72" name="T18"/>
                <a:gd fmla="*/ 76 h 86" name="T19"/>
                <a:gd fmla="*/ 10 w 72" name="T20"/>
                <a:gd fmla="*/ 86 h 86" name="T21"/>
                <a:gd fmla="*/ 62 w 72" name="T22"/>
                <a:gd fmla="*/ 86 h 86" name="T23"/>
                <a:gd fmla="*/ 72 w 72" name="T24"/>
                <a:gd fmla="*/ 76 h 86" name="T25"/>
                <a:gd fmla="*/ 72 w 72" name="T26"/>
                <a:gd fmla="*/ 43 h 86" name="T27"/>
                <a:gd fmla="*/ 62 w 72" name="T28"/>
                <a:gd fmla="*/ 33 h 86" name="T29"/>
                <a:gd fmla="*/ 42 w 72" name="T30"/>
                <a:gd fmla="*/ 78 h 86" name="T31"/>
                <a:gd fmla="*/ 31 w 72" name="T32"/>
                <a:gd fmla="*/ 78 h 86" name="T33"/>
                <a:gd fmla="*/ 32 w 72" name="T34"/>
                <a:gd fmla="*/ 64 h 86" name="T35"/>
                <a:gd fmla="*/ 29 w 72" name="T36"/>
                <a:gd fmla="*/ 58 h 86" name="T37"/>
                <a:gd fmla="*/ 36 w 72" name="T38"/>
                <a:gd fmla="*/ 51 h 86" name="T39"/>
                <a:gd fmla="*/ 43 w 72" name="T40"/>
                <a:gd fmla="*/ 58 h 86" name="T41"/>
                <a:gd fmla="*/ 40 w 72" name="T42"/>
                <a:gd fmla="*/ 64 h 86" name="T43"/>
                <a:gd fmla="*/ 42 w 72" name="T44"/>
                <a:gd fmla="*/ 78 h 86" name="T45"/>
                <a:gd fmla="*/ 50 w 72" name="T46"/>
                <a:gd fmla="*/ 33 h 86" name="T47"/>
                <a:gd fmla="*/ 22 w 72" name="T48"/>
                <a:gd fmla="*/ 33 h 86" name="T49"/>
                <a:gd fmla="*/ 22 w 72" name="T50"/>
                <a:gd fmla="*/ 19 h 86" name="T51"/>
                <a:gd fmla="*/ 34 w 72" name="T52"/>
                <a:gd fmla="*/ 7 h 86" name="T53"/>
                <a:gd fmla="*/ 38 w 72" name="T54"/>
                <a:gd fmla="*/ 7 h 86" name="T55"/>
                <a:gd fmla="*/ 50 w 72" name="T56"/>
                <a:gd fmla="*/ 19 h 86" name="T57"/>
                <a:gd fmla="*/ 50 w 72" name="T58"/>
                <a:gd fmla="*/ 33 h 86"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86" w="72">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xtLst/>
          </p:spPr>
          <p:txBody>
            <a:bodyPr anchor="t" anchorCtr="0" bIns="60960" compatLnSpc="1" lIns="121920" numCol="1" rIns="121920" tIns="60960" vert="horz" wrap="square">
              <a:prstTxWarp prst="textNoShape">
                <a:avLst/>
              </a:prstTxWarp>
            </a:bodyPr>
            <a:lstStyle/>
            <a:p>
              <a:endParaRPr altLang="en-US" lang="zh-CN" sz="2489">
                <a:latin charset="0" panose="020b0604020202020204" pitchFamily="34" typeface="Arial"/>
                <a:cs charset="0" panose="020b0604020202020204" pitchFamily="34" typeface="Arial"/>
              </a:endParaRPr>
            </a:p>
          </p:txBody>
        </p:sp>
      </p:grpSp>
      <p:cxnSp>
        <p:nvCxnSpPr>
          <p:cNvPr id="40" name="肘形连接符 39"/>
          <p:cNvCxnSpPr>
            <a:stCxn id="44" idx="6"/>
            <a:endCxn id="60" idx="2"/>
          </p:cNvCxnSpPr>
          <p:nvPr/>
        </p:nvCxnSpPr>
        <p:spPr>
          <a:xfrm>
            <a:off x="5089475" y="3181776"/>
            <a:ext cx="3936091" cy="985073"/>
          </a:xfrm>
          <a:prstGeom prst="bentConnector3">
            <a:avLst>
              <a:gd fmla="val 50000" name="adj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1" name="组合 40"/>
          <p:cNvGrpSpPr/>
          <p:nvPr/>
        </p:nvGrpSpPr>
        <p:grpSpPr>
          <a:xfrm>
            <a:off x="4333475" y="2803776"/>
            <a:ext cx="756000" cy="756000"/>
            <a:chOff x="4534974" y="3430619"/>
            <a:chExt cx="756000" cy="756000"/>
          </a:xfrm>
        </p:grpSpPr>
        <p:sp>
          <p:nvSpPr>
            <p:cNvPr id="44" name="椭圆 43"/>
            <p:cNvSpPr/>
            <p:nvPr/>
          </p:nvSpPr>
          <p:spPr>
            <a:xfrm>
              <a:off x="4534974" y="3430619"/>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5" name="Group 92"/>
            <p:cNvGrpSpPr/>
            <p:nvPr/>
          </p:nvGrpSpPr>
          <p:grpSpPr>
            <a:xfrm>
              <a:off x="4688410" y="3660828"/>
              <a:ext cx="474528" cy="295582"/>
              <a:chOff x="5172076" y="1938338"/>
              <a:chExt cx="471488" cy="293688"/>
            </a:xfrm>
            <a:solidFill>
              <a:schemeClr val="bg1"/>
            </a:solidFill>
          </p:grpSpPr>
          <p:sp>
            <p:nvSpPr>
              <p:cNvPr id="46" name="Freeform 8"/>
              <p:cNvSpPr>
                <a:spLocks noEditPoints="1"/>
              </p:cNvSpPr>
              <p:nvPr/>
            </p:nvSpPr>
            <p:spPr bwMode="auto">
              <a:xfrm>
                <a:off x="5172076" y="1938338"/>
                <a:ext cx="471488" cy="293688"/>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6 h 78" name="T15"/>
                  <a:gd fmla="*/ 113 w 125" name="T16"/>
                  <a:gd fmla="*/ 18 h 78" name="T17"/>
                  <a:gd fmla="*/ 104 w 125" name="T18"/>
                  <a:gd fmla="*/ 69 h 78" name="T19"/>
                  <a:gd fmla="*/ 10 w 125" name="T20"/>
                  <a:gd fmla="*/ 69 h 78" name="T21"/>
                  <a:gd fmla="*/ 10 w 125" name="T22"/>
                  <a:gd fmla="*/ 10 h 78" name="T23"/>
                  <a:gd fmla="*/ 104 w 125" name="T24"/>
                  <a:gd fmla="*/ 10 h 78" name="T25"/>
                  <a:gd fmla="*/ 104 w 125" name="T26"/>
                  <a:gd fmla="*/ 69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lang="en-US" sz="2533"/>
              </a:p>
            </p:txBody>
          </p:sp>
          <p:sp>
            <p:nvSpPr>
              <p:cNvPr id="47" name="Rectangle 9"/>
              <p:cNvSpPr>
                <a:spLocks noChangeArrowheads="1"/>
              </p:cNvSpPr>
              <p:nvPr/>
            </p:nvSpPr>
            <p:spPr bwMode="auto">
              <a:xfrm>
                <a:off x="5235576" y="2001838"/>
                <a:ext cx="90488"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p>
            </p:txBody>
          </p:sp>
          <p:sp>
            <p:nvSpPr>
              <p:cNvPr id="48" name="Rectangle 10"/>
              <p:cNvSpPr>
                <a:spLocks noChangeArrowheads="1"/>
              </p:cNvSpPr>
              <p:nvPr/>
            </p:nvSpPr>
            <p:spPr bwMode="auto">
              <a:xfrm>
                <a:off x="5341938" y="2001838"/>
                <a:ext cx="85725" cy="1666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prstTxWarp prst="textNoShape">
                  <a:avLst/>
                </a:prstTxWarp>
              </a:bodyPr>
              <a:lstStyle/>
              <a:p>
                <a:endParaRPr lang="en-US" sz="2533"/>
              </a:p>
            </p:txBody>
          </p:sp>
        </p:grpSp>
      </p:grpSp>
      <p:cxnSp>
        <p:nvCxnSpPr>
          <p:cNvPr id="49" name="直接连接符 48"/>
          <p:cNvCxnSpPr>
            <a:endCxn id="51" idx="6"/>
          </p:cNvCxnSpPr>
          <p:nvPr/>
        </p:nvCxnSpPr>
        <p:spPr>
          <a:xfrm flipH="1" flipV="1">
            <a:off x="5089475" y="5368407"/>
            <a:ext cx="1280086" cy="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4333475" y="4990407"/>
            <a:ext cx="756000" cy="756000"/>
            <a:chOff x="4534974" y="5306072"/>
            <a:chExt cx="756000" cy="756000"/>
          </a:xfrm>
        </p:grpSpPr>
        <p:sp>
          <p:nvSpPr>
            <p:cNvPr id="51" name="椭圆 50"/>
            <p:cNvSpPr/>
            <p:nvPr/>
          </p:nvSpPr>
          <p:spPr>
            <a:xfrm>
              <a:off x="4534974" y="5306072"/>
              <a:ext cx="756000" cy="756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2" name="Group 9"/>
            <p:cNvGrpSpPr/>
            <p:nvPr/>
          </p:nvGrpSpPr>
          <p:grpSpPr>
            <a:xfrm>
              <a:off x="4659950" y="5504420"/>
              <a:ext cx="516045" cy="382660"/>
              <a:chOff x="4572000" y="3414713"/>
              <a:chExt cx="374651" cy="277813"/>
            </a:xfrm>
            <a:solidFill>
              <a:schemeClr val="bg1"/>
            </a:solidFill>
          </p:grpSpPr>
          <p:sp>
            <p:nvSpPr>
              <p:cNvPr id="53" name="Freeform 17"/>
              <p:cNvSpPr/>
              <p:nvPr/>
            </p:nvSpPr>
            <p:spPr bwMode="auto">
              <a:xfrm>
                <a:off x="4713288" y="3481388"/>
                <a:ext cx="233363" cy="211138"/>
              </a:xfrm>
              <a:custGeom>
                <a:gdLst>
                  <a:gd fmla="*/ 89 w 89" name="T0"/>
                  <a:gd fmla="*/ 33 h 81" name="T1"/>
                  <a:gd fmla="*/ 43 w 89" name="T2"/>
                  <a:gd fmla="*/ 0 h 81" name="T3"/>
                  <a:gd fmla="*/ 40 w 89" name="T4"/>
                  <a:gd fmla="*/ 1 h 81" name="T5"/>
                  <a:gd fmla="*/ 43 w 89" name="T6"/>
                  <a:gd fmla="*/ 11 h 81" name="T7"/>
                  <a:gd fmla="*/ 0 w 89" name="T8"/>
                  <a:gd fmla="*/ 44 h 81" name="T9"/>
                  <a:gd fmla="*/ 0 w 89" name="T10"/>
                  <a:gd fmla="*/ 44 h 81" name="T11"/>
                  <a:gd fmla="*/ 40 w 89" name="T12"/>
                  <a:gd fmla="*/ 65 h 81" name="T13"/>
                  <a:gd fmla="*/ 74 w 89" name="T14"/>
                  <a:gd fmla="*/ 81 h 81" name="T15"/>
                  <a:gd fmla="*/ 64 w 89" name="T16"/>
                  <a:gd fmla="*/ 62 h 81" name="T17"/>
                  <a:gd fmla="*/ 89 w 89" name="T18"/>
                  <a:gd fmla="*/ 33 h 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1" w="89">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n-US">
                  <a:latin typeface="+mn-lt"/>
                  <a:cs typeface="+mn-cs"/>
                </a:endParaRPr>
              </a:p>
            </p:txBody>
          </p:sp>
          <p:sp>
            <p:nvSpPr>
              <p:cNvPr id="54" name="Freeform 18"/>
              <p:cNvSpPr/>
              <p:nvPr/>
            </p:nvSpPr>
            <p:spPr bwMode="auto">
              <a:xfrm>
                <a:off x="4572000" y="3414713"/>
                <a:ext cx="241300" cy="209550"/>
              </a:xfrm>
              <a:custGeom>
                <a:gdLst>
                  <a:gd fmla="*/ 89 w 92" name="T0"/>
                  <a:gd fmla="*/ 21 h 80" name="T1"/>
                  <a:gd fmla="*/ 46 w 92" name="T2"/>
                  <a:gd fmla="*/ 0 h 80" name="T3"/>
                  <a:gd fmla="*/ 0 w 92" name="T4"/>
                  <a:gd fmla="*/ 32 h 80" name="T5"/>
                  <a:gd fmla="*/ 25 w 92" name="T6"/>
                  <a:gd fmla="*/ 61 h 80" name="T7"/>
                  <a:gd fmla="*/ 14 w 92" name="T8"/>
                  <a:gd fmla="*/ 80 h 80" name="T9"/>
                  <a:gd fmla="*/ 48 w 92" name="T10"/>
                  <a:gd fmla="*/ 65 h 80" name="T11"/>
                  <a:gd fmla="*/ 49 w 92" name="T12"/>
                  <a:gd fmla="*/ 64 h 80" name="T13"/>
                  <a:gd fmla="*/ 92 w 92" name="T14"/>
                  <a:gd fmla="*/ 32 h 80" name="T15"/>
                  <a:gd fmla="*/ 89 w 92" name="T16"/>
                  <a:gd fmla="*/ 21 h 8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0" w="92">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w="9525">
                    <a:solidFill>
                      <a:srgbClr val="000000"/>
                    </a:solidFill>
                    <a:round/>
                    <a:headEnd/>
                    <a:tailEnd/>
                  </a14:hiddenLine>
                </a:ext>
              </a:extLst>
            </p:spPr>
            <p:txBody>
              <a:bodyPr/>
              <a:lstStyle/>
              <a:p>
                <a:pPr fontAlgn="auto">
                  <a:spcBef>
                    <a:spcPct val="0"/>
                  </a:spcBef>
                  <a:spcAft>
                    <a:spcPct val="0"/>
                  </a:spcAft>
                  <a:defRPr/>
                </a:pPr>
                <a:endParaRPr lang="en-US">
                  <a:latin typeface="+mn-lt"/>
                  <a:cs typeface="+mn-cs"/>
                </a:endParaRPr>
              </a:p>
            </p:txBody>
          </p:sp>
        </p:grpSp>
      </p:grpSp>
      <p:sp>
        <p:nvSpPr>
          <p:cNvPr id="55" name="任意多边形 54"/>
          <p:cNvSpPr/>
          <p:nvPr/>
        </p:nvSpPr>
        <p:spPr>
          <a:xfrm>
            <a:off x="9813031" y="2004588"/>
            <a:ext cx="1181100" cy="3698875"/>
          </a:xfrm>
          <a:custGeom>
            <a:gdLst>
              <a:gd fmla="*/ 1176576 w 1181100" name="connsiteX0"/>
              <a:gd fmla="*/ 0 h 3698875" name="connsiteY0"/>
              <a:gd fmla="*/ 1181100 w 1181100" name="connsiteX1"/>
              <a:gd fmla="*/ 0 h 3698875" name="connsiteY1"/>
              <a:gd fmla="*/ 1181100 w 1181100" name="connsiteX2"/>
              <a:gd fmla="*/ 3698875 h 3698875" name="connsiteY2"/>
              <a:gd fmla="*/ 0 w 1181100" name="connsiteX3"/>
              <a:gd fmla="*/ 3698875 h 3698875" name="connsiteY3"/>
              <a:gd fmla="*/ 0 w 1181100" name="connsiteX4"/>
              <a:gd fmla="*/ 1735795 h 3698875" name="connsiteY4"/>
              <a:gd fmla="*/ 48924 w 1181100" name="connsiteX5"/>
              <a:gd fmla="*/ 1697678 h 3698875" name="connsiteY5"/>
              <a:gd fmla="*/ 278759 w 1181100" name="connsiteX6"/>
              <a:gd fmla="*/ 1500788 h 3698875" name="connsiteY6"/>
              <a:gd fmla="*/ 453153 w 1181100" name="connsiteX7"/>
              <a:gd fmla="*/ 1330349 h 3698875" name="connsiteY7"/>
              <a:gd fmla="*/ 510936 w 1181100" name="connsiteX8"/>
              <a:gd fmla="*/ 1369307 h 3698875" name="connsiteY8"/>
              <a:gd fmla="*/ 590551 w 1181100" name="connsiteX9"/>
              <a:gd fmla="*/ 1385380 h 3698875" name="connsiteY9"/>
              <a:gd fmla="*/ 795088 w 1181100" name="connsiteX10"/>
              <a:gd fmla="*/ 1180843 h 3698875" name="connsiteY10"/>
              <a:gd fmla="*/ 735181 w 1181100" name="connsiteX11"/>
              <a:gd fmla="*/ 1036213 h 3698875" name="connsiteY11"/>
              <a:gd fmla="*/ 717723 w 1181100" name="connsiteX12"/>
              <a:gd fmla="*/ 1024442 h 3698875" name="connsiteY12"/>
              <a:gd fmla="*/ 820291 w 1181100" name="connsiteX13"/>
              <a:gd fmla="*/ 886780 h 3698875" name="connsiteY13"/>
              <a:gd fmla="*/ 1174186 w 1181100" name="connsiteX14"/>
              <a:gd fmla="*/ 21448 h 3698875" name="connsiteY14"/>
              <a:gd fmla="*/ 1176576 w 1181100" name="connsiteX15"/>
              <a:gd fmla="*/ 0 h 3698875"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698875" w="1181100">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任意多边形 55"/>
          <p:cNvSpPr/>
          <p:nvPr/>
        </p:nvSpPr>
        <p:spPr>
          <a:xfrm>
            <a:off x="8579015" y="3781607"/>
            <a:ext cx="1181100" cy="1921854"/>
          </a:xfrm>
          <a:custGeom>
            <a:gdLst>
              <a:gd fmla="*/ 1181100 w 1181100" name="connsiteX0"/>
              <a:gd fmla="*/ 0 h 1921854" name="connsiteY0"/>
              <a:gd fmla="*/ 1181100 w 1181100" name="connsiteX1"/>
              <a:gd fmla="*/ 1921854 h 1921854" name="connsiteY1"/>
              <a:gd fmla="*/ 0 w 1181100" name="connsiteX2"/>
              <a:gd fmla="*/ 1921854 h 1921854" name="connsiteY2"/>
              <a:gd fmla="*/ 0 w 1181100" name="connsiteX3"/>
              <a:gd fmla="*/ 731966 h 1921854" name="connsiteY3"/>
              <a:gd fmla="*/ 319230 w 1181100" name="connsiteX4"/>
              <a:gd fmla="*/ 562253 h 1921854" name="connsiteY4"/>
              <a:gd fmla="*/ 425975 w 1181100" name="connsiteX5"/>
              <a:gd fmla="*/ 500289 h 1921854" name="connsiteY5"/>
              <a:gd fmla="*/ 445921 w 1181100" name="connsiteX6"/>
              <a:gd fmla="*/ 529872 h 1921854" name="connsiteY6"/>
              <a:gd fmla="*/ 590551 w 1181100" name="connsiteX7"/>
              <a:gd fmla="*/ 589779 h 1921854" name="connsiteY7"/>
              <a:gd fmla="*/ 795088 w 1181100" name="connsiteX8"/>
              <a:gd fmla="*/ 385242 h 1921854" name="connsiteY8"/>
              <a:gd fmla="*/ 779015 w 1181100" name="connsiteX9"/>
              <a:gd fmla="*/ 305627 h 1921854" name="connsiteY9"/>
              <a:gd fmla="*/ 768996 w 1181100" name="connsiteX10"/>
              <a:gd fmla="*/ 290767 h 1921854" name="connsiteY10"/>
              <a:gd fmla="*/ 952789 w 1181100" name="connsiteX11"/>
              <a:gd fmla="*/ 167545 h 1921854" name="connsiteY11"/>
              <a:gd fmla="*/ 1140954 w 1181100" name="connsiteX12"/>
              <a:gd fmla="*/ 31276 h 1921854" name="connsiteY12"/>
              <a:gd fmla="*/ 1181100 w 1181100" name="connsiteX13"/>
              <a:gd fmla="*/ 0 h 1921854"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921854" w="1181100">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任意多边形 56"/>
          <p:cNvSpPr/>
          <p:nvPr/>
        </p:nvSpPr>
        <p:spPr>
          <a:xfrm>
            <a:off x="7344997" y="4541708"/>
            <a:ext cx="1181100" cy="1161755"/>
          </a:xfrm>
          <a:custGeom>
            <a:gdLst>
              <a:gd fmla="*/ 1181100 w 1181100" name="connsiteX0"/>
              <a:gd fmla="*/ 0 h 1161755" name="connsiteY0"/>
              <a:gd fmla="*/ 1181100 w 1181100" name="connsiteX1"/>
              <a:gd fmla="*/ 1161755 h 1161755" name="connsiteY1"/>
              <a:gd fmla="*/ 0 w 1181100" name="connsiteX2"/>
              <a:gd fmla="*/ 1161755 h 1161755" name="connsiteY2"/>
              <a:gd fmla="*/ 0 w 1181100" name="connsiteX3"/>
              <a:gd fmla="*/ 517854 h 1161755" name="connsiteY3"/>
              <a:gd fmla="*/ 336342 w 1181100" name="connsiteX4"/>
              <a:gd fmla="*/ 385518 h 1161755" name="connsiteY4"/>
              <a:gd fmla="*/ 408490 w 1181100" name="connsiteX5"/>
              <a:gd fmla="*/ 354228 h 1161755" name="connsiteY5"/>
              <a:gd fmla="*/ 445921 w 1181100" name="connsiteX6"/>
              <a:gd fmla="*/ 409746 h 1161755" name="connsiteY6"/>
              <a:gd fmla="*/ 590551 w 1181100" name="connsiteX7"/>
              <a:gd fmla="*/ 469653 h 1161755" name="connsiteY7"/>
              <a:gd fmla="*/ 795088 w 1181100" name="connsiteX8"/>
              <a:gd fmla="*/ 265116 h 1161755" name="connsiteY8"/>
              <a:gd fmla="*/ 790933 w 1181100" name="connsiteX9"/>
              <a:gd fmla="*/ 223895 h 1161755" name="connsiteY9"/>
              <a:gd fmla="*/ 781056 w 1181100" name="connsiteX10"/>
              <a:gd fmla="*/ 192076 h 1161755" name="connsiteY10"/>
              <a:gd fmla="*/ 1174526 w 1181100" name="connsiteX11"/>
              <a:gd fmla="*/ 3495 h 1161755" name="connsiteY11"/>
              <a:gd fmla="*/ 1181100 w 1181100" name="connsiteX12"/>
              <a:gd fmla="*/ 0 h 1161755"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161755" w="1181100">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任意多边形 57"/>
          <p:cNvSpPr/>
          <p:nvPr/>
        </p:nvSpPr>
        <p:spPr>
          <a:xfrm>
            <a:off x="5355331" y="5080381"/>
            <a:ext cx="1936748" cy="623080"/>
          </a:xfrm>
          <a:custGeom>
            <a:gdLst>
              <a:gd fmla="*/ 1936748 w 1936748" name="connsiteX0"/>
              <a:gd fmla="*/ 0 h 623080" name="connsiteY0"/>
              <a:gd fmla="*/ 1936748 w 1936748" name="connsiteX1"/>
              <a:gd fmla="*/ 623080 h 623080" name="connsiteY1"/>
              <a:gd fmla="*/ 0 w 1936748" name="connsiteX2"/>
              <a:gd fmla="*/ 623080 h 623080" name="connsiteY2"/>
              <a:gd fmla="*/ 0 w 1936748" name="connsiteX3"/>
              <a:gd fmla="*/ 613884 h 623080" name="connsiteY3"/>
              <a:gd fmla="*/ 352298 w 1936748" name="connsiteX4"/>
              <a:gd fmla="*/ 519526 h 623080" name="connsiteY4"/>
              <a:gd fmla="*/ 750617 w 1936748" name="connsiteX5"/>
              <a:gd fmla="*/ 403342 h 623080" name="connsiteY5"/>
              <a:gd fmla="*/ 791646 w 1936748" name="connsiteX6"/>
              <a:gd fmla="*/ 390480 h 623080" name="connsiteY6"/>
              <a:gd fmla="*/ 823745 w 1936748" name="connsiteX7"/>
              <a:gd fmla="*/ 438090 h 623080" name="connsiteY7"/>
              <a:gd fmla="*/ 968375 w 1936748" name="connsiteX8"/>
              <a:gd fmla="*/ 497997 h 623080" name="connsiteY8"/>
              <a:gd fmla="*/ 1172912 w 1936748" name="connsiteX9"/>
              <a:gd fmla="*/ 293460 h 623080" name="connsiteY9"/>
              <a:gd fmla="*/ 1170635 w 1936748" name="connsiteX10"/>
              <a:gd fmla="*/ 270869 h 623080" name="connsiteY10"/>
              <a:gd fmla="*/ 1509041 w 1936748" name="connsiteX11"/>
              <a:gd fmla="*/ 156899 h 623080" name="connsiteY11"/>
              <a:gd fmla="*/ 1868376 w 1936748" name="connsiteX12"/>
              <a:gd fmla="*/ 26902 h 623080" name="connsiteY12"/>
              <a:gd fmla="*/ 1936748 w 1936748" name="connsiteX13"/>
              <a:gd fmla="*/ 0 h 623080"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623080" w="1936748">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10259582" y="3041430"/>
            <a:ext cx="288000" cy="28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椭圆 59"/>
          <p:cNvSpPr/>
          <p:nvPr/>
        </p:nvSpPr>
        <p:spPr>
          <a:xfrm>
            <a:off x="9025566" y="4022849"/>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椭圆 60"/>
          <p:cNvSpPr/>
          <p:nvPr/>
        </p:nvSpPr>
        <p:spPr>
          <a:xfrm>
            <a:off x="7791548" y="4662823"/>
            <a:ext cx="288000" cy="288000"/>
          </a:xfrm>
          <a:prstGeom prst="ellipse">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a:off x="6179706" y="5229841"/>
            <a:ext cx="288000" cy="288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3" name="矩形 62"/>
          <p:cNvSpPr/>
          <p:nvPr/>
        </p:nvSpPr>
        <p:spPr>
          <a:xfrm>
            <a:off x="2989108" y="1631783"/>
            <a:ext cx="1300462" cy="426712"/>
          </a:xfrm>
          <a:prstGeom prst="rect">
            <a:avLst/>
          </a:prstGeom>
        </p:spPr>
        <p:txBody>
          <a:bodyPr bIns="45716" lIns="91431" rIns="91431" tIns="45716" wrap="none">
            <a:spAutoFit/>
          </a:bodyPr>
          <a:lstStyle/>
          <a:p>
            <a:pPr algn="r"/>
            <a:r>
              <a:rPr altLang="en-US" b="1" lang="zh-CN" sz="2200">
                <a:solidFill>
                  <a:srgbClr val="333333"/>
                </a:solidFill>
                <a:latin charset="-122" panose="020b0503020204020204" pitchFamily="34" typeface="微软雅黑"/>
                <a:ea charset="-122" panose="020b0503020204020204" pitchFamily="34" typeface="微软雅黑"/>
              </a:rPr>
              <a:t>添加标题</a:t>
            </a:r>
          </a:p>
        </p:txBody>
      </p:sp>
      <p:sp>
        <p:nvSpPr>
          <p:cNvPr id="64" name="矩形 63"/>
          <p:cNvSpPr/>
          <p:nvPr/>
        </p:nvSpPr>
        <p:spPr>
          <a:xfrm>
            <a:off x="1726544" y="2011760"/>
            <a:ext cx="2563026" cy="518160"/>
          </a:xfrm>
          <a:prstGeom prst="rect">
            <a:avLst/>
          </a:prstGeom>
        </p:spPr>
        <p:txBody>
          <a:bodyPr wrap="square">
            <a:spAutoFit/>
          </a:bodyPr>
          <a:lstStyle/>
          <a:p>
            <a:pPr algn="r"/>
            <a:r>
              <a:rPr altLang="en-US" lang="zh-CN" smtClean="0" sz="1400">
                <a:solidFill>
                  <a:srgbClr val="333333"/>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sp>
        <p:nvSpPr>
          <p:cNvPr id="65" name="矩形 64"/>
          <p:cNvSpPr/>
          <p:nvPr/>
        </p:nvSpPr>
        <p:spPr>
          <a:xfrm>
            <a:off x="2989108" y="2733604"/>
            <a:ext cx="1300462" cy="426712"/>
          </a:xfrm>
          <a:prstGeom prst="rect">
            <a:avLst/>
          </a:prstGeom>
        </p:spPr>
        <p:txBody>
          <a:bodyPr bIns="45716" lIns="91431" rIns="91431" tIns="45716" wrap="none">
            <a:spAutoFit/>
          </a:bodyPr>
          <a:lstStyle/>
          <a:p>
            <a:pPr algn="r"/>
            <a:r>
              <a:rPr altLang="en-US" b="1" lang="zh-CN" sz="2200">
                <a:solidFill>
                  <a:srgbClr val="333333"/>
                </a:solidFill>
                <a:latin charset="-122" panose="020b0503020204020204" pitchFamily="34" typeface="微软雅黑"/>
                <a:ea charset="-122" panose="020b0503020204020204" pitchFamily="34" typeface="微软雅黑"/>
              </a:rPr>
              <a:t>添加标题</a:t>
            </a:r>
          </a:p>
        </p:txBody>
      </p:sp>
      <p:sp>
        <p:nvSpPr>
          <p:cNvPr id="66" name="矩形 65"/>
          <p:cNvSpPr/>
          <p:nvPr/>
        </p:nvSpPr>
        <p:spPr>
          <a:xfrm>
            <a:off x="1726544" y="3113581"/>
            <a:ext cx="2563026" cy="518160"/>
          </a:xfrm>
          <a:prstGeom prst="rect">
            <a:avLst/>
          </a:prstGeom>
        </p:spPr>
        <p:txBody>
          <a:bodyPr wrap="square">
            <a:spAutoFit/>
          </a:bodyPr>
          <a:lstStyle/>
          <a:p>
            <a:pPr algn="r"/>
            <a:r>
              <a:rPr altLang="en-US" lang="zh-CN" smtClean="0" sz="1400">
                <a:solidFill>
                  <a:srgbClr val="333333"/>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sp>
        <p:nvSpPr>
          <p:cNvPr id="67" name="矩形 66"/>
          <p:cNvSpPr/>
          <p:nvPr/>
        </p:nvSpPr>
        <p:spPr>
          <a:xfrm>
            <a:off x="2989108" y="3835425"/>
            <a:ext cx="1300462" cy="426712"/>
          </a:xfrm>
          <a:prstGeom prst="rect">
            <a:avLst/>
          </a:prstGeom>
        </p:spPr>
        <p:txBody>
          <a:bodyPr bIns="45716" lIns="91431" rIns="91431" tIns="45716" wrap="none">
            <a:spAutoFit/>
          </a:bodyPr>
          <a:lstStyle/>
          <a:p>
            <a:pPr algn="r"/>
            <a:r>
              <a:rPr altLang="en-US" b="1" lang="zh-CN" sz="2200">
                <a:solidFill>
                  <a:srgbClr val="333333"/>
                </a:solidFill>
                <a:latin charset="-122" panose="020b0503020204020204" pitchFamily="34" typeface="微软雅黑"/>
                <a:ea charset="-122" panose="020b0503020204020204" pitchFamily="34" typeface="微软雅黑"/>
              </a:rPr>
              <a:t>添加标题</a:t>
            </a:r>
          </a:p>
        </p:txBody>
      </p:sp>
      <p:sp>
        <p:nvSpPr>
          <p:cNvPr id="68" name="矩形 67"/>
          <p:cNvSpPr/>
          <p:nvPr/>
        </p:nvSpPr>
        <p:spPr>
          <a:xfrm>
            <a:off x="1726544" y="4215402"/>
            <a:ext cx="2563026" cy="518160"/>
          </a:xfrm>
          <a:prstGeom prst="rect">
            <a:avLst/>
          </a:prstGeom>
        </p:spPr>
        <p:txBody>
          <a:bodyPr wrap="square">
            <a:spAutoFit/>
          </a:bodyPr>
          <a:lstStyle/>
          <a:p>
            <a:pPr algn="r"/>
            <a:r>
              <a:rPr altLang="en-US" lang="zh-CN" smtClean="0" sz="1400">
                <a:solidFill>
                  <a:srgbClr val="333333"/>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sp>
        <p:nvSpPr>
          <p:cNvPr id="69" name="矩形 68"/>
          <p:cNvSpPr/>
          <p:nvPr/>
        </p:nvSpPr>
        <p:spPr>
          <a:xfrm>
            <a:off x="2989108" y="4937246"/>
            <a:ext cx="1300462" cy="426712"/>
          </a:xfrm>
          <a:prstGeom prst="rect">
            <a:avLst/>
          </a:prstGeom>
        </p:spPr>
        <p:txBody>
          <a:bodyPr bIns="45716" lIns="91431" rIns="91431" tIns="45716" wrap="none">
            <a:spAutoFit/>
          </a:bodyPr>
          <a:lstStyle/>
          <a:p>
            <a:pPr algn="r"/>
            <a:r>
              <a:rPr altLang="en-US" b="1" lang="zh-CN" sz="2200">
                <a:solidFill>
                  <a:srgbClr val="333333"/>
                </a:solidFill>
                <a:latin charset="-122" panose="020b0503020204020204" pitchFamily="34" typeface="微软雅黑"/>
                <a:ea charset="-122" panose="020b0503020204020204" pitchFamily="34" typeface="微软雅黑"/>
              </a:rPr>
              <a:t>添加标题</a:t>
            </a:r>
          </a:p>
        </p:txBody>
      </p:sp>
      <p:sp>
        <p:nvSpPr>
          <p:cNvPr id="70" name="矩形 69"/>
          <p:cNvSpPr/>
          <p:nvPr/>
        </p:nvSpPr>
        <p:spPr>
          <a:xfrm>
            <a:off x="1726544" y="5317224"/>
            <a:ext cx="2563026" cy="518160"/>
          </a:xfrm>
          <a:prstGeom prst="rect">
            <a:avLst/>
          </a:prstGeom>
        </p:spPr>
        <p:txBody>
          <a:bodyPr wrap="square">
            <a:spAutoFit/>
          </a:bodyPr>
          <a:lstStyle/>
          <a:p>
            <a:pPr algn="r"/>
            <a:r>
              <a:rPr altLang="en-US" lang="zh-CN" smtClean="0" sz="1400">
                <a:solidFill>
                  <a:srgbClr val="333333"/>
                </a:solidFill>
                <a:latin charset="-122" panose="020b0503020204020204" pitchFamily="34" typeface="微软雅黑"/>
                <a:ea charset="-122" panose="020b0503020204020204" pitchFamily="34" typeface="微软雅黑"/>
                <a:sym charset="-122" panose="020b0503020204020204" pitchFamily="34" typeface="微软雅黑"/>
              </a:rPr>
              <a:t>点击输入图表的描述说明，点击输入图表的描述说明</a:t>
            </a:r>
          </a:p>
        </p:txBody>
      </p:sp>
      <p:sp>
        <p:nvSpPr>
          <p:cNvPr id="85" name="圆角矩形 84"/>
          <p:cNvSpPr/>
          <p:nvPr/>
        </p:nvSpPr>
        <p:spPr>
          <a:xfrm>
            <a:off x="-239117" y="2517059"/>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圆角矩形 85"/>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标题 4"/>
          <p:cNvSpPr txBox="1"/>
          <p:nvPr/>
        </p:nvSpPr>
        <p:spPr>
          <a:xfrm>
            <a:off x="48915" y="2538289"/>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财务与融资</a:t>
            </a:r>
          </a:p>
        </p:txBody>
      </p:sp>
      <p:sp>
        <p:nvSpPr>
          <p:cNvPr id="88"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89" name="圆角矩形 88"/>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91" name="圆角矩形 90"/>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93" name="圆角矩形 92"/>
          <p:cNvSpPr/>
          <p:nvPr/>
        </p:nvSpPr>
        <p:spPr>
          <a:xfrm>
            <a:off x="-383134" y="221092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4" name="标题 4"/>
          <p:cNvSpPr txBox="1"/>
          <p:nvPr/>
        </p:nvSpPr>
        <p:spPr>
          <a:xfrm>
            <a:off x="48914" y="221092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95" name="圆角矩形 94"/>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37</a:t>
            </a:r>
          </a:p>
        </p:txBody>
      </p:sp>
    </p:spTree>
    <p:extLst>
      <p:ext uri="{BB962C8B-B14F-4D97-AF65-F5344CB8AC3E}">
        <p14:creationId val="359746867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4">
                                  <p:stCondLst>
                                    <p:cond delay="0"/>
                                  </p:stCondLst>
                                  <p:childTnLst>
                                    <p:set>
                                      <p:cBhvr>
                                        <p:cTn dur="1" fill="hold" id="6">
                                          <p:stCondLst>
                                            <p:cond delay="0"/>
                                          </p:stCondLst>
                                        </p:cTn>
                                        <p:tgtEl>
                                          <p:spTgt spid="58"/>
                                        </p:tgtEl>
                                        <p:attrNameLst>
                                          <p:attrName>style.visibility</p:attrName>
                                        </p:attrNameLst>
                                      </p:cBhvr>
                                      <p:to>
                                        <p:strVal val="visible"/>
                                      </p:to>
                                    </p:set>
                                    <p:animEffect filter="wipe(down)" transition="in">
                                      <p:cBhvr>
                                        <p:cTn dur="200" id="7"/>
                                        <p:tgtEl>
                                          <p:spTgt spid="58"/>
                                        </p:tgtEl>
                                      </p:cBhvr>
                                    </p:animEffect>
                                  </p:childTnLst>
                                </p:cTn>
                              </p:par>
                              <p:par>
                                <p:cTn fill="hold" grpId="0" id="8" nodeType="withEffect" presetClass="entr" presetID="22" presetSubtype="4">
                                  <p:stCondLst>
                                    <p:cond delay="0"/>
                                  </p:stCondLst>
                                  <p:childTnLst>
                                    <p:set>
                                      <p:cBhvr>
                                        <p:cTn dur="1" fill="hold" id="9">
                                          <p:stCondLst>
                                            <p:cond delay="0"/>
                                          </p:stCondLst>
                                        </p:cTn>
                                        <p:tgtEl>
                                          <p:spTgt spid="57"/>
                                        </p:tgtEl>
                                        <p:attrNameLst>
                                          <p:attrName>style.visibility</p:attrName>
                                        </p:attrNameLst>
                                      </p:cBhvr>
                                      <p:to>
                                        <p:strVal val="visible"/>
                                      </p:to>
                                    </p:set>
                                    <p:animEffect filter="wipe(down)" transition="in">
                                      <p:cBhvr>
                                        <p:cTn dur="400" id="10"/>
                                        <p:tgtEl>
                                          <p:spTgt spid="57"/>
                                        </p:tgtEl>
                                      </p:cBhvr>
                                    </p:animEffect>
                                  </p:childTnLst>
                                </p:cTn>
                              </p:par>
                              <p:par>
                                <p:cTn fill="hold" grpId="0" id="11" nodeType="withEffect" presetClass="entr" presetID="22" presetSubtype="4">
                                  <p:stCondLst>
                                    <p:cond delay="0"/>
                                  </p:stCondLst>
                                  <p:childTnLst>
                                    <p:set>
                                      <p:cBhvr>
                                        <p:cTn dur="1" fill="hold" id="12">
                                          <p:stCondLst>
                                            <p:cond delay="0"/>
                                          </p:stCondLst>
                                        </p:cTn>
                                        <p:tgtEl>
                                          <p:spTgt spid="56"/>
                                        </p:tgtEl>
                                        <p:attrNameLst>
                                          <p:attrName>style.visibility</p:attrName>
                                        </p:attrNameLst>
                                      </p:cBhvr>
                                      <p:to>
                                        <p:strVal val="visible"/>
                                      </p:to>
                                    </p:set>
                                    <p:animEffect filter="wipe(down)" transition="in">
                                      <p:cBhvr>
                                        <p:cTn dur="600" id="13"/>
                                        <p:tgtEl>
                                          <p:spTgt spid="56"/>
                                        </p:tgtEl>
                                      </p:cBhvr>
                                    </p:animEffect>
                                  </p:childTnLst>
                                </p:cTn>
                              </p:par>
                              <p:par>
                                <p:cTn fill="hold" grpId="0" id="14" nodeType="withEffect" presetClass="entr" presetID="22" presetSubtype="4">
                                  <p:stCondLst>
                                    <p:cond delay="0"/>
                                  </p:stCondLst>
                                  <p:childTnLst>
                                    <p:set>
                                      <p:cBhvr>
                                        <p:cTn dur="1" fill="hold" id="15">
                                          <p:stCondLst>
                                            <p:cond delay="0"/>
                                          </p:stCondLst>
                                        </p:cTn>
                                        <p:tgtEl>
                                          <p:spTgt spid="55"/>
                                        </p:tgtEl>
                                        <p:attrNameLst>
                                          <p:attrName>style.visibility</p:attrName>
                                        </p:attrNameLst>
                                      </p:cBhvr>
                                      <p:to>
                                        <p:strVal val="visible"/>
                                      </p:to>
                                    </p:set>
                                    <p:animEffect filter="wipe(down)" transition="in">
                                      <p:cBhvr>
                                        <p:cTn dur="900" id="16"/>
                                        <p:tgtEl>
                                          <p:spTgt spid="55"/>
                                        </p:tgtEl>
                                      </p:cBhvr>
                                    </p:animEffect>
                                  </p:childTnLst>
                                </p:cTn>
                              </p:par>
                              <p:par>
                                <p:cTn fill="hold" grpId="0" id="17" nodeType="withEffect" presetClass="entr" presetID="10" presetSubtype="0">
                                  <p:stCondLst>
                                    <p:cond delay="500"/>
                                  </p:stCondLst>
                                  <p:childTnLst>
                                    <p:set>
                                      <p:cBhvr>
                                        <p:cTn dur="1" fill="hold" id="18">
                                          <p:stCondLst>
                                            <p:cond delay="0"/>
                                          </p:stCondLst>
                                        </p:cTn>
                                        <p:tgtEl>
                                          <p:spTgt spid="62"/>
                                        </p:tgtEl>
                                        <p:attrNameLst>
                                          <p:attrName>style.visibility</p:attrName>
                                        </p:attrNameLst>
                                      </p:cBhvr>
                                      <p:to>
                                        <p:strVal val="visible"/>
                                      </p:to>
                                    </p:set>
                                    <p:animEffect filter="fade" transition="in">
                                      <p:cBhvr>
                                        <p:cTn dur="250" id="19"/>
                                        <p:tgtEl>
                                          <p:spTgt spid="62"/>
                                        </p:tgtEl>
                                      </p:cBhvr>
                                    </p:animEffect>
                                  </p:childTnLst>
                                </p:cTn>
                              </p:par>
                              <p:par>
                                <p:cTn fill="hold" grpId="0" id="20" nodeType="withEffect" presetClass="entr" presetID="10" presetSubtype="0">
                                  <p:stCondLst>
                                    <p:cond delay="750"/>
                                  </p:stCondLst>
                                  <p:childTnLst>
                                    <p:set>
                                      <p:cBhvr>
                                        <p:cTn dur="1" fill="hold" id="21">
                                          <p:stCondLst>
                                            <p:cond delay="0"/>
                                          </p:stCondLst>
                                        </p:cTn>
                                        <p:tgtEl>
                                          <p:spTgt spid="61"/>
                                        </p:tgtEl>
                                        <p:attrNameLst>
                                          <p:attrName>style.visibility</p:attrName>
                                        </p:attrNameLst>
                                      </p:cBhvr>
                                      <p:to>
                                        <p:strVal val="visible"/>
                                      </p:to>
                                    </p:set>
                                    <p:animEffect filter="fade" transition="in">
                                      <p:cBhvr>
                                        <p:cTn dur="250" id="22"/>
                                        <p:tgtEl>
                                          <p:spTgt spid="61"/>
                                        </p:tgtEl>
                                      </p:cBhvr>
                                    </p:animEffect>
                                  </p:childTnLst>
                                </p:cTn>
                              </p:par>
                              <p:par>
                                <p:cTn fill="hold" grpId="0" id="23" nodeType="withEffect" presetClass="entr" presetID="10" presetSubtype="0">
                                  <p:stCondLst>
                                    <p:cond delay="1000"/>
                                  </p:stCondLst>
                                  <p:childTnLst>
                                    <p:set>
                                      <p:cBhvr>
                                        <p:cTn dur="1" fill="hold" id="24">
                                          <p:stCondLst>
                                            <p:cond delay="0"/>
                                          </p:stCondLst>
                                        </p:cTn>
                                        <p:tgtEl>
                                          <p:spTgt spid="60"/>
                                        </p:tgtEl>
                                        <p:attrNameLst>
                                          <p:attrName>style.visibility</p:attrName>
                                        </p:attrNameLst>
                                      </p:cBhvr>
                                      <p:to>
                                        <p:strVal val="visible"/>
                                      </p:to>
                                    </p:set>
                                    <p:animEffect filter="fade" transition="in">
                                      <p:cBhvr>
                                        <p:cTn dur="250" id="25"/>
                                        <p:tgtEl>
                                          <p:spTgt spid="60"/>
                                        </p:tgtEl>
                                      </p:cBhvr>
                                    </p:animEffect>
                                  </p:childTnLst>
                                </p:cTn>
                              </p:par>
                              <p:par>
                                <p:cTn fill="hold" grpId="0" id="26" nodeType="withEffect" presetClass="entr" presetID="10" presetSubtype="0">
                                  <p:stCondLst>
                                    <p:cond delay="1250"/>
                                  </p:stCondLst>
                                  <p:childTnLst>
                                    <p:set>
                                      <p:cBhvr>
                                        <p:cTn dur="1" fill="hold" id="27">
                                          <p:stCondLst>
                                            <p:cond delay="0"/>
                                          </p:stCondLst>
                                        </p:cTn>
                                        <p:tgtEl>
                                          <p:spTgt spid="59"/>
                                        </p:tgtEl>
                                        <p:attrNameLst>
                                          <p:attrName>style.visibility</p:attrName>
                                        </p:attrNameLst>
                                      </p:cBhvr>
                                      <p:to>
                                        <p:strVal val="visible"/>
                                      </p:to>
                                    </p:set>
                                    <p:animEffect filter="fade" transition="in">
                                      <p:cBhvr>
                                        <p:cTn dur="250" id="28"/>
                                        <p:tgtEl>
                                          <p:spTgt spid="59"/>
                                        </p:tgtEl>
                                      </p:cBhvr>
                                    </p:animEffect>
                                  </p:childTnLst>
                                </p:cTn>
                              </p:par>
                            </p:childTnLst>
                          </p:cTn>
                        </p:par>
                        <p:par>
                          <p:cTn fill="hold" id="29" nodeType="afterGroup">
                            <p:stCondLst>
                              <p:cond delay="1500"/>
                            </p:stCondLst>
                            <p:childTnLst>
                              <p:par>
                                <p:cTn fill="hold" grpId="1" id="30" nodeType="afterEffect" presetClass="emph" presetID="26" presetSubtype="0">
                                  <p:stCondLst>
                                    <p:cond delay="0"/>
                                  </p:stCondLst>
                                  <p:childTnLst>
                                    <p:animEffect filter="fade" transition="out">
                                      <p:cBhvr>
                                        <p:cTn dur="500" id="31" tmFilter="0, 0; .2, .5; .8, .5; 1, 0"/>
                                        <p:tgtEl>
                                          <p:spTgt spid="62"/>
                                        </p:tgtEl>
                                      </p:cBhvr>
                                    </p:animEffect>
                                    <p:animScale>
                                      <p:cBhvr>
                                        <p:cTn autoRev="1" dur="250" fill="hold" id="32"/>
                                        <p:tgtEl>
                                          <p:spTgt spid="62"/>
                                        </p:tgtEl>
                                      </p:cBhvr>
                                      <p:by x="105000" y="105000"/>
                                    </p:animScale>
                                  </p:childTnLst>
                                </p:cTn>
                              </p:par>
                            </p:childTnLst>
                          </p:cTn>
                        </p:par>
                        <p:par>
                          <p:cTn fill="hold" id="33" nodeType="afterGroup">
                            <p:stCondLst>
                              <p:cond delay="2000"/>
                            </p:stCondLst>
                            <p:childTnLst>
                              <p:par>
                                <p:cTn fill="hold" id="34" nodeType="afterEffect" presetClass="entr" presetID="22" presetSubtype="2">
                                  <p:stCondLst>
                                    <p:cond delay="0"/>
                                  </p:stCondLst>
                                  <p:childTnLst>
                                    <p:set>
                                      <p:cBhvr>
                                        <p:cTn dur="1" fill="hold" id="35">
                                          <p:stCondLst>
                                            <p:cond delay="0"/>
                                          </p:stCondLst>
                                        </p:cTn>
                                        <p:tgtEl>
                                          <p:spTgt spid="49"/>
                                        </p:tgtEl>
                                        <p:attrNameLst>
                                          <p:attrName>style.visibility</p:attrName>
                                        </p:attrNameLst>
                                      </p:cBhvr>
                                      <p:to>
                                        <p:strVal val="visible"/>
                                      </p:to>
                                    </p:set>
                                    <p:animEffect filter="wipe(right)" transition="in">
                                      <p:cBhvr>
                                        <p:cTn dur="250" id="36"/>
                                        <p:tgtEl>
                                          <p:spTgt spid="49"/>
                                        </p:tgtEl>
                                      </p:cBhvr>
                                    </p:animEffect>
                                  </p:childTnLst>
                                </p:cTn>
                              </p:par>
                            </p:childTnLst>
                          </p:cTn>
                        </p:par>
                        <p:par>
                          <p:cTn fill="hold" id="37" nodeType="afterGroup">
                            <p:stCondLst>
                              <p:cond delay="2250"/>
                            </p:stCondLst>
                            <p:childTnLst>
                              <p:par>
                                <p:cTn fill="hold" id="38" nodeType="afterEffect" presetClass="entr" presetID="10" presetSubtype="0">
                                  <p:stCondLst>
                                    <p:cond delay="0"/>
                                  </p:stCondLst>
                                  <p:childTnLst>
                                    <p:set>
                                      <p:cBhvr>
                                        <p:cTn dur="1" fill="hold" id="39">
                                          <p:stCondLst>
                                            <p:cond delay="0"/>
                                          </p:stCondLst>
                                        </p:cTn>
                                        <p:tgtEl>
                                          <p:spTgt spid="50"/>
                                        </p:tgtEl>
                                        <p:attrNameLst>
                                          <p:attrName>style.visibility</p:attrName>
                                        </p:attrNameLst>
                                      </p:cBhvr>
                                      <p:to>
                                        <p:strVal val="visible"/>
                                      </p:to>
                                    </p:set>
                                    <p:animEffect filter="fade" transition="in">
                                      <p:cBhvr>
                                        <p:cTn dur="500" id="40"/>
                                        <p:tgtEl>
                                          <p:spTgt spid="50"/>
                                        </p:tgtEl>
                                      </p:cBhvr>
                                    </p:animEffect>
                                  </p:childTnLst>
                                </p:cTn>
                              </p:par>
                            </p:childTnLst>
                          </p:cTn>
                        </p:par>
                        <p:par>
                          <p:cTn fill="hold" id="41" nodeType="afterGroup">
                            <p:stCondLst>
                              <p:cond delay="2750"/>
                            </p:stCondLst>
                            <p:childTnLst>
                              <p:par>
                                <p:cTn fill="hold" grpId="0" id="42" nodeType="afterEffect" presetClass="entr" presetID="14" presetSubtype="10">
                                  <p:stCondLst>
                                    <p:cond delay="0"/>
                                  </p:stCondLst>
                                  <p:childTnLst>
                                    <p:set>
                                      <p:cBhvr>
                                        <p:cTn dur="1" fill="hold" id="43">
                                          <p:stCondLst>
                                            <p:cond delay="0"/>
                                          </p:stCondLst>
                                        </p:cTn>
                                        <p:tgtEl>
                                          <p:spTgt spid="69"/>
                                        </p:tgtEl>
                                        <p:attrNameLst>
                                          <p:attrName>style.visibility</p:attrName>
                                        </p:attrNameLst>
                                      </p:cBhvr>
                                      <p:to>
                                        <p:strVal val="visible"/>
                                      </p:to>
                                    </p:set>
                                    <p:animEffect filter="randombar(horizontal)" transition="in">
                                      <p:cBhvr>
                                        <p:cTn dur="500" id="44"/>
                                        <p:tgtEl>
                                          <p:spTgt spid="69"/>
                                        </p:tgtEl>
                                      </p:cBhvr>
                                    </p:animEffect>
                                  </p:childTnLst>
                                </p:cTn>
                              </p:par>
                              <p:par>
                                <p:cTn fill="hold" grpId="0" id="45" nodeType="withEffect" presetClass="entr" presetID="14" presetSubtype="10">
                                  <p:stCondLst>
                                    <p:cond delay="0"/>
                                  </p:stCondLst>
                                  <p:childTnLst>
                                    <p:set>
                                      <p:cBhvr>
                                        <p:cTn dur="1" fill="hold" id="46">
                                          <p:stCondLst>
                                            <p:cond delay="0"/>
                                          </p:stCondLst>
                                        </p:cTn>
                                        <p:tgtEl>
                                          <p:spTgt spid="70"/>
                                        </p:tgtEl>
                                        <p:attrNameLst>
                                          <p:attrName>style.visibility</p:attrName>
                                        </p:attrNameLst>
                                      </p:cBhvr>
                                      <p:to>
                                        <p:strVal val="visible"/>
                                      </p:to>
                                    </p:set>
                                    <p:animEffect filter="randombar(horizontal)" transition="in">
                                      <p:cBhvr>
                                        <p:cTn dur="500" id="47"/>
                                        <p:tgtEl>
                                          <p:spTgt spid="70"/>
                                        </p:tgtEl>
                                      </p:cBhvr>
                                    </p:animEffect>
                                  </p:childTnLst>
                                </p:cTn>
                              </p:par>
                            </p:childTnLst>
                          </p:cTn>
                        </p:par>
                        <p:par>
                          <p:cTn fill="hold" id="48" nodeType="afterGroup">
                            <p:stCondLst>
                              <p:cond delay="3250"/>
                            </p:stCondLst>
                            <p:childTnLst>
                              <p:par>
                                <p:cTn fill="hold" grpId="1" id="49" nodeType="afterEffect" presetClass="emph" presetID="26" presetSubtype="0">
                                  <p:stCondLst>
                                    <p:cond delay="0"/>
                                  </p:stCondLst>
                                  <p:childTnLst>
                                    <p:animEffect filter="fade" transition="out">
                                      <p:cBhvr>
                                        <p:cTn dur="500" id="50" tmFilter="0, 0; .2, .5; .8, .5; 1, 0"/>
                                        <p:tgtEl>
                                          <p:spTgt spid="61"/>
                                        </p:tgtEl>
                                      </p:cBhvr>
                                    </p:animEffect>
                                    <p:animScale>
                                      <p:cBhvr>
                                        <p:cTn autoRev="1" dur="250" fill="hold" id="51"/>
                                        <p:tgtEl>
                                          <p:spTgt spid="61"/>
                                        </p:tgtEl>
                                      </p:cBhvr>
                                      <p:by x="105000" y="105000"/>
                                    </p:animScale>
                                  </p:childTnLst>
                                </p:cTn>
                              </p:par>
                            </p:childTnLst>
                          </p:cTn>
                        </p:par>
                        <p:par>
                          <p:cTn fill="hold" id="52" nodeType="afterGroup">
                            <p:stCondLst>
                              <p:cond delay="3750"/>
                            </p:stCondLst>
                            <p:childTnLst>
                              <p:par>
                                <p:cTn fill="hold" id="53" nodeType="afterEffect" presetClass="entr" presetID="22" presetSubtype="2">
                                  <p:stCondLst>
                                    <p:cond delay="0"/>
                                  </p:stCondLst>
                                  <p:childTnLst>
                                    <p:set>
                                      <p:cBhvr>
                                        <p:cTn dur="1" fill="hold" id="54">
                                          <p:stCondLst>
                                            <p:cond delay="0"/>
                                          </p:stCondLst>
                                        </p:cTn>
                                        <p:tgtEl>
                                          <p:spTgt spid="26"/>
                                        </p:tgtEl>
                                        <p:attrNameLst>
                                          <p:attrName>style.visibility</p:attrName>
                                        </p:attrNameLst>
                                      </p:cBhvr>
                                      <p:to>
                                        <p:strVal val="visible"/>
                                      </p:to>
                                    </p:set>
                                    <p:animEffect filter="wipe(right)" transition="in">
                                      <p:cBhvr>
                                        <p:cTn dur="500" id="55"/>
                                        <p:tgtEl>
                                          <p:spTgt spid="26"/>
                                        </p:tgtEl>
                                      </p:cBhvr>
                                    </p:animEffect>
                                  </p:childTnLst>
                                </p:cTn>
                              </p:par>
                            </p:childTnLst>
                          </p:cTn>
                        </p:par>
                        <p:par>
                          <p:cTn fill="hold" id="56" nodeType="afterGroup">
                            <p:stCondLst>
                              <p:cond delay="4250"/>
                            </p:stCondLst>
                            <p:childTnLst>
                              <p:par>
                                <p:cTn fill="hold" id="57" nodeType="afterEffect" presetClass="entr" presetID="10" presetSubtype="0">
                                  <p:stCondLst>
                                    <p:cond delay="0"/>
                                  </p:stCondLst>
                                  <p:childTnLst>
                                    <p:set>
                                      <p:cBhvr>
                                        <p:cTn dur="1" fill="hold" id="58">
                                          <p:stCondLst>
                                            <p:cond delay="0"/>
                                          </p:stCondLst>
                                        </p:cTn>
                                        <p:tgtEl>
                                          <p:spTgt spid="27"/>
                                        </p:tgtEl>
                                        <p:attrNameLst>
                                          <p:attrName>style.visibility</p:attrName>
                                        </p:attrNameLst>
                                      </p:cBhvr>
                                      <p:to>
                                        <p:strVal val="visible"/>
                                      </p:to>
                                    </p:set>
                                    <p:animEffect filter="fade" transition="in">
                                      <p:cBhvr>
                                        <p:cTn dur="500" id="59"/>
                                        <p:tgtEl>
                                          <p:spTgt spid="27"/>
                                        </p:tgtEl>
                                      </p:cBhvr>
                                    </p:animEffect>
                                  </p:childTnLst>
                                </p:cTn>
                              </p:par>
                            </p:childTnLst>
                          </p:cTn>
                        </p:par>
                        <p:par>
                          <p:cTn fill="hold" id="60" nodeType="afterGroup">
                            <p:stCondLst>
                              <p:cond delay="4750"/>
                            </p:stCondLst>
                            <p:childTnLst>
                              <p:par>
                                <p:cTn fill="hold" grpId="0" id="61" nodeType="afterEffect" presetClass="entr" presetID="14" presetSubtype="10">
                                  <p:stCondLst>
                                    <p:cond delay="0"/>
                                  </p:stCondLst>
                                  <p:childTnLst>
                                    <p:set>
                                      <p:cBhvr>
                                        <p:cTn dur="1" fill="hold" id="62">
                                          <p:stCondLst>
                                            <p:cond delay="0"/>
                                          </p:stCondLst>
                                        </p:cTn>
                                        <p:tgtEl>
                                          <p:spTgt spid="68"/>
                                        </p:tgtEl>
                                        <p:attrNameLst>
                                          <p:attrName>style.visibility</p:attrName>
                                        </p:attrNameLst>
                                      </p:cBhvr>
                                      <p:to>
                                        <p:strVal val="visible"/>
                                      </p:to>
                                    </p:set>
                                    <p:animEffect filter="randombar(horizontal)" transition="in">
                                      <p:cBhvr>
                                        <p:cTn dur="500" id="63"/>
                                        <p:tgtEl>
                                          <p:spTgt spid="68"/>
                                        </p:tgtEl>
                                      </p:cBhvr>
                                    </p:animEffect>
                                  </p:childTnLst>
                                </p:cTn>
                              </p:par>
                              <p:par>
                                <p:cTn fill="hold" grpId="0" id="64" nodeType="withEffect" presetClass="entr" presetID="14" presetSubtype="10">
                                  <p:stCondLst>
                                    <p:cond delay="0"/>
                                  </p:stCondLst>
                                  <p:childTnLst>
                                    <p:set>
                                      <p:cBhvr>
                                        <p:cTn dur="1" fill="hold" id="65">
                                          <p:stCondLst>
                                            <p:cond delay="0"/>
                                          </p:stCondLst>
                                        </p:cTn>
                                        <p:tgtEl>
                                          <p:spTgt spid="67"/>
                                        </p:tgtEl>
                                        <p:attrNameLst>
                                          <p:attrName>style.visibility</p:attrName>
                                        </p:attrNameLst>
                                      </p:cBhvr>
                                      <p:to>
                                        <p:strVal val="visible"/>
                                      </p:to>
                                    </p:set>
                                    <p:animEffect filter="randombar(horizontal)" transition="in">
                                      <p:cBhvr>
                                        <p:cTn dur="500" id="66"/>
                                        <p:tgtEl>
                                          <p:spTgt spid="67"/>
                                        </p:tgtEl>
                                      </p:cBhvr>
                                    </p:animEffect>
                                  </p:childTnLst>
                                </p:cTn>
                              </p:par>
                            </p:childTnLst>
                          </p:cTn>
                        </p:par>
                        <p:par>
                          <p:cTn fill="hold" id="67" nodeType="afterGroup">
                            <p:stCondLst>
                              <p:cond delay="5250"/>
                            </p:stCondLst>
                            <p:childTnLst>
                              <p:par>
                                <p:cTn fill="hold" grpId="1" id="68" nodeType="afterEffect" presetClass="emph" presetID="26" presetSubtype="0">
                                  <p:stCondLst>
                                    <p:cond delay="0"/>
                                  </p:stCondLst>
                                  <p:childTnLst>
                                    <p:animEffect filter="fade" transition="out">
                                      <p:cBhvr>
                                        <p:cTn dur="500" id="69" tmFilter="0, 0; .2, .5; .8, .5; 1, 0"/>
                                        <p:tgtEl>
                                          <p:spTgt spid="60"/>
                                        </p:tgtEl>
                                      </p:cBhvr>
                                    </p:animEffect>
                                    <p:animScale>
                                      <p:cBhvr>
                                        <p:cTn autoRev="1" dur="250" fill="hold" id="70"/>
                                        <p:tgtEl>
                                          <p:spTgt spid="60"/>
                                        </p:tgtEl>
                                      </p:cBhvr>
                                      <p:by x="105000" y="105000"/>
                                    </p:animScale>
                                  </p:childTnLst>
                                </p:cTn>
                              </p:par>
                            </p:childTnLst>
                          </p:cTn>
                        </p:par>
                        <p:par>
                          <p:cTn fill="hold" id="71" nodeType="afterGroup">
                            <p:stCondLst>
                              <p:cond delay="5750"/>
                            </p:stCondLst>
                            <p:childTnLst>
                              <p:par>
                                <p:cTn fill="hold" id="72" nodeType="afterEffect" presetClass="entr" presetID="22" presetSubtype="2">
                                  <p:stCondLst>
                                    <p:cond delay="0"/>
                                  </p:stCondLst>
                                  <p:childTnLst>
                                    <p:set>
                                      <p:cBhvr>
                                        <p:cTn dur="1" fill="hold" id="73">
                                          <p:stCondLst>
                                            <p:cond delay="0"/>
                                          </p:stCondLst>
                                        </p:cTn>
                                        <p:tgtEl>
                                          <p:spTgt spid="40"/>
                                        </p:tgtEl>
                                        <p:attrNameLst>
                                          <p:attrName>style.visibility</p:attrName>
                                        </p:attrNameLst>
                                      </p:cBhvr>
                                      <p:to>
                                        <p:strVal val="visible"/>
                                      </p:to>
                                    </p:set>
                                    <p:animEffect filter="wipe(right)" transition="in">
                                      <p:cBhvr>
                                        <p:cTn dur="600" id="74"/>
                                        <p:tgtEl>
                                          <p:spTgt spid="40"/>
                                        </p:tgtEl>
                                      </p:cBhvr>
                                    </p:animEffect>
                                  </p:childTnLst>
                                </p:cTn>
                              </p:par>
                            </p:childTnLst>
                          </p:cTn>
                        </p:par>
                        <p:par>
                          <p:cTn fill="hold" id="75" nodeType="afterGroup">
                            <p:stCondLst>
                              <p:cond delay="6350"/>
                            </p:stCondLst>
                            <p:childTnLst>
                              <p:par>
                                <p:cTn fill="hold" id="76" nodeType="afterEffect" presetClass="entr" presetID="10" presetSubtype="0">
                                  <p:stCondLst>
                                    <p:cond delay="0"/>
                                  </p:stCondLst>
                                  <p:childTnLst>
                                    <p:set>
                                      <p:cBhvr>
                                        <p:cTn dur="1" fill="hold" id="77">
                                          <p:stCondLst>
                                            <p:cond delay="0"/>
                                          </p:stCondLst>
                                        </p:cTn>
                                        <p:tgtEl>
                                          <p:spTgt spid="41"/>
                                        </p:tgtEl>
                                        <p:attrNameLst>
                                          <p:attrName>style.visibility</p:attrName>
                                        </p:attrNameLst>
                                      </p:cBhvr>
                                      <p:to>
                                        <p:strVal val="visible"/>
                                      </p:to>
                                    </p:set>
                                    <p:animEffect filter="fade" transition="in">
                                      <p:cBhvr>
                                        <p:cTn dur="500" id="78"/>
                                        <p:tgtEl>
                                          <p:spTgt spid="41"/>
                                        </p:tgtEl>
                                      </p:cBhvr>
                                    </p:animEffect>
                                  </p:childTnLst>
                                </p:cTn>
                              </p:par>
                            </p:childTnLst>
                          </p:cTn>
                        </p:par>
                        <p:par>
                          <p:cTn fill="hold" id="79" nodeType="afterGroup">
                            <p:stCondLst>
                              <p:cond delay="6850"/>
                            </p:stCondLst>
                            <p:childTnLst>
                              <p:par>
                                <p:cTn fill="hold" grpId="0" id="80" nodeType="afterEffect" presetClass="entr" presetID="14" presetSubtype="10">
                                  <p:stCondLst>
                                    <p:cond delay="0"/>
                                  </p:stCondLst>
                                  <p:childTnLst>
                                    <p:set>
                                      <p:cBhvr>
                                        <p:cTn dur="1" fill="hold" id="81">
                                          <p:stCondLst>
                                            <p:cond delay="0"/>
                                          </p:stCondLst>
                                        </p:cTn>
                                        <p:tgtEl>
                                          <p:spTgt spid="65"/>
                                        </p:tgtEl>
                                        <p:attrNameLst>
                                          <p:attrName>style.visibility</p:attrName>
                                        </p:attrNameLst>
                                      </p:cBhvr>
                                      <p:to>
                                        <p:strVal val="visible"/>
                                      </p:to>
                                    </p:set>
                                    <p:animEffect filter="randombar(horizontal)" transition="in">
                                      <p:cBhvr>
                                        <p:cTn dur="500" id="82"/>
                                        <p:tgtEl>
                                          <p:spTgt spid="65"/>
                                        </p:tgtEl>
                                      </p:cBhvr>
                                    </p:animEffect>
                                  </p:childTnLst>
                                </p:cTn>
                              </p:par>
                              <p:par>
                                <p:cTn fill="hold" grpId="0" id="83" nodeType="withEffect" presetClass="entr" presetID="14" presetSubtype="10">
                                  <p:stCondLst>
                                    <p:cond delay="0"/>
                                  </p:stCondLst>
                                  <p:childTnLst>
                                    <p:set>
                                      <p:cBhvr>
                                        <p:cTn dur="1" fill="hold" id="84">
                                          <p:stCondLst>
                                            <p:cond delay="0"/>
                                          </p:stCondLst>
                                        </p:cTn>
                                        <p:tgtEl>
                                          <p:spTgt spid="66"/>
                                        </p:tgtEl>
                                        <p:attrNameLst>
                                          <p:attrName>style.visibility</p:attrName>
                                        </p:attrNameLst>
                                      </p:cBhvr>
                                      <p:to>
                                        <p:strVal val="visible"/>
                                      </p:to>
                                    </p:set>
                                    <p:animEffect filter="randombar(horizontal)" transition="in">
                                      <p:cBhvr>
                                        <p:cTn dur="500" id="85"/>
                                        <p:tgtEl>
                                          <p:spTgt spid="66"/>
                                        </p:tgtEl>
                                      </p:cBhvr>
                                    </p:animEffect>
                                  </p:childTnLst>
                                </p:cTn>
                              </p:par>
                            </p:childTnLst>
                          </p:cTn>
                        </p:par>
                        <p:par>
                          <p:cTn fill="hold" id="86" nodeType="afterGroup">
                            <p:stCondLst>
                              <p:cond delay="7350"/>
                            </p:stCondLst>
                            <p:childTnLst>
                              <p:par>
                                <p:cTn fill="hold" grpId="1" id="87" nodeType="afterEffect" presetClass="emph" presetID="26" presetSubtype="0">
                                  <p:stCondLst>
                                    <p:cond delay="0"/>
                                  </p:stCondLst>
                                  <p:childTnLst>
                                    <p:animEffect filter="fade" transition="out">
                                      <p:cBhvr>
                                        <p:cTn dur="500" id="88" tmFilter="0, 0; .2, .5; .8, .5; 1, 0"/>
                                        <p:tgtEl>
                                          <p:spTgt spid="59"/>
                                        </p:tgtEl>
                                      </p:cBhvr>
                                    </p:animEffect>
                                    <p:animScale>
                                      <p:cBhvr>
                                        <p:cTn autoRev="1" dur="250" fill="hold" id="89"/>
                                        <p:tgtEl>
                                          <p:spTgt spid="59"/>
                                        </p:tgtEl>
                                      </p:cBhvr>
                                      <p:by x="105000" y="105000"/>
                                    </p:animScale>
                                  </p:childTnLst>
                                </p:cTn>
                              </p:par>
                            </p:childTnLst>
                          </p:cTn>
                        </p:par>
                        <p:par>
                          <p:cTn fill="hold" id="90" nodeType="afterGroup">
                            <p:stCondLst>
                              <p:cond delay="7850"/>
                            </p:stCondLst>
                            <p:childTnLst>
                              <p:par>
                                <p:cTn fill="hold" id="91" nodeType="afterEffect" presetClass="entr" presetID="22" presetSubtype="2">
                                  <p:stCondLst>
                                    <p:cond delay="0"/>
                                  </p:stCondLst>
                                  <p:childTnLst>
                                    <p:set>
                                      <p:cBhvr>
                                        <p:cTn dur="1" fill="hold" id="92">
                                          <p:stCondLst>
                                            <p:cond delay="0"/>
                                          </p:stCondLst>
                                        </p:cTn>
                                        <p:tgtEl>
                                          <p:spTgt spid="20"/>
                                        </p:tgtEl>
                                        <p:attrNameLst>
                                          <p:attrName>style.visibility</p:attrName>
                                        </p:attrNameLst>
                                      </p:cBhvr>
                                      <p:to>
                                        <p:strVal val="visible"/>
                                      </p:to>
                                    </p:set>
                                    <p:animEffect filter="wipe(right)" transition="in">
                                      <p:cBhvr>
                                        <p:cTn dur="750" id="93"/>
                                        <p:tgtEl>
                                          <p:spTgt spid="20"/>
                                        </p:tgtEl>
                                      </p:cBhvr>
                                    </p:animEffect>
                                  </p:childTnLst>
                                </p:cTn>
                              </p:par>
                            </p:childTnLst>
                          </p:cTn>
                        </p:par>
                        <p:par>
                          <p:cTn fill="hold" id="94" nodeType="afterGroup">
                            <p:stCondLst>
                              <p:cond delay="8600"/>
                            </p:stCondLst>
                            <p:childTnLst>
                              <p:par>
                                <p:cTn fill="hold" id="95" nodeType="afterEffect" presetClass="entr" presetID="10" presetSubtype="0">
                                  <p:stCondLst>
                                    <p:cond delay="0"/>
                                  </p:stCondLst>
                                  <p:childTnLst>
                                    <p:set>
                                      <p:cBhvr>
                                        <p:cTn dur="1" fill="hold" id="96">
                                          <p:stCondLst>
                                            <p:cond delay="0"/>
                                          </p:stCondLst>
                                        </p:cTn>
                                        <p:tgtEl>
                                          <p:spTgt spid="21"/>
                                        </p:tgtEl>
                                        <p:attrNameLst>
                                          <p:attrName>style.visibility</p:attrName>
                                        </p:attrNameLst>
                                      </p:cBhvr>
                                      <p:to>
                                        <p:strVal val="visible"/>
                                      </p:to>
                                    </p:set>
                                    <p:animEffect filter="fade" transition="in">
                                      <p:cBhvr>
                                        <p:cTn dur="500" id="97"/>
                                        <p:tgtEl>
                                          <p:spTgt spid="21"/>
                                        </p:tgtEl>
                                      </p:cBhvr>
                                    </p:animEffect>
                                  </p:childTnLst>
                                </p:cTn>
                              </p:par>
                            </p:childTnLst>
                          </p:cTn>
                        </p:par>
                        <p:par>
                          <p:cTn fill="hold" id="98" nodeType="afterGroup">
                            <p:stCondLst>
                              <p:cond delay="9100"/>
                            </p:stCondLst>
                            <p:childTnLst>
                              <p:par>
                                <p:cTn fill="hold" grpId="0" id="99" nodeType="afterEffect" presetClass="entr" presetID="14" presetSubtype="10">
                                  <p:stCondLst>
                                    <p:cond delay="0"/>
                                  </p:stCondLst>
                                  <p:childTnLst>
                                    <p:set>
                                      <p:cBhvr>
                                        <p:cTn dur="1" fill="hold" id="100">
                                          <p:stCondLst>
                                            <p:cond delay="0"/>
                                          </p:stCondLst>
                                        </p:cTn>
                                        <p:tgtEl>
                                          <p:spTgt spid="63"/>
                                        </p:tgtEl>
                                        <p:attrNameLst>
                                          <p:attrName>style.visibility</p:attrName>
                                        </p:attrNameLst>
                                      </p:cBhvr>
                                      <p:to>
                                        <p:strVal val="visible"/>
                                      </p:to>
                                    </p:set>
                                    <p:animEffect filter="randombar(horizontal)" transition="in">
                                      <p:cBhvr>
                                        <p:cTn dur="500" id="101"/>
                                        <p:tgtEl>
                                          <p:spTgt spid="63"/>
                                        </p:tgtEl>
                                      </p:cBhvr>
                                    </p:animEffect>
                                  </p:childTnLst>
                                </p:cTn>
                              </p:par>
                              <p:par>
                                <p:cTn fill="hold" grpId="0" id="102" nodeType="withEffect" presetClass="entr" presetID="14" presetSubtype="10">
                                  <p:stCondLst>
                                    <p:cond delay="0"/>
                                  </p:stCondLst>
                                  <p:childTnLst>
                                    <p:set>
                                      <p:cBhvr>
                                        <p:cTn dur="1" fill="hold" id="103">
                                          <p:stCondLst>
                                            <p:cond delay="0"/>
                                          </p:stCondLst>
                                        </p:cTn>
                                        <p:tgtEl>
                                          <p:spTgt spid="64"/>
                                        </p:tgtEl>
                                        <p:attrNameLst>
                                          <p:attrName>style.visibility</p:attrName>
                                        </p:attrNameLst>
                                      </p:cBhvr>
                                      <p:to>
                                        <p:strVal val="visible"/>
                                      </p:to>
                                    </p:set>
                                    <p:animEffect filter="randombar(horizontal)" transition="in">
                                      <p:cBhvr>
                                        <p:cTn dur="500" id="104"/>
                                        <p:tgtEl>
                                          <p:spTgt spid="6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5"/>
      <p:bldP grpId="0" spid="56"/>
      <p:bldP grpId="0" spid="57"/>
      <p:bldP grpId="0" spid="58"/>
      <p:bldP grpId="0" spid="59"/>
      <p:bldP grpId="1" spid="59"/>
      <p:bldP grpId="0" spid="60"/>
      <p:bldP grpId="1" spid="60"/>
      <p:bldP grpId="0" spid="61"/>
      <p:bldP grpId="1" spid="61"/>
      <p:bldP grpId="0" spid="62"/>
      <p:bldP grpId="1" spid="62"/>
      <p:bldP grpId="0" spid="63"/>
      <p:bldP grpId="0" spid="64"/>
      <p:bldP grpId="0" spid="65"/>
      <p:bldP grpId="0" spid="66"/>
      <p:bldP grpId="0" spid="67"/>
      <p:bldP grpId="0" spid="68"/>
      <p:bldP grpId="0" spid="69"/>
      <p:bldP grpId="0" spid="70"/>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0"/>
            <a:ext cx="7992889" cy="44147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保障措施  |  SAFEGUARD MEASURES</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3654489" y="1771249"/>
            <a:ext cx="2877871" cy="363241"/>
            <a:chOff x="3249264" y="1751685"/>
            <a:chExt cx="2994025" cy="363240"/>
          </a:xfrm>
        </p:grpSpPr>
        <p:grpSp>
          <p:nvGrpSpPr>
            <p:cNvPr id="21" name="组合 20"/>
            <p:cNvGrpSpPr/>
            <p:nvPr/>
          </p:nvGrpSpPr>
          <p:grpSpPr>
            <a:xfrm>
              <a:off x="3249264" y="1776444"/>
              <a:ext cx="2994025" cy="314202"/>
              <a:chOff x="2940050" y="2132898"/>
              <a:chExt cx="2994025" cy="314202"/>
            </a:xfrm>
          </p:grpSpPr>
          <p:sp>
            <p:nvSpPr>
              <p:cNvPr id="23" name="圆角矩形 22"/>
              <p:cNvSpPr/>
              <p:nvPr/>
            </p:nvSpPr>
            <p:spPr>
              <a:xfrm>
                <a:off x="2940050" y="2132898"/>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bg1"/>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24" name="圆角矩形 23"/>
              <p:cNvSpPr/>
              <p:nvPr/>
            </p:nvSpPr>
            <p:spPr>
              <a:xfrm>
                <a:off x="2940050" y="2132898"/>
                <a:ext cx="2108200" cy="314202"/>
              </a:xfrm>
              <a:prstGeom prst="roundRect">
                <a:avLst>
                  <a:gd fmla="val 50000" name="adj"/>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bg1"/>
                  </a:solidFill>
                  <a:latin charset="-122" panose="020b0503020204020204" pitchFamily="34" typeface="微软雅黑"/>
                  <a:ea charset="-122" panose="020b0503020204020204" pitchFamily="34" typeface="微软雅黑"/>
                  <a:cs charset="0" panose="020b0604020202020204" pitchFamily="34" typeface="Arial"/>
                </a:endParaRPr>
              </a:p>
            </p:txBody>
          </p:sp>
        </p:grpSp>
        <p:sp>
          <p:nvSpPr>
            <p:cNvPr id="22" name="文本框 4"/>
            <p:cNvSpPr txBox="1"/>
            <p:nvPr/>
          </p:nvSpPr>
          <p:spPr>
            <a:xfrm>
              <a:off x="5335260" y="1751685"/>
              <a:ext cx="673754" cy="359725"/>
            </a:xfrm>
            <a:prstGeom prst="rect">
              <a:avLst/>
            </a:prstGeom>
            <a:noFill/>
          </p:spPr>
          <p:txBody>
            <a:bodyPr rtlCol="0" wrap="square">
              <a:spAutoFit/>
            </a:bodyPr>
            <a:lstStyle/>
            <a:p>
              <a:pPr algn="ctr">
                <a:lnSpc>
                  <a:spcPct val="120000"/>
                </a:lnSpc>
              </a:pPr>
              <a:r>
                <a:rPr altLang="zh-CN" lang="en-US" sz="1467">
                  <a:solidFill>
                    <a:schemeClr val="bg1"/>
                  </a:solidFill>
                  <a:latin charset="-122" panose="020b0503020204020204" pitchFamily="34" typeface="微软雅黑"/>
                  <a:ea charset="-122" panose="020b0503020204020204" pitchFamily="34" typeface="微软雅黑"/>
                  <a:cs charset="0" panose="020b0604020202020204" pitchFamily="34" typeface="Arial"/>
                </a:rPr>
                <a:t>70%</a:t>
              </a:r>
            </a:p>
          </p:txBody>
        </p:sp>
      </p:grpSp>
      <p:grpSp>
        <p:nvGrpSpPr>
          <p:cNvPr id="25" name="组合 24"/>
          <p:cNvGrpSpPr/>
          <p:nvPr/>
        </p:nvGrpSpPr>
        <p:grpSpPr>
          <a:xfrm>
            <a:off x="3649494" y="2182315"/>
            <a:ext cx="2877871" cy="363241"/>
            <a:chOff x="3249264" y="2162753"/>
            <a:chExt cx="2994025" cy="363241"/>
          </a:xfrm>
        </p:grpSpPr>
        <p:grpSp>
          <p:nvGrpSpPr>
            <p:cNvPr id="26" name="组合 25"/>
            <p:cNvGrpSpPr/>
            <p:nvPr/>
          </p:nvGrpSpPr>
          <p:grpSpPr>
            <a:xfrm>
              <a:off x="3249264" y="2178703"/>
              <a:ext cx="2994025" cy="314618"/>
              <a:chOff x="2940050" y="2519659"/>
              <a:chExt cx="2994025" cy="314618"/>
            </a:xfrm>
          </p:grpSpPr>
          <p:sp>
            <p:nvSpPr>
              <p:cNvPr id="28" name="圆角矩形 27"/>
              <p:cNvSpPr/>
              <p:nvPr/>
            </p:nvSpPr>
            <p:spPr>
              <a:xfrm>
                <a:off x="2940050" y="2520075"/>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bg1"/>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29" name="圆角矩形 28"/>
              <p:cNvSpPr/>
              <p:nvPr/>
            </p:nvSpPr>
            <p:spPr>
              <a:xfrm>
                <a:off x="2940051" y="2519659"/>
                <a:ext cx="889000" cy="314202"/>
              </a:xfrm>
              <a:prstGeom prst="roundRect">
                <a:avLst>
                  <a:gd fmla="val 50000" name="adj"/>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bg1"/>
                  </a:solidFill>
                  <a:latin charset="-122" panose="020b0503020204020204" pitchFamily="34" typeface="微软雅黑"/>
                  <a:ea charset="-122" panose="020b0503020204020204" pitchFamily="34" typeface="微软雅黑"/>
                  <a:cs charset="0" panose="020b0604020202020204" pitchFamily="34" typeface="Arial"/>
                </a:endParaRPr>
              </a:p>
            </p:txBody>
          </p:sp>
        </p:grpSp>
        <p:sp>
          <p:nvSpPr>
            <p:cNvPr id="27" name="文本框 9"/>
            <p:cNvSpPr txBox="1"/>
            <p:nvPr/>
          </p:nvSpPr>
          <p:spPr>
            <a:xfrm>
              <a:off x="4118872" y="2162753"/>
              <a:ext cx="673754" cy="359725"/>
            </a:xfrm>
            <a:prstGeom prst="rect">
              <a:avLst/>
            </a:prstGeom>
            <a:noFill/>
          </p:spPr>
          <p:txBody>
            <a:bodyPr rtlCol="0" wrap="square">
              <a:spAutoFit/>
            </a:bodyPr>
            <a:lstStyle/>
            <a:p>
              <a:pPr algn="ctr">
                <a:lnSpc>
                  <a:spcPct val="120000"/>
                </a:lnSpc>
              </a:pPr>
              <a:r>
                <a:rPr altLang="zh-CN" lang="en-US" sz="1467">
                  <a:solidFill>
                    <a:schemeClr val="bg1"/>
                  </a:solidFill>
                  <a:latin charset="-122" panose="020b0503020204020204" pitchFamily="34" typeface="微软雅黑"/>
                  <a:ea charset="-122" panose="020b0503020204020204" pitchFamily="34" typeface="微软雅黑"/>
                  <a:cs charset="0" panose="020b0604020202020204" pitchFamily="34" typeface="Arial"/>
                </a:rPr>
                <a:t>30%</a:t>
              </a:r>
            </a:p>
          </p:txBody>
        </p:sp>
      </p:grpSp>
      <p:grpSp>
        <p:nvGrpSpPr>
          <p:cNvPr id="40" name="组合 39"/>
          <p:cNvGrpSpPr/>
          <p:nvPr/>
        </p:nvGrpSpPr>
        <p:grpSpPr>
          <a:xfrm>
            <a:off x="3649494" y="3952503"/>
            <a:ext cx="2894725" cy="363241"/>
            <a:chOff x="3244272" y="3932941"/>
            <a:chExt cx="3011560" cy="363240"/>
          </a:xfrm>
        </p:grpSpPr>
        <p:sp>
          <p:nvSpPr>
            <p:cNvPr id="41" name="圆角矩形 40"/>
            <p:cNvSpPr/>
            <p:nvPr/>
          </p:nvSpPr>
          <p:spPr>
            <a:xfrm>
              <a:off x="3261807" y="3971332"/>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bg1"/>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44" name="圆角矩形 43"/>
            <p:cNvSpPr/>
            <p:nvPr/>
          </p:nvSpPr>
          <p:spPr>
            <a:xfrm>
              <a:off x="3244272" y="3971332"/>
              <a:ext cx="1201953" cy="31420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bg1"/>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45" name="文本框 15"/>
            <p:cNvSpPr txBox="1"/>
            <p:nvPr/>
          </p:nvSpPr>
          <p:spPr>
            <a:xfrm>
              <a:off x="4418923" y="3932941"/>
              <a:ext cx="907694" cy="359725"/>
            </a:xfrm>
            <a:prstGeom prst="rect">
              <a:avLst/>
            </a:prstGeom>
            <a:noFill/>
          </p:spPr>
          <p:txBody>
            <a:bodyPr rtlCol="0" wrap="square">
              <a:spAutoFit/>
            </a:bodyPr>
            <a:lstStyle/>
            <a:p>
              <a:pPr algn="ctr">
                <a:lnSpc>
                  <a:spcPct val="120000"/>
                </a:lnSpc>
              </a:pPr>
              <a:r>
                <a:rPr altLang="zh-CN" lang="en-US" sz="1467">
                  <a:solidFill>
                    <a:schemeClr val="bg1"/>
                  </a:solidFill>
                  <a:latin charset="-122" panose="020b0503020204020204" pitchFamily="34" typeface="微软雅黑"/>
                  <a:ea charset="-122" panose="020b0503020204020204" pitchFamily="34" typeface="微软雅黑"/>
                  <a:cs charset="0" panose="020b0604020202020204" pitchFamily="34" typeface="Arial"/>
                </a:rPr>
                <a:t>40%</a:t>
              </a:r>
            </a:p>
          </p:txBody>
        </p:sp>
      </p:grpSp>
      <p:grpSp>
        <p:nvGrpSpPr>
          <p:cNvPr id="46" name="组合 45"/>
          <p:cNvGrpSpPr/>
          <p:nvPr/>
        </p:nvGrpSpPr>
        <p:grpSpPr>
          <a:xfrm>
            <a:off x="3649499" y="4344534"/>
            <a:ext cx="2891825" cy="363241"/>
            <a:chOff x="3244272" y="4324968"/>
            <a:chExt cx="3008542" cy="363239"/>
          </a:xfrm>
        </p:grpSpPr>
        <p:sp>
          <p:nvSpPr>
            <p:cNvPr id="47" name="圆角矩形 46"/>
            <p:cNvSpPr/>
            <p:nvPr/>
          </p:nvSpPr>
          <p:spPr>
            <a:xfrm>
              <a:off x="3258789" y="4362615"/>
              <a:ext cx="2994025" cy="314202"/>
            </a:xfrm>
            <a:prstGeom prst="roundRect">
              <a:avLst>
                <a:gd fmla="val 50000" name="adj"/>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bg1"/>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48" name="圆角矩形 47"/>
            <p:cNvSpPr/>
            <p:nvPr/>
          </p:nvSpPr>
          <p:spPr>
            <a:xfrm>
              <a:off x="3244272" y="4362651"/>
              <a:ext cx="2108200" cy="31420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solidFill>
                  <a:schemeClr val="bg1"/>
                </a:solidFill>
                <a:latin charset="-122" panose="020b0503020204020204" pitchFamily="34" typeface="微软雅黑"/>
                <a:ea charset="-122" panose="020b0503020204020204" pitchFamily="34" typeface="微软雅黑"/>
                <a:cs charset="0" panose="020b0604020202020204" pitchFamily="34" typeface="Arial"/>
              </a:endParaRPr>
            </a:p>
          </p:txBody>
        </p:sp>
        <p:sp>
          <p:nvSpPr>
            <p:cNvPr id="49" name="文本框 19"/>
            <p:cNvSpPr txBox="1"/>
            <p:nvPr/>
          </p:nvSpPr>
          <p:spPr>
            <a:xfrm>
              <a:off x="5326614" y="4324968"/>
              <a:ext cx="673754" cy="359725"/>
            </a:xfrm>
            <a:prstGeom prst="rect">
              <a:avLst/>
            </a:prstGeom>
            <a:noFill/>
          </p:spPr>
          <p:txBody>
            <a:bodyPr rtlCol="0" wrap="square">
              <a:spAutoFit/>
            </a:bodyPr>
            <a:lstStyle/>
            <a:p>
              <a:pPr algn="ctr">
                <a:lnSpc>
                  <a:spcPct val="120000"/>
                </a:lnSpc>
              </a:pPr>
              <a:r>
                <a:rPr altLang="zh-CN" lang="en-US" sz="1467">
                  <a:solidFill>
                    <a:schemeClr val="bg1"/>
                  </a:solidFill>
                  <a:latin charset="-122" panose="020b0503020204020204" pitchFamily="34" typeface="微软雅黑"/>
                  <a:ea charset="-122" panose="020b0503020204020204" pitchFamily="34" typeface="微软雅黑"/>
                  <a:cs charset="0" panose="020b0604020202020204" pitchFamily="34" typeface="Arial"/>
                </a:rPr>
                <a:t>60%</a:t>
              </a:r>
            </a:p>
          </p:txBody>
        </p:sp>
      </p:grpSp>
      <p:grpSp>
        <p:nvGrpSpPr>
          <p:cNvPr id="50" name="组合 49"/>
          <p:cNvGrpSpPr/>
          <p:nvPr/>
        </p:nvGrpSpPr>
        <p:grpSpPr>
          <a:xfrm>
            <a:off x="1689156" y="1467240"/>
            <a:ext cx="2158455" cy="2196000"/>
            <a:chOff x="471707" y="1675770"/>
            <a:chExt cx="2158455" cy="2196000"/>
          </a:xfrm>
          <a:solidFill>
            <a:srgbClr val="E62A2A"/>
          </a:solidFill>
        </p:grpSpPr>
        <p:grpSp>
          <p:nvGrpSpPr>
            <p:cNvPr id="51"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56"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57"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grpSp>
        <p:grpSp>
          <p:nvGrpSpPr>
            <p:cNvPr id="52" name="组合 51"/>
            <p:cNvGrpSpPr>
              <a:grpSpLocks noChangeAspect="1"/>
            </p:cNvGrpSpPr>
            <p:nvPr/>
          </p:nvGrpSpPr>
          <p:grpSpPr>
            <a:xfrm>
              <a:off x="1735995" y="2108076"/>
              <a:ext cx="462003" cy="468000"/>
              <a:chOff x="2665061" y="4979202"/>
              <a:chExt cx="284308" cy="288000"/>
            </a:xfrm>
            <a:grpFill/>
          </p:grpSpPr>
          <p:sp>
            <p:nvSpPr>
              <p:cNvPr id="53" name="Freeform 932"/>
              <p:cNvSpPr>
                <a:spLocks noEditPoints="1"/>
              </p:cNvSpPr>
              <p:nvPr/>
            </p:nvSpPr>
            <p:spPr bwMode="auto">
              <a:xfrm>
                <a:off x="2665061" y="4979202"/>
                <a:ext cx="284308" cy="288000"/>
              </a:xfrm>
              <a:custGeom>
                <a:gdLst>
                  <a:gd fmla="*/ 70 w 98" name="T0"/>
                  <a:gd fmla="*/ 42 h 99" name="T1"/>
                  <a:gd fmla="*/ 66 w 98" name="T2"/>
                  <a:gd fmla="*/ 42 h 99" name="T3"/>
                  <a:gd fmla="*/ 41 w 98" name="T4"/>
                  <a:gd fmla="*/ 67 h 99" name="T5"/>
                  <a:gd fmla="*/ 41 w 98" name="T6"/>
                  <a:gd fmla="*/ 70 h 99" name="T7"/>
                  <a:gd fmla="*/ 70 w 98" name="T8"/>
                  <a:gd fmla="*/ 99 h 99" name="T9"/>
                  <a:gd fmla="*/ 98 w 98" name="T10"/>
                  <a:gd fmla="*/ 70 h 99" name="T11"/>
                  <a:gd fmla="*/ 70 w 98" name="T12"/>
                  <a:gd fmla="*/ 42 h 99" name="T13"/>
                  <a:gd fmla="*/ 70 w 98" name="T14"/>
                  <a:gd fmla="*/ 90 h 99" name="T15"/>
                  <a:gd fmla="*/ 50 w 98" name="T16"/>
                  <a:gd fmla="*/ 70 h 99" name="T17"/>
                  <a:gd fmla="*/ 70 w 98" name="T18"/>
                  <a:gd fmla="*/ 51 h 99" name="T19"/>
                  <a:gd fmla="*/ 89 w 98" name="T20"/>
                  <a:gd fmla="*/ 70 h 99" name="T21"/>
                  <a:gd fmla="*/ 70 w 98" name="T22"/>
                  <a:gd fmla="*/ 90 h 99" name="T23"/>
                  <a:gd fmla="*/ 57 w 98" name="T24"/>
                  <a:gd fmla="*/ 29 h 99" name="T25"/>
                  <a:gd fmla="*/ 28 w 98" name="T26"/>
                  <a:gd fmla="*/ 0 h 99" name="T27"/>
                  <a:gd fmla="*/ 0 w 98" name="T28"/>
                  <a:gd fmla="*/ 29 h 99" name="T29"/>
                  <a:gd fmla="*/ 28 w 98" name="T30"/>
                  <a:gd fmla="*/ 57 h 99" name="T31"/>
                  <a:gd fmla="*/ 32 w 98" name="T32"/>
                  <a:gd fmla="*/ 57 h 99" name="T33"/>
                  <a:gd fmla="*/ 56 w 98" name="T34"/>
                  <a:gd fmla="*/ 32 h 99" name="T35"/>
                  <a:gd fmla="*/ 57 w 98" name="T36"/>
                  <a:gd fmla="*/ 29 h 99" name="T37"/>
                  <a:gd fmla="*/ 28 w 98" name="T38"/>
                  <a:gd fmla="*/ 48 h 99" name="T39"/>
                  <a:gd fmla="*/ 8 w 98" name="T40"/>
                  <a:gd fmla="*/ 29 h 99" name="T41"/>
                  <a:gd fmla="*/ 28 w 98" name="T42"/>
                  <a:gd fmla="*/ 9 h 99" name="T43"/>
                  <a:gd fmla="*/ 48 w 98" name="T44"/>
                  <a:gd fmla="*/ 29 h 99" name="T45"/>
                  <a:gd fmla="*/ 28 w 98" name="T46"/>
                  <a:gd fmla="*/ 48 h 9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9" w="98">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54" name="Freeform 933"/>
              <p:cNvSpPr/>
              <p:nvPr/>
            </p:nvSpPr>
            <p:spPr bwMode="auto">
              <a:xfrm>
                <a:off x="2697060" y="5013664"/>
                <a:ext cx="220308" cy="219077"/>
              </a:xfrm>
              <a:custGeom>
                <a:gdLst>
                  <a:gd fmla="*/ 179 w 179" name="T0"/>
                  <a:gd fmla="*/ 12 h 178" name="T1"/>
                  <a:gd fmla="*/ 14 w 179" name="T2"/>
                  <a:gd fmla="*/ 178 h 178" name="T3"/>
                  <a:gd fmla="*/ 0 w 179" name="T4"/>
                  <a:gd fmla="*/ 166 h 178" name="T5"/>
                  <a:gd fmla="*/ 165 w 179" name="T6"/>
                  <a:gd fmla="*/ 0 h 178" name="T7"/>
                  <a:gd fmla="*/ 179 w 179" name="T8"/>
                  <a:gd fmla="*/ 12 h 178" name="T9"/>
                </a:gdLst>
                <a:cxnLst>
                  <a:cxn ang="0">
                    <a:pos x="T0" y="T1"/>
                  </a:cxn>
                  <a:cxn ang="0">
                    <a:pos x="T2" y="T3"/>
                  </a:cxn>
                  <a:cxn ang="0">
                    <a:pos x="T4" y="T5"/>
                  </a:cxn>
                  <a:cxn ang="0">
                    <a:pos x="T6" y="T7"/>
                  </a:cxn>
                  <a:cxn ang="0">
                    <a:pos x="T8" y="T9"/>
                  </a:cxn>
                </a:cxnLst>
                <a:rect b="b" l="0" r="r" t="0"/>
                <a:pathLst>
                  <a:path h="178" w="179">
                    <a:moveTo>
                      <a:pt x="179" y="12"/>
                    </a:moveTo>
                    <a:lnTo>
                      <a:pt x="14" y="178"/>
                    </a:lnTo>
                    <a:lnTo>
                      <a:pt x="0" y="166"/>
                    </a:lnTo>
                    <a:lnTo>
                      <a:pt x="165" y="0"/>
                    </a:lnTo>
                    <a:lnTo>
                      <a:pt x="179" y="12"/>
                    </a:lnTo>
                    <a:close/>
                  </a:path>
                </a:pathLst>
              </a:cu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grpSp>
      </p:grpSp>
      <p:grpSp>
        <p:nvGrpSpPr>
          <p:cNvPr id="58" name="组合 57"/>
          <p:cNvGrpSpPr/>
          <p:nvPr/>
        </p:nvGrpSpPr>
        <p:grpSpPr>
          <a:xfrm>
            <a:off x="1699231" y="3681272"/>
            <a:ext cx="2158455" cy="2196000"/>
            <a:chOff x="478903" y="4355475"/>
            <a:chExt cx="2158455" cy="2196000"/>
          </a:xfrm>
          <a:solidFill>
            <a:srgbClr val="C00000"/>
          </a:solidFill>
        </p:grpSpPr>
        <p:grpSp>
          <p:nvGrpSpPr>
            <p:cNvPr id="59"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gdLst>
                  <a:gd fmla="*/ 57 w 64" name="T0"/>
                  <a:gd fmla="*/ 37 h 66" name="T1"/>
                  <a:gd fmla="*/ 43 w 64" name="T2"/>
                  <a:gd fmla="*/ 12 h 66" name="T3"/>
                  <a:gd fmla="*/ 39 w 64" name="T4"/>
                  <a:gd fmla="*/ 6 h 66" name="T5"/>
                  <a:gd fmla="*/ 25 w 64" name="T6"/>
                  <a:gd fmla="*/ 6 h 66" name="T7"/>
                  <a:gd fmla="*/ 22 w 64" name="T8"/>
                  <a:gd fmla="*/ 12 h 66" name="T9"/>
                  <a:gd fmla="*/ 8 w 64" name="T10"/>
                  <a:gd fmla="*/ 37 h 66" name="T11"/>
                  <a:gd fmla="*/ 4 w 64" name="T12"/>
                  <a:gd fmla="*/ 43 h 66" name="T13"/>
                  <a:gd fmla="*/ 11 w 64" name="T14"/>
                  <a:gd fmla="*/ 55 h 66" name="T15"/>
                  <a:gd fmla="*/ 18 w 64" name="T16"/>
                  <a:gd fmla="*/ 55 h 66" name="T17"/>
                  <a:gd fmla="*/ 19 w 64" name="T18"/>
                  <a:gd fmla="*/ 55 h 66" name="T19"/>
                  <a:gd fmla="*/ 19 w 64" name="T20"/>
                  <a:gd fmla="*/ 66 h 66" name="T21"/>
                  <a:gd fmla="*/ 32 w 64" name="T22"/>
                  <a:gd fmla="*/ 62 h 66" name="T23"/>
                  <a:gd fmla="*/ 32 w 64" name="T24"/>
                  <a:gd fmla="*/ 62 h 66" name="T25"/>
                  <a:gd fmla="*/ 46 w 64" name="T26"/>
                  <a:gd fmla="*/ 66 h 66" name="T27"/>
                  <a:gd fmla="*/ 46 w 64" name="T28"/>
                  <a:gd fmla="*/ 55 h 66" name="T29"/>
                  <a:gd fmla="*/ 46 w 64" name="T30"/>
                  <a:gd fmla="*/ 55 h 66" name="T31"/>
                  <a:gd fmla="*/ 53 w 64" name="T32"/>
                  <a:gd fmla="*/ 55 h 66" name="T33"/>
                  <a:gd fmla="*/ 60 w 64" name="T34"/>
                  <a:gd fmla="*/ 43 h 66" name="T35"/>
                  <a:gd fmla="*/ 57 w 64" name="T36"/>
                  <a:gd fmla="*/ 37 h 6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6" w="64">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65" name="Freeform 70"/>
              <p:cNvSpPr/>
              <p:nvPr/>
            </p:nvSpPr>
            <p:spPr bwMode="auto">
              <a:xfrm>
                <a:off x="2290424" y="5688115"/>
                <a:ext cx="75013" cy="75013"/>
              </a:xfrm>
              <a:custGeom>
                <a:gdLst>
                  <a:gd fmla="*/ 17 w 35" name="T0"/>
                  <a:gd fmla="*/ 0 h 35" name="T1"/>
                  <a:gd fmla="*/ 17 w 35" name="T2"/>
                  <a:gd fmla="*/ 0 h 35" name="T3"/>
                  <a:gd fmla="*/ 17 w 35" name="T4"/>
                  <a:gd fmla="*/ 0 h 35" name="T5"/>
                  <a:gd fmla="*/ 17 w 35" name="T6"/>
                  <a:gd fmla="*/ 0 h 35" name="T7"/>
                  <a:gd fmla="*/ 17 w 35" name="T8"/>
                  <a:gd fmla="*/ 0 h 35" name="T9"/>
                  <a:gd fmla="*/ 4 w 35" name="T10"/>
                  <a:gd fmla="*/ 6 h 35" name="T11"/>
                  <a:gd fmla="*/ 0 w 35" name="T12"/>
                  <a:gd fmla="*/ 17 h 35" name="T13"/>
                  <a:gd fmla="*/ 0 w 35" name="T14"/>
                  <a:gd fmla="*/ 17 h 35" name="T15"/>
                  <a:gd fmla="*/ 17 w 35" name="T16"/>
                  <a:gd fmla="*/ 35 h 35" name="T17"/>
                  <a:gd fmla="*/ 17 w 35" name="T18"/>
                  <a:gd fmla="*/ 35 h 35" name="T19"/>
                  <a:gd fmla="*/ 35 w 35" name="T20"/>
                  <a:gd fmla="*/ 17 h 35" name="T21"/>
                  <a:gd fmla="*/ 35 w 35" name="T22"/>
                  <a:gd fmla="*/ 17 h 35" name="T23"/>
                  <a:gd fmla="*/ 31 w 35" name="T24"/>
                  <a:gd fmla="*/ 6 h 35" name="T25"/>
                  <a:gd fmla="*/ 17 w 35" name="T26"/>
                  <a:gd fmla="*/ 0 h 3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5" w="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grpSp>
        <p:grpSp>
          <p:nvGrpSpPr>
            <p:cNvPr id="60"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gdLst>
                  <a:gd fmla="*/ 45 w 45" name="T0"/>
                  <a:gd fmla="*/ 17 h 43" name="T1"/>
                  <a:gd fmla="*/ 17 w 45" name="T2"/>
                  <a:gd fmla="*/ 43 h 43" name="T3"/>
                  <a:gd fmla="*/ 0 w 45" name="T4"/>
                  <a:gd fmla="*/ 26 h 43" name="T5"/>
                  <a:gd fmla="*/ 29 w 45" name="T6"/>
                  <a:gd fmla="*/ 0 h 43" name="T7"/>
                  <a:gd fmla="*/ 45 w 45" name="T8"/>
                  <a:gd fmla="*/ 17 h 43" name="T9"/>
                </a:gdLst>
                <a:cxnLst>
                  <a:cxn ang="0">
                    <a:pos x="T0" y="T1"/>
                  </a:cxn>
                  <a:cxn ang="0">
                    <a:pos x="T2" y="T3"/>
                  </a:cxn>
                  <a:cxn ang="0">
                    <a:pos x="T4" y="T5"/>
                  </a:cxn>
                  <a:cxn ang="0">
                    <a:pos x="T6" y="T7"/>
                  </a:cxn>
                  <a:cxn ang="0">
                    <a:pos x="T8" y="T9"/>
                  </a:cxn>
                </a:cxnLst>
                <a:rect b="b" l="0" r="r" t="0"/>
                <a:pathLst>
                  <a:path h="43" w="45">
                    <a:moveTo>
                      <a:pt x="45" y="17"/>
                    </a:moveTo>
                    <a:lnTo>
                      <a:pt x="17" y="43"/>
                    </a:lnTo>
                    <a:lnTo>
                      <a:pt x="0" y="26"/>
                    </a:lnTo>
                    <a:lnTo>
                      <a:pt x="29" y="0"/>
                    </a:lnTo>
                    <a:lnTo>
                      <a:pt x="45" y="17"/>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62" name="Freeform 289"/>
              <p:cNvSpPr>
                <a:spLocks noEditPoints="1"/>
              </p:cNvSpPr>
              <p:nvPr/>
            </p:nvSpPr>
            <p:spPr bwMode="auto">
              <a:xfrm>
                <a:off x="5537200" y="5734050"/>
                <a:ext cx="225425" cy="225425"/>
              </a:xfrm>
              <a:custGeom>
                <a:gdLst>
                  <a:gd fmla="*/ 30 w 60" name="T0"/>
                  <a:gd fmla="*/ 0 h 60" name="T1"/>
                  <a:gd fmla="*/ 0 w 60" name="T2"/>
                  <a:gd fmla="*/ 30 h 60" name="T3"/>
                  <a:gd fmla="*/ 30 w 60" name="T4"/>
                  <a:gd fmla="*/ 60 h 60" name="T5"/>
                  <a:gd fmla="*/ 60 w 60" name="T6"/>
                  <a:gd fmla="*/ 30 h 60" name="T7"/>
                  <a:gd fmla="*/ 30 w 60" name="T8"/>
                  <a:gd fmla="*/ 0 h 60" name="T9"/>
                  <a:gd fmla="*/ 30 w 60" name="T10"/>
                  <a:gd fmla="*/ 51 h 60" name="T11"/>
                  <a:gd fmla="*/ 8 w 60" name="T12"/>
                  <a:gd fmla="*/ 30 h 60" name="T13"/>
                  <a:gd fmla="*/ 30 w 60" name="T14"/>
                  <a:gd fmla="*/ 8 h 60" name="T15"/>
                  <a:gd fmla="*/ 52 w 60" name="T16"/>
                  <a:gd fmla="*/ 30 h 60" name="T17"/>
                  <a:gd fmla="*/ 30 w 60" name="T18"/>
                  <a:gd fmla="*/ 51 h 6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0" w="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sp>
            <p:nvSpPr>
              <p:cNvPr id="63" name="Freeform 291"/>
              <p:cNvSpPr/>
              <p:nvPr/>
            </p:nvSpPr>
            <p:spPr bwMode="auto">
              <a:xfrm>
                <a:off x="5397500" y="5951538"/>
                <a:ext cx="158750" cy="153988"/>
              </a:xfrm>
              <a:custGeom>
                <a:gdLst>
                  <a:gd fmla="*/ 30 w 42" name="T0"/>
                  <a:gd fmla="*/ 0 h 41" name="T1"/>
                  <a:gd fmla="*/ 3 w 42" name="T2"/>
                  <a:gd fmla="*/ 26 h 41" name="T3"/>
                  <a:gd fmla="*/ 3 w 42" name="T4"/>
                  <a:gd fmla="*/ 38 h 41" name="T5"/>
                  <a:gd fmla="*/ 15 w 42" name="T6"/>
                  <a:gd fmla="*/ 38 h 41" name="T7"/>
                  <a:gd fmla="*/ 42 w 42" name="T8"/>
                  <a:gd fmla="*/ 12 h 41" name="T9"/>
                  <a:gd fmla="*/ 30 w 42" name="T10"/>
                  <a:gd fmla="*/ 0 h 41" name="T11"/>
                </a:gdLst>
                <a:cxnLst>
                  <a:cxn ang="0">
                    <a:pos x="T0" y="T1"/>
                  </a:cxn>
                  <a:cxn ang="0">
                    <a:pos x="T2" y="T3"/>
                  </a:cxn>
                  <a:cxn ang="0">
                    <a:pos x="T4" y="T5"/>
                  </a:cxn>
                  <a:cxn ang="0">
                    <a:pos x="T6" y="T7"/>
                  </a:cxn>
                  <a:cxn ang="0">
                    <a:pos x="T8" y="T9"/>
                  </a:cxn>
                  <a:cxn ang="0">
                    <a:pos x="T10" y="T11"/>
                  </a:cxn>
                </a:cxnLst>
                <a:rect b="b" l="0" r="r" t="0"/>
                <a:pathLst>
                  <a:path h="41" w="42">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w="9525">
                    <a:solidFill>
                      <a:srgbClr val="000000"/>
                    </a:solidFill>
                    <a:round/>
                    <a:headEnd/>
                    <a:tailEnd/>
                  </a14:hiddenLine>
                </a:ext>
              </a:extLst>
            </p:spPr>
            <p:txBody>
              <a:bodyPr anchor="t" anchorCtr="0" bIns="60960" compatLnSpc="1" lIns="121920" numCol="1" rIns="121920" tIns="60960" vert="horz" wrap="square">
                <a:prstTxWarp prst="textNoShape">
                  <a:avLst/>
                </a:prstTxWarp>
              </a:bodyPr>
              <a:lstStyle/>
              <a:p>
                <a:endParaRPr altLang="en-US" lang="zh-CN" sz="2489">
                  <a:latin charset="0" panose="020b0604020202020204" pitchFamily="34" typeface="Arial"/>
                  <a:ea charset="-122" panose="020b0503020204020204" pitchFamily="34" typeface="微软雅黑"/>
                  <a:cs charset="0" panose="020b0604020202020204" pitchFamily="34" typeface="Arial"/>
                </a:endParaRPr>
              </a:p>
            </p:txBody>
          </p:sp>
        </p:grpSp>
      </p:grpSp>
      <p:sp>
        <p:nvSpPr>
          <p:cNvPr id="66" name="矩形 65"/>
          <p:cNvSpPr/>
          <p:nvPr/>
        </p:nvSpPr>
        <p:spPr>
          <a:xfrm>
            <a:off x="3747322" y="1369576"/>
            <a:ext cx="1198862" cy="396232"/>
          </a:xfrm>
          <a:prstGeom prst="rect">
            <a:avLst/>
          </a:prstGeom>
        </p:spPr>
        <p:txBody>
          <a:bodyPr bIns="45716" lIns="91431" rIns="91431" tIns="45716" wrap="none">
            <a:spAutoFit/>
          </a:bodyPr>
          <a:lstStyle/>
          <a:p>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67" name="矩形 47"/>
          <p:cNvSpPr>
            <a:spLocks noChangeArrowheads="1"/>
          </p:cNvSpPr>
          <p:nvPr/>
        </p:nvSpPr>
        <p:spPr bwMode="auto">
          <a:xfrm>
            <a:off x="3731559" y="2551649"/>
            <a:ext cx="2812663" cy="5303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68" name="矩形 67"/>
          <p:cNvSpPr/>
          <p:nvPr/>
        </p:nvSpPr>
        <p:spPr>
          <a:xfrm>
            <a:off x="3747322" y="3574959"/>
            <a:ext cx="1198862" cy="396232"/>
          </a:xfrm>
          <a:prstGeom prst="rect">
            <a:avLst/>
          </a:prstGeom>
        </p:spPr>
        <p:txBody>
          <a:bodyPr bIns="45716" lIns="91431" rIns="91431" tIns="45716" wrap="none">
            <a:spAutoFit/>
          </a:bodyPr>
          <a:lstStyle/>
          <a:p>
            <a:r>
              <a:rPr altLang="en-US" b="1" lang="zh-CN" sz="2000">
                <a:solidFill>
                  <a:schemeClr val="tx1">
                    <a:lumMod val="65000"/>
                    <a:lumOff val="35000"/>
                  </a:schemeClr>
                </a:solidFill>
                <a:latin charset="-122" panose="020b0503020204020204" pitchFamily="34" typeface="微软雅黑"/>
                <a:ea charset="-122" panose="020b0503020204020204" pitchFamily="34" typeface="微软雅黑"/>
              </a:rPr>
              <a:t>添加标题</a:t>
            </a:r>
          </a:p>
        </p:txBody>
      </p:sp>
      <p:sp>
        <p:nvSpPr>
          <p:cNvPr id="69" name="矩形 47"/>
          <p:cNvSpPr>
            <a:spLocks noChangeArrowheads="1"/>
          </p:cNvSpPr>
          <p:nvPr/>
        </p:nvSpPr>
        <p:spPr bwMode="auto">
          <a:xfrm>
            <a:off x="3731559" y="4741267"/>
            <a:ext cx="2812663" cy="5303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200">
                <a:solidFill>
                  <a:schemeClr val="tx1">
                    <a:lumMod val="65000"/>
                    <a:lumOff val="35000"/>
                  </a:schemeClr>
                </a:solidFill>
                <a:sym charset="-122" panose="020b0503020204020204" pitchFamily="34" typeface="微软雅黑"/>
              </a:rPr>
              <a:t>在此录入上述图表的描述说明，在此录入上述图表的描述说明。</a:t>
            </a:r>
          </a:p>
        </p:txBody>
      </p:sp>
      <p:sp>
        <p:nvSpPr>
          <p:cNvPr id="70" name="矩形 69"/>
          <p:cNvSpPr/>
          <p:nvPr/>
        </p:nvSpPr>
        <p:spPr>
          <a:xfrm>
            <a:off x="7089756" y="1389606"/>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latin charset="-122" panose="020b0503020204020204" pitchFamily="34" typeface="微软雅黑"/>
              <a:ea charset="-122" panose="020b0503020204020204" pitchFamily="34" typeface="微软雅黑"/>
            </a:endParaRPr>
          </a:p>
        </p:txBody>
      </p:sp>
      <p:sp>
        <p:nvSpPr>
          <p:cNvPr id="71" name="矩形 70"/>
          <p:cNvSpPr/>
          <p:nvPr/>
        </p:nvSpPr>
        <p:spPr>
          <a:xfrm>
            <a:off x="7465739" y="1297568"/>
            <a:ext cx="1198862" cy="396232"/>
          </a:xfrm>
          <a:prstGeom prst="rect">
            <a:avLst/>
          </a:prstGeom>
        </p:spPr>
        <p:txBody>
          <a:bodyPr bIns="45716" lIns="91431" rIns="91431" tIns="45716" wrap="none">
            <a:spAutoFit/>
          </a:bodyPr>
          <a:lstStyle/>
          <a:p>
            <a:r>
              <a:rPr altLang="en-US" b="1" lang="zh-CN" smtClean="0" sz="2000">
                <a:solidFill>
                  <a:srgbClr val="2C3637"/>
                </a:solidFill>
                <a:latin charset="-122" panose="020b0503020204020204" pitchFamily="34" typeface="微软雅黑"/>
                <a:ea charset="-122" panose="020b0503020204020204" pitchFamily="34" typeface="微软雅黑"/>
              </a:rPr>
              <a:t>输入标题</a:t>
            </a:r>
          </a:p>
        </p:txBody>
      </p:sp>
      <p:sp>
        <p:nvSpPr>
          <p:cNvPr id="72" name="矩形 47"/>
          <p:cNvSpPr>
            <a:spLocks noChangeArrowheads="1"/>
          </p:cNvSpPr>
          <p:nvPr/>
        </p:nvSpPr>
        <p:spPr bwMode="auto">
          <a:xfrm>
            <a:off x="7465740" y="1662514"/>
            <a:ext cx="3456384"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2C3637"/>
                </a:solidFill>
                <a:sym charset="-122" panose="020b0503020204020204" pitchFamily="34" typeface="微软雅黑"/>
              </a:rPr>
              <a:t>在此录入上述图表的综合描述说明，在此录入上述图表的综合描述说明。</a:t>
            </a:r>
          </a:p>
        </p:txBody>
      </p:sp>
      <p:cxnSp>
        <p:nvCxnSpPr>
          <p:cNvPr id="73" name="直接连接符 72"/>
          <p:cNvCxnSpPr/>
          <p:nvPr/>
        </p:nvCxnSpPr>
        <p:spPr>
          <a:xfrm flipH="1">
            <a:off x="7197768" y="1605630"/>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7089756" y="2593712"/>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latin charset="-122" panose="020b0503020204020204" pitchFamily="34" typeface="微软雅黑"/>
              <a:ea charset="-122" panose="020b0503020204020204" pitchFamily="34" typeface="微软雅黑"/>
            </a:endParaRPr>
          </a:p>
        </p:txBody>
      </p:sp>
      <p:sp>
        <p:nvSpPr>
          <p:cNvPr id="75" name="矩形 74"/>
          <p:cNvSpPr/>
          <p:nvPr/>
        </p:nvSpPr>
        <p:spPr>
          <a:xfrm>
            <a:off x="7465739" y="2483472"/>
            <a:ext cx="1198862" cy="396232"/>
          </a:xfrm>
          <a:prstGeom prst="rect">
            <a:avLst/>
          </a:prstGeom>
        </p:spPr>
        <p:txBody>
          <a:bodyPr bIns="45716" lIns="91431" rIns="91431" tIns="45716" wrap="none">
            <a:spAutoFit/>
          </a:bodyPr>
          <a:lstStyle/>
          <a:p>
            <a:r>
              <a:rPr altLang="en-US" b="1" lang="zh-CN" smtClean="0" sz="2000">
                <a:solidFill>
                  <a:srgbClr val="2C3637"/>
                </a:solidFill>
                <a:latin charset="-122" panose="020b0503020204020204" pitchFamily="34" typeface="微软雅黑"/>
                <a:ea charset="-122" panose="020b0503020204020204" pitchFamily="34" typeface="微软雅黑"/>
              </a:rPr>
              <a:t>输入标题</a:t>
            </a:r>
          </a:p>
        </p:txBody>
      </p:sp>
      <p:sp>
        <p:nvSpPr>
          <p:cNvPr id="76" name="矩形 47"/>
          <p:cNvSpPr>
            <a:spLocks noChangeArrowheads="1"/>
          </p:cNvSpPr>
          <p:nvPr/>
        </p:nvSpPr>
        <p:spPr bwMode="auto">
          <a:xfrm>
            <a:off x="7465740" y="2848418"/>
            <a:ext cx="3456384"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2C3637"/>
                </a:solidFill>
                <a:sym charset="-122" panose="020b0503020204020204" pitchFamily="34" typeface="微软雅黑"/>
              </a:rPr>
              <a:t>在此录入上述图表的综合描述说明，在此录入上述图表的综合描述说明。</a:t>
            </a:r>
          </a:p>
        </p:txBody>
      </p:sp>
      <p:cxnSp>
        <p:nvCxnSpPr>
          <p:cNvPr id="77" name="直接连接符 76"/>
          <p:cNvCxnSpPr/>
          <p:nvPr/>
        </p:nvCxnSpPr>
        <p:spPr>
          <a:xfrm flipH="1">
            <a:off x="7197768" y="2809736"/>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7089756" y="3797818"/>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latin charset="-122" panose="020b0503020204020204" pitchFamily="34" typeface="微软雅黑"/>
              <a:ea charset="-122" panose="020b0503020204020204" pitchFamily="34" typeface="微软雅黑"/>
            </a:endParaRPr>
          </a:p>
        </p:txBody>
      </p:sp>
      <p:sp>
        <p:nvSpPr>
          <p:cNvPr id="79" name="矩形 78"/>
          <p:cNvSpPr/>
          <p:nvPr/>
        </p:nvSpPr>
        <p:spPr>
          <a:xfrm>
            <a:off x="7465739" y="3707609"/>
            <a:ext cx="1198862" cy="396232"/>
          </a:xfrm>
          <a:prstGeom prst="rect">
            <a:avLst/>
          </a:prstGeom>
        </p:spPr>
        <p:txBody>
          <a:bodyPr bIns="45716" lIns="91431" rIns="91431" tIns="45716" wrap="none">
            <a:spAutoFit/>
          </a:bodyPr>
          <a:lstStyle/>
          <a:p>
            <a:r>
              <a:rPr altLang="en-US" b="1" lang="zh-CN" smtClean="0" sz="2000">
                <a:solidFill>
                  <a:srgbClr val="2C3637"/>
                </a:solidFill>
                <a:latin charset="-122" panose="020b0503020204020204" pitchFamily="34" typeface="微软雅黑"/>
                <a:ea charset="-122" panose="020b0503020204020204" pitchFamily="34" typeface="微软雅黑"/>
              </a:rPr>
              <a:t>输入标题</a:t>
            </a:r>
          </a:p>
        </p:txBody>
      </p:sp>
      <p:sp>
        <p:nvSpPr>
          <p:cNvPr id="84" name="矩形 83"/>
          <p:cNvSpPr>
            <a:spLocks noChangeArrowheads="1"/>
          </p:cNvSpPr>
          <p:nvPr/>
        </p:nvSpPr>
        <p:spPr bwMode="auto">
          <a:xfrm>
            <a:off x="7465740" y="4072554"/>
            <a:ext cx="3456384"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2C3637"/>
                </a:solidFill>
                <a:sym charset="-122" panose="020b0503020204020204" pitchFamily="34" typeface="微软雅黑"/>
              </a:rPr>
              <a:t>在此录入上述图表的综合描述说明，在此录入上述图表的综合描述说明。</a:t>
            </a:r>
          </a:p>
        </p:txBody>
      </p:sp>
      <p:cxnSp>
        <p:nvCxnSpPr>
          <p:cNvPr id="85" name="直接连接符 84"/>
          <p:cNvCxnSpPr/>
          <p:nvPr/>
        </p:nvCxnSpPr>
        <p:spPr>
          <a:xfrm flipH="1">
            <a:off x="7197768" y="3981894"/>
            <a:ext cx="0" cy="9880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7089756" y="4908535"/>
            <a:ext cx="216024" cy="21602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latin charset="-122" panose="020b0503020204020204" pitchFamily="34" typeface="微软雅黑"/>
              <a:ea charset="-122" panose="020b0503020204020204" pitchFamily="34" typeface="微软雅黑"/>
            </a:endParaRPr>
          </a:p>
        </p:txBody>
      </p:sp>
      <p:sp>
        <p:nvSpPr>
          <p:cNvPr id="87" name="矩形 86"/>
          <p:cNvSpPr/>
          <p:nvPr/>
        </p:nvSpPr>
        <p:spPr>
          <a:xfrm>
            <a:off x="7465739" y="4787728"/>
            <a:ext cx="1198862" cy="396232"/>
          </a:xfrm>
          <a:prstGeom prst="rect">
            <a:avLst/>
          </a:prstGeom>
        </p:spPr>
        <p:txBody>
          <a:bodyPr bIns="45716" lIns="91431" rIns="91431" tIns="45716" wrap="none">
            <a:spAutoFit/>
          </a:bodyPr>
          <a:lstStyle/>
          <a:p>
            <a:r>
              <a:rPr altLang="en-US" b="1" lang="zh-CN" smtClean="0" sz="2000">
                <a:solidFill>
                  <a:srgbClr val="2C3637"/>
                </a:solidFill>
                <a:latin charset="-122" panose="020b0503020204020204" pitchFamily="34" typeface="微软雅黑"/>
                <a:ea charset="-122" panose="020b0503020204020204" pitchFamily="34" typeface="微软雅黑"/>
              </a:rPr>
              <a:t>输入标题</a:t>
            </a:r>
          </a:p>
        </p:txBody>
      </p:sp>
      <p:sp>
        <p:nvSpPr>
          <p:cNvPr id="88" name="矩形 87"/>
          <p:cNvSpPr>
            <a:spLocks noChangeArrowheads="1"/>
          </p:cNvSpPr>
          <p:nvPr/>
        </p:nvSpPr>
        <p:spPr bwMode="auto">
          <a:xfrm>
            <a:off x="7465740" y="5152674"/>
            <a:ext cx="3456384" cy="6034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nSpc>
                <a:spcPct val="120000"/>
              </a:lnSpc>
              <a:spcBef>
                <a:spcPct val="0"/>
              </a:spcBef>
              <a:buNone/>
            </a:pPr>
            <a:r>
              <a:rPr altLang="en-US" lang="zh-CN" sz="1400">
                <a:solidFill>
                  <a:srgbClr val="2C3637"/>
                </a:solidFill>
                <a:sym charset="-122" panose="020b0503020204020204" pitchFamily="34" typeface="微软雅黑"/>
              </a:rPr>
              <a:t>在此录入上述图表的综合描述说明，在此录入上述图表的综合描述说明。</a:t>
            </a:r>
          </a:p>
        </p:txBody>
      </p:sp>
      <p:sp>
        <p:nvSpPr>
          <p:cNvPr id="99" name="圆角矩形 98"/>
          <p:cNvSpPr/>
          <p:nvPr/>
        </p:nvSpPr>
        <p:spPr>
          <a:xfrm>
            <a:off x="-239117" y="2517059"/>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圆角矩形 99"/>
          <p:cNvSpPr/>
          <p:nvPr/>
        </p:nvSpPr>
        <p:spPr>
          <a:xfrm>
            <a:off x="-383132" y="1285143"/>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1" name="标题 4"/>
          <p:cNvSpPr txBox="1"/>
          <p:nvPr/>
        </p:nvSpPr>
        <p:spPr>
          <a:xfrm>
            <a:off x="48915" y="2538289"/>
            <a:ext cx="1728192"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solidFill>
                <a:latin charset="-122" panose="020b0503020204020204" pitchFamily="34" typeface="微软雅黑"/>
                <a:ea charset="-122" panose="020b0503020204020204" pitchFamily="34" typeface="微软雅黑"/>
              </a:rPr>
              <a:t>财务与融资</a:t>
            </a:r>
          </a:p>
        </p:txBody>
      </p:sp>
      <p:sp>
        <p:nvSpPr>
          <p:cNvPr id="102" name="标题 4"/>
          <p:cNvSpPr txBox="1"/>
          <p:nvPr/>
        </p:nvSpPr>
        <p:spPr>
          <a:xfrm>
            <a:off x="48916" y="1285143"/>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103" name="圆角矩形 102"/>
          <p:cNvSpPr/>
          <p:nvPr/>
        </p:nvSpPr>
        <p:spPr>
          <a:xfrm>
            <a:off x="-383133" y="159820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4" name="标题 4"/>
          <p:cNvSpPr txBox="1"/>
          <p:nvPr/>
        </p:nvSpPr>
        <p:spPr>
          <a:xfrm>
            <a:off x="48915" y="159820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105" name="圆角矩形 104"/>
          <p:cNvSpPr/>
          <p:nvPr/>
        </p:nvSpPr>
        <p:spPr>
          <a:xfrm>
            <a:off x="-383133" y="190287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6" name="标题 4"/>
          <p:cNvSpPr txBox="1"/>
          <p:nvPr/>
        </p:nvSpPr>
        <p:spPr>
          <a:xfrm>
            <a:off x="48915" y="190287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107" name="圆角矩形 106"/>
          <p:cNvSpPr/>
          <p:nvPr/>
        </p:nvSpPr>
        <p:spPr>
          <a:xfrm>
            <a:off x="-383134" y="2210920"/>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8" name="标题 4"/>
          <p:cNvSpPr txBox="1"/>
          <p:nvPr/>
        </p:nvSpPr>
        <p:spPr>
          <a:xfrm>
            <a:off x="48914" y="2210920"/>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109" name="圆角矩形 108"/>
          <p:cNvSpPr/>
          <p:nvPr/>
        </p:nvSpPr>
        <p:spPr>
          <a:xfrm>
            <a:off x="11750215"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0" name="标题 4"/>
          <p:cNvSpPr txBox="1"/>
          <p:nvPr/>
        </p:nvSpPr>
        <p:spPr>
          <a:xfrm>
            <a:off x="11786219"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38</a:t>
            </a:r>
          </a:p>
        </p:txBody>
      </p:sp>
    </p:spTree>
    <p:extLst>
      <p:ext uri="{BB962C8B-B14F-4D97-AF65-F5344CB8AC3E}">
        <p14:creationId val="571679180"/>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250"/>
                                  </p:stCondLst>
                                  <p:childTnLst>
                                    <p:set>
                                      <p:cBhvr>
                                        <p:cTn dur="1" fill="hold" id="6">
                                          <p:stCondLst>
                                            <p:cond delay="0"/>
                                          </p:stCondLst>
                                        </p:cTn>
                                        <p:tgtEl>
                                          <p:spTgt spid="50"/>
                                        </p:tgtEl>
                                        <p:attrNameLst>
                                          <p:attrName>style.visibility</p:attrName>
                                        </p:attrNameLst>
                                      </p:cBhvr>
                                      <p:to>
                                        <p:strVal val="visible"/>
                                      </p:to>
                                    </p:set>
                                    <p:anim calcmode="lin" valueType="num">
                                      <p:cBhvr>
                                        <p:cTn dur="350" fill="hold" id="7"/>
                                        <p:tgtEl>
                                          <p:spTgt spid="50"/>
                                        </p:tgtEl>
                                        <p:attrNameLst>
                                          <p:attrName>ppt_w</p:attrName>
                                        </p:attrNameLst>
                                      </p:cBhvr>
                                      <p:tavLst>
                                        <p:tav tm="0">
                                          <p:val>
                                            <p:fltVal val="0"/>
                                          </p:val>
                                        </p:tav>
                                        <p:tav tm="100000">
                                          <p:val>
                                            <p:strVal val="#ppt_w"/>
                                          </p:val>
                                        </p:tav>
                                      </p:tavLst>
                                    </p:anim>
                                    <p:anim calcmode="lin" valueType="num">
                                      <p:cBhvr>
                                        <p:cTn dur="350" fill="hold" id="8"/>
                                        <p:tgtEl>
                                          <p:spTgt spid="50"/>
                                        </p:tgtEl>
                                        <p:attrNameLst>
                                          <p:attrName>ppt_h</p:attrName>
                                        </p:attrNameLst>
                                      </p:cBhvr>
                                      <p:tavLst>
                                        <p:tav tm="0">
                                          <p:val>
                                            <p:fltVal val="0"/>
                                          </p:val>
                                        </p:tav>
                                        <p:tav tm="100000">
                                          <p:val>
                                            <p:strVal val="#ppt_h"/>
                                          </p:val>
                                        </p:tav>
                                      </p:tavLst>
                                    </p:anim>
                                    <p:animEffect filter="fade" transition="in">
                                      <p:cBhvr>
                                        <p:cTn dur="350" id="9"/>
                                        <p:tgtEl>
                                          <p:spTgt spid="50"/>
                                        </p:tgtEl>
                                      </p:cBhvr>
                                    </p:animEffect>
                                  </p:childTnLst>
                                </p:cTn>
                              </p:par>
                              <p:par>
                                <p:cTn fill="hold" id="10" nodeType="withEffect" presetClass="entr" presetID="22" presetSubtype="8">
                                  <p:stCondLst>
                                    <p:cond delay="1000"/>
                                  </p:stCondLst>
                                  <p:childTnLst>
                                    <p:set>
                                      <p:cBhvr>
                                        <p:cTn dur="1" fill="hold" id="11">
                                          <p:stCondLst>
                                            <p:cond delay="0"/>
                                          </p:stCondLst>
                                        </p:cTn>
                                        <p:tgtEl>
                                          <p:spTgt spid="20"/>
                                        </p:tgtEl>
                                        <p:attrNameLst>
                                          <p:attrName>style.visibility</p:attrName>
                                        </p:attrNameLst>
                                      </p:cBhvr>
                                      <p:to>
                                        <p:strVal val="visible"/>
                                      </p:to>
                                    </p:set>
                                    <p:animEffect filter="wipe(left)" transition="in">
                                      <p:cBhvr>
                                        <p:cTn dur="500" id="12"/>
                                        <p:tgtEl>
                                          <p:spTgt spid="20"/>
                                        </p:tgtEl>
                                      </p:cBhvr>
                                    </p:animEffect>
                                  </p:childTnLst>
                                </p:cTn>
                              </p:par>
                              <p:par>
                                <p:cTn fill="hold" id="13" nodeType="withEffect" presetClass="entr" presetID="22" presetSubtype="8">
                                  <p:stCondLst>
                                    <p:cond delay="1900"/>
                                  </p:stCondLst>
                                  <p:childTnLst>
                                    <p:set>
                                      <p:cBhvr>
                                        <p:cTn dur="1" fill="hold" id="14">
                                          <p:stCondLst>
                                            <p:cond delay="0"/>
                                          </p:stCondLst>
                                        </p:cTn>
                                        <p:tgtEl>
                                          <p:spTgt spid="25"/>
                                        </p:tgtEl>
                                        <p:attrNameLst>
                                          <p:attrName>style.visibility</p:attrName>
                                        </p:attrNameLst>
                                      </p:cBhvr>
                                      <p:to>
                                        <p:strVal val="visible"/>
                                      </p:to>
                                    </p:set>
                                    <p:animEffect filter="wipe(left)" transition="in">
                                      <p:cBhvr>
                                        <p:cTn dur="500" id="15"/>
                                        <p:tgtEl>
                                          <p:spTgt spid="25"/>
                                        </p:tgtEl>
                                      </p:cBhvr>
                                    </p:animEffect>
                                  </p:childTnLst>
                                </p:cTn>
                              </p:par>
                              <p:par>
                                <p:cTn fill="hold" grpId="0" id="16" nodeType="withEffect" presetClass="entr" presetID="22" presetSubtype="4">
                                  <p:stCondLst>
                                    <p:cond delay="2750"/>
                                  </p:stCondLst>
                                  <p:childTnLst>
                                    <p:set>
                                      <p:cBhvr>
                                        <p:cTn dur="1" fill="hold" id="17">
                                          <p:stCondLst>
                                            <p:cond delay="0"/>
                                          </p:stCondLst>
                                        </p:cTn>
                                        <p:tgtEl>
                                          <p:spTgt spid="66"/>
                                        </p:tgtEl>
                                        <p:attrNameLst>
                                          <p:attrName>style.visibility</p:attrName>
                                        </p:attrNameLst>
                                      </p:cBhvr>
                                      <p:to>
                                        <p:strVal val="visible"/>
                                      </p:to>
                                    </p:set>
                                    <p:animEffect filter="wipe(down)" transition="in">
                                      <p:cBhvr>
                                        <p:cTn dur="500" id="18"/>
                                        <p:tgtEl>
                                          <p:spTgt spid="66"/>
                                        </p:tgtEl>
                                      </p:cBhvr>
                                    </p:animEffect>
                                  </p:childTnLst>
                                </p:cTn>
                              </p:par>
                              <p:par>
                                <p:cTn fill="hold" grpId="0" id="19" nodeType="withEffect" presetClass="entr" presetID="22" presetSubtype="1">
                                  <p:stCondLst>
                                    <p:cond delay="2750"/>
                                  </p:stCondLst>
                                  <p:childTnLst>
                                    <p:set>
                                      <p:cBhvr>
                                        <p:cTn dur="1" fill="hold" id="20">
                                          <p:stCondLst>
                                            <p:cond delay="0"/>
                                          </p:stCondLst>
                                        </p:cTn>
                                        <p:tgtEl>
                                          <p:spTgt spid="67"/>
                                        </p:tgtEl>
                                        <p:attrNameLst>
                                          <p:attrName>style.visibility</p:attrName>
                                        </p:attrNameLst>
                                      </p:cBhvr>
                                      <p:to>
                                        <p:strVal val="visible"/>
                                      </p:to>
                                    </p:set>
                                    <p:animEffect filter="wipe(up)" transition="in">
                                      <p:cBhvr>
                                        <p:cTn dur="500" id="21"/>
                                        <p:tgtEl>
                                          <p:spTgt spid="67"/>
                                        </p:tgtEl>
                                      </p:cBhvr>
                                    </p:animEffect>
                                  </p:childTnLst>
                                </p:cTn>
                              </p:par>
                              <p:par>
                                <p:cTn fill="hold" id="22" nodeType="withEffect" presetClass="entr" presetID="53" presetSubtype="0">
                                  <p:stCondLst>
                                    <p:cond delay="3500"/>
                                  </p:stCondLst>
                                  <p:childTnLst>
                                    <p:set>
                                      <p:cBhvr>
                                        <p:cTn dur="1" fill="hold" id="23">
                                          <p:stCondLst>
                                            <p:cond delay="0"/>
                                          </p:stCondLst>
                                        </p:cTn>
                                        <p:tgtEl>
                                          <p:spTgt spid="58"/>
                                        </p:tgtEl>
                                        <p:attrNameLst>
                                          <p:attrName>style.visibility</p:attrName>
                                        </p:attrNameLst>
                                      </p:cBhvr>
                                      <p:to>
                                        <p:strVal val="visible"/>
                                      </p:to>
                                    </p:set>
                                    <p:anim calcmode="lin" valueType="num">
                                      <p:cBhvr>
                                        <p:cTn dur="350" fill="hold" id="24"/>
                                        <p:tgtEl>
                                          <p:spTgt spid="58"/>
                                        </p:tgtEl>
                                        <p:attrNameLst>
                                          <p:attrName>ppt_w</p:attrName>
                                        </p:attrNameLst>
                                      </p:cBhvr>
                                      <p:tavLst>
                                        <p:tav tm="0">
                                          <p:val>
                                            <p:fltVal val="0"/>
                                          </p:val>
                                        </p:tav>
                                        <p:tav tm="100000">
                                          <p:val>
                                            <p:strVal val="#ppt_w"/>
                                          </p:val>
                                        </p:tav>
                                      </p:tavLst>
                                    </p:anim>
                                    <p:anim calcmode="lin" valueType="num">
                                      <p:cBhvr>
                                        <p:cTn dur="350" fill="hold" id="25"/>
                                        <p:tgtEl>
                                          <p:spTgt spid="58"/>
                                        </p:tgtEl>
                                        <p:attrNameLst>
                                          <p:attrName>ppt_h</p:attrName>
                                        </p:attrNameLst>
                                      </p:cBhvr>
                                      <p:tavLst>
                                        <p:tav tm="0">
                                          <p:val>
                                            <p:fltVal val="0"/>
                                          </p:val>
                                        </p:tav>
                                        <p:tav tm="100000">
                                          <p:val>
                                            <p:strVal val="#ppt_h"/>
                                          </p:val>
                                        </p:tav>
                                      </p:tavLst>
                                    </p:anim>
                                    <p:animEffect filter="fade" transition="in">
                                      <p:cBhvr>
                                        <p:cTn dur="350" id="26"/>
                                        <p:tgtEl>
                                          <p:spTgt spid="58"/>
                                        </p:tgtEl>
                                      </p:cBhvr>
                                    </p:animEffect>
                                  </p:childTnLst>
                                </p:cTn>
                              </p:par>
                              <p:par>
                                <p:cTn fill="hold" id="27" nodeType="withEffect" presetClass="entr" presetID="22" presetSubtype="8">
                                  <p:stCondLst>
                                    <p:cond delay="4200"/>
                                  </p:stCondLst>
                                  <p:childTnLst>
                                    <p:set>
                                      <p:cBhvr>
                                        <p:cTn dur="1" fill="hold" id="28">
                                          <p:stCondLst>
                                            <p:cond delay="0"/>
                                          </p:stCondLst>
                                        </p:cTn>
                                        <p:tgtEl>
                                          <p:spTgt spid="40"/>
                                        </p:tgtEl>
                                        <p:attrNameLst>
                                          <p:attrName>style.visibility</p:attrName>
                                        </p:attrNameLst>
                                      </p:cBhvr>
                                      <p:to>
                                        <p:strVal val="visible"/>
                                      </p:to>
                                    </p:set>
                                    <p:animEffect filter="wipe(left)" transition="in">
                                      <p:cBhvr>
                                        <p:cTn dur="500" id="29"/>
                                        <p:tgtEl>
                                          <p:spTgt spid="40"/>
                                        </p:tgtEl>
                                      </p:cBhvr>
                                    </p:animEffect>
                                  </p:childTnLst>
                                </p:cTn>
                              </p:par>
                              <p:par>
                                <p:cTn fill="hold" id="30" nodeType="withEffect" presetClass="entr" presetID="22" presetSubtype="8">
                                  <p:stCondLst>
                                    <p:cond delay="5100"/>
                                  </p:stCondLst>
                                  <p:childTnLst>
                                    <p:set>
                                      <p:cBhvr>
                                        <p:cTn dur="1" fill="hold" id="31">
                                          <p:stCondLst>
                                            <p:cond delay="0"/>
                                          </p:stCondLst>
                                        </p:cTn>
                                        <p:tgtEl>
                                          <p:spTgt spid="46"/>
                                        </p:tgtEl>
                                        <p:attrNameLst>
                                          <p:attrName>style.visibility</p:attrName>
                                        </p:attrNameLst>
                                      </p:cBhvr>
                                      <p:to>
                                        <p:strVal val="visible"/>
                                      </p:to>
                                    </p:set>
                                    <p:animEffect filter="wipe(left)" transition="in">
                                      <p:cBhvr>
                                        <p:cTn dur="500" id="32"/>
                                        <p:tgtEl>
                                          <p:spTgt spid="46"/>
                                        </p:tgtEl>
                                      </p:cBhvr>
                                    </p:animEffect>
                                  </p:childTnLst>
                                </p:cTn>
                              </p:par>
                              <p:par>
                                <p:cTn fill="hold" grpId="0" id="33" nodeType="withEffect" presetClass="entr" presetID="22" presetSubtype="4">
                                  <p:stCondLst>
                                    <p:cond delay="6000"/>
                                  </p:stCondLst>
                                  <p:childTnLst>
                                    <p:set>
                                      <p:cBhvr>
                                        <p:cTn dur="1" fill="hold" id="34">
                                          <p:stCondLst>
                                            <p:cond delay="0"/>
                                          </p:stCondLst>
                                        </p:cTn>
                                        <p:tgtEl>
                                          <p:spTgt spid="68"/>
                                        </p:tgtEl>
                                        <p:attrNameLst>
                                          <p:attrName>style.visibility</p:attrName>
                                        </p:attrNameLst>
                                      </p:cBhvr>
                                      <p:to>
                                        <p:strVal val="visible"/>
                                      </p:to>
                                    </p:set>
                                    <p:animEffect filter="wipe(down)" transition="in">
                                      <p:cBhvr>
                                        <p:cTn dur="500" id="35"/>
                                        <p:tgtEl>
                                          <p:spTgt spid="68"/>
                                        </p:tgtEl>
                                      </p:cBhvr>
                                    </p:animEffect>
                                  </p:childTnLst>
                                </p:cTn>
                              </p:par>
                              <p:par>
                                <p:cTn fill="hold" grpId="0" id="36" nodeType="withEffect" presetClass="entr" presetID="22" presetSubtype="1">
                                  <p:stCondLst>
                                    <p:cond delay="6000"/>
                                  </p:stCondLst>
                                  <p:childTnLst>
                                    <p:set>
                                      <p:cBhvr>
                                        <p:cTn dur="1" fill="hold" id="37">
                                          <p:stCondLst>
                                            <p:cond delay="0"/>
                                          </p:stCondLst>
                                        </p:cTn>
                                        <p:tgtEl>
                                          <p:spTgt spid="69"/>
                                        </p:tgtEl>
                                        <p:attrNameLst>
                                          <p:attrName>style.visibility</p:attrName>
                                        </p:attrNameLst>
                                      </p:cBhvr>
                                      <p:to>
                                        <p:strVal val="visible"/>
                                      </p:to>
                                    </p:set>
                                    <p:animEffect filter="wipe(up)" transition="in">
                                      <p:cBhvr>
                                        <p:cTn dur="500" id="38"/>
                                        <p:tgtEl>
                                          <p:spTgt spid="69"/>
                                        </p:tgtEl>
                                      </p:cBhvr>
                                    </p:animEffect>
                                  </p:childTnLst>
                                </p:cTn>
                              </p:par>
                            </p:childTnLst>
                          </p:cTn>
                        </p:par>
                        <p:par>
                          <p:cTn fill="hold" id="39" nodeType="afterGroup">
                            <p:stCondLst>
                              <p:cond delay="6500"/>
                            </p:stCondLst>
                            <p:childTnLst>
                              <p:par>
                                <p:cTn fill="hold" grpId="0" id="40" nodeType="afterEffect" presetClass="entr" presetID="2" presetSubtype="1">
                                  <p:stCondLst>
                                    <p:cond delay="0"/>
                                  </p:stCondLst>
                                  <p:childTnLst>
                                    <p:set>
                                      <p:cBhvr>
                                        <p:cTn dur="1" fill="hold" id="41">
                                          <p:stCondLst>
                                            <p:cond delay="0"/>
                                          </p:stCondLst>
                                        </p:cTn>
                                        <p:tgtEl>
                                          <p:spTgt spid="70"/>
                                        </p:tgtEl>
                                        <p:attrNameLst>
                                          <p:attrName>style.visibility</p:attrName>
                                        </p:attrNameLst>
                                      </p:cBhvr>
                                      <p:to>
                                        <p:strVal val="visible"/>
                                      </p:to>
                                    </p:set>
                                    <p:anim calcmode="lin" valueType="num">
                                      <p:cBhvr additive="base">
                                        <p:cTn dur="500" fill="hold" id="42"/>
                                        <p:tgtEl>
                                          <p:spTgt spid="70"/>
                                        </p:tgtEl>
                                        <p:attrNameLst>
                                          <p:attrName>ppt_x</p:attrName>
                                        </p:attrNameLst>
                                      </p:cBhvr>
                                      <p:tavLst>
                                        <p:tav tm="0">
                                          <p:val>
                                            <p:strVal val="#ppt_x"/>
                                          </p:val>
                                        </p:tav>
                                        <p:tav tm="100000">
                                          <p:val>
                                            <p:strVal val="#ppt_x"/>
                                          </p:val>
                                        </p:tav>
                                      </p:tavLst>
                                    </p:anim>
                                    <p:anim calcmode="lin" valueType="num">
                                      <p:cBhvr additive="base">
                                        <p:cTn dur="500" fill="hold" id="43"/>
                                        <p:tgtEl>
                                          <p:spTgt spid="70"/>
                                        </p:tgtEl>
                                        <p:attrNameLst>
                                          <p:attrName>ppt_y</p:attrName>
                                        </p:attrNameLst>
                                      </p:cBhvr>
                                      <p:tavLst>
                                        <p:tav tm="0">
                                          <p:val>
                                            <p:strVal val="0-#ppt_h/2"/>
                                          </p:val>
                                        </p:tav>
                                        <p:tav tm="100000">
                                          <p:val>
                                            <p:strVal val="#ppt_y"/>
                                          </p:val>
                                        </p:tav>
                                      </p:tavLst>
                                    </p:anim>
                                  </p:childTnLst>
                                </p:cTn>
                              </p:par>
                            </p:childTnLst>
                          </p:cTn>
                        </p:par>
                        <p:par>
                          <p:cTn fill="hold" id="44" nodeType="afterGroup">
                            <p:stCondLst>
                              <p:cond delay="7000"/>
                            </p:stCondLst>
                            <p:childTnLst>
                              <p:par>
                                <p:cTn fill="hold" grpId="0" id="45" nodeType="afterEffect" presetClass="entr" presetID="22" presetSubtype="8">
                                  <p:stCondLst>
                                    <p:cond delay="0"/>
                                  </p:stCondLst>
                                  <p:childTnLst>
                                    <p:set>
                                      <p:cBhvr>
                                        <p:cTn dur="1" fill="hold" id="46">
                                          <p:stCondLst>
                                            <p:cond delay="0"/>
                                          </p:stCondLst>
                                        </p:cTn>
                                        <p:tgtEl>
                                          <p:spTgt spid="71"/>
                                        </p:tgtEl>
                                        <p:attrNameLst>
                                          <p:attrName>style.visibility</p:attrName>
                                        </p:attrNameLst>
                                      </p:cBhvr>
                                      <p:to>
                                        <p:strVal val="visible"/>
                                      </p:to>
                                    </p:set>
                                    <p:animEffect filter="wipe(left)" transition="in">
                                      <p:cBhvr>
                                        <p:cTn dur="400" id="47"/>
                                        <p:tgtEl>
                                          <p:spTgt spid="71"/>
                                        </p:tgtEl>
                                      </p:cBhvr>
                                    </p:animEffect>
                                  </p:childTnLst>
                                </p:cTn>
                              </p:par>
                            </p:childTnLst>
                          </p:cTn>
                        </p:par>
                        <p:par>
                          <p:cTn fill="hold" id="48" nodeType="afterGroup">
                            <p:stCondLst>
                              <p:cond delay="7400"/>
                            </p:stCondLst>
                            <p:childTnLst>
                              <p:par>
                                <p:cTn fill="hold" grpId="0" id="49" nodeType="afterEffect" presetClass="entr" presetID="22" presetSubtype="8">
                                  <p:stCondLst>
                                    <p:cond delay="0"/>
                                  </p:stCondLst>
                                  <p:childTnLst>
                                    <p:set>
                                      <p:cBhvr>
                                        <p:cTn dur="1" fill="hold" id="50">
                                          <p:stCondLst>
                                            <p:cond delay="0"/>
                                          </p:stCondLst>
                                        </p:cTn>
                                        <p:tgtEl>
                                          <p:spTgt spid="72"/>
                                        </p:tgtEl>
                                        <p:attrNameLst>
                                          <p:attrName>style.visibility</p:attrName>
                                        </p:attrNameLst>
                                      </p:cBhvr>
                                      <p:to>
                                        <p:strVal val="visible"/>
                                      </p:to>
                                    </p:set>
                                    <p:animEffect filter="wipe(left)" transition="in">
                                      <p:cBhvr>
                                        <p:cTn dur="400" id="51"/>
                                        <p:tgtEl>
                                          <p:spTgt spid="72"/>
                                        </p:tgtEl>
                                      </p:cBhvr>
                                    </p:animEffect>
                                  </p:childTnLst>
                                </p:cTn>
                              </p:par>
                            </p:childTnLst>
                          </p:cTn>
                        </p:par>
                        <p:par>
                          <p:cTn fill="hold" id="52" nodeType="afterGroup">
                            <p:stCondLst>
                              <p:cond delay="7800"/>
                            </p:stCondLst>
                            <p:childTnLst>
                              <p:par>
                                <p:cTn fill="hold" id="53" nodeType="afterEffect" presetClass="entr" presetID="22" presetSubtype="1">
                                  <p:stCondLst>
                                    <p:cond delay="0"/>
                                  </p:stCondLst>
                                  <p:childTnLst>
                                    <p:set>
                                      <p:cBhvr>
                                        <p:cTn dur="1" fill="hold" id="54">
                                          <p:stCondLst>
                                            <p:cond delay="0"/>
                                          </p:stCondLst>
                                        </p:cTn>
                                        <p:tgtEl>
                                          <p:spTgt spid="73"/>
                                        </p:tgtEl>
                                        <p:attrNameLst>
                                          <p:attrName>style.visibility</p:attrName>
                                        </p:attrNameLst>
                                      </p:cBhvr>
                                      <p:to>
                                        <p:strVal val="visible"/>
                                      </p:to>
                                    </p:set>
                                    <p:animEffect filter="wipe(up)" transition="in">
                                      <p:cBhvr>
                                        <p:cTn dur="500" id="55"/>
                                        <p:tgtEl>
                                          <p:spTgt spid="73"/>
                                        </p:tgtEl>
                                      </p:cBhvr>
                                    </p:animEffect>
                                  </p:childTnLst>
                                </p:cTn>
                              </p:par>
                            </p:childTnLst>
                          </p:cTn>
                        </p:par>
                        <p:par>
                          <p:cTn fill="hold" id="56" nodeType="afterGroup">
                            <p:stCondLst>
                              <p:cond delay="8300"/>
                            </p:stCondLst>
                            <p:childTnLst>
                              <p:par>
                                <p:cTn fill="hold" grpId="0" id="57" nodeType="afterEffect" presetClass="entr" presetID="2" presetSubtype="1">
                                  <p:stCondLst>
                                    <p:cond delay="0"/>
                                  </p:stCondLst>
                                  <p:childTnLst>
                                    <p:set>
                                      <p:cBhvr>
                                        <p:cTn dur="1" fill="hold" id="58">
                                          <p:stCondLst>
                                            <p:cond delay="0"/>
                                          </p:stCondLst>
                                        </p:cTn>
                                        <p:tgtEl>
                                          <p:spTgt spid="74"/>
                                        </p:tgtEl>
                                        <p:attrNameLst>
                                          <p:attrName>style.visibility</p:attrName>
                                        </p:attrNameLst>
                                      </p:cBhvr>
                                      <p:to>
                                        <p:strVal val="visible"/>
                                      </p:to>
                                    </p:set>
                                    <p:anim calcmode="lin" valueType="num">
                                      <p:cBhvr additive="base">
                                        <p:cTn dur="500" fill="hold" id="59"/>
                                        <p:tgtEl>
                                          <p:spTgt spid="74"/>
                                        </p:tgtEl>
                                        <p:attrNameLst>
                                          <p:attrName>ppt_x</p:attrName>
                                        </p:attrNameLst>
                                      </p:cBhvr>
                                      <p:tavLst>
                                        <p:tav tm="0">
                                          <p:val>
                                            <p:strVal val="#ppt_x"/>
                                          </p:val>
                                        </p:tav>
                                        <p:tav tm="100000">
                                          <p:val>
                                            <p:strVal val="#ppt_x"/>
                                          </p:val>
                                        </p:tav>
                                      </p:tavLst>
                                    </p:anim>
                                    <p:anim calcmode="lin" valueType="num">
                                      <p:cBhvr additive="base">
                                        <p:cTn dur="500" fill="hold" id="60"/>
                                        <p:tgtEl>
                                          <p:spTgt spid="74"/>
                                        </p:tgtEl>
                                        <p:attrNameLst>
                                          <p:attrName>ppt_y</p:attrName>
                                        </p:attrNameLst>
                                      </p:cBhvr>
                                      <p:tavLst>
                                        <p:tav tm="0">
                                          <p:val>
                                            <p:strVal val="0-#ppt_h/2"/>
                                          </p:val>
                                        </p:tav>
                                        <p:tav tm="100000">
                                          <p:val>
                                            <p:strVal val="#ppt_y"/>
                                          </p:val>
                                        </p:tav>
                                      </p:tavLst>
                                    </p:anim>
                                  </p:childTnLst>
                                </p:cTn>
                              </p:par>
                            </p:childTnLst>
                          </p:cTn>
                        </p:par>
                        <p:par>
                          <p:cTn fill="hold" id="61" nodeType="afterGroup">
                            <p:stCondLst>
                              <p:cond delay="8800"/>
                            </p:stCondLst>
                            <p:childTnLst>
                              <p:par>
                                <p:cTn fill="hold" grpId="0" id="62" nodeType="afterEffect" presetClass="entr" presetID="22" presetSubtype="8">
                                  <p:stCondLst>
                                    <p:cond delay="0"/>
                                  </p:stCondLst>
                                  <p:childTnLst>
                                    <p:set>
                                      <p:cBhvr>
                                        <p:cTn dur="1" fill="hold" id="63">
                                          <p:stCondLst>
                                            <p:cond delay="0"/>
                                          </p:stCondLst>
                                        </p:cTn>
                                        <p:tgtEl>
                                          <p:spTgt spid="75"/>
                                        </p:tgtEl>
                                        <p:attrNameLst>
                                          <p:attrName>style.visibility</p:attrName>
                                        </p:attrNameLst>
                                      </p:cBhvr>
                                      <p:to>
                                        <p:strVal val="visible"/>
                                      </p:to>
                                    </p:set>
                                    <p:animEffect filter="wipe(left)" transition="in">
                                      <p:cBhvr>
                                        <p:cTn dur="400" id="64"/>
                                        <p:tgtEl>
                                          <p:spTgt spid="75"/>
                                        </p:tgtEl>
                                      </p:cBhvr>
                                    </p:animEffect>
                                  </p:childTnLst>
                                </p:cTn>
                              </p:par>
                            </p:childTnLst>
                          </p:cTn>
                        </p:par>
                        <p:par>
                          <p:cTn fill="hold" id="65" nodeType="afterGroup">
                            <p:stCondLst>
                              <p:cond delay="9200"/>
                            </p:stCondLst>
                            <p:childTnLst>
                              <p:par>
                                <p:cTn fill="hold" grpId="0" id="66" nodeType="afterEffect" presetClass="entr" presetID="22" presetSubtype="8">
                                  <p:stCondLst>
                                    <p:cond delay="0"/>
                                  </p:stCondLst>
                                  <p:childTnLst>
                                    <p:set>
                                      <p:cBhvr>
                                        <p:cTn dur="1" fill="hold" id="67">
                                          <p:stCondLst>
                                            <p:cond delay="0"/>
                                          </p:stCondLst>
                                        </p:cTn>
                                        <p:tgtEl>
                                          <p:spTgt spid="76"/>
                                        </p:tgtEl>
                                        <p:attrNameLst>
                                          <p:attrName>style.visibility</p:attrName>
                                        </p:attrNameLst>
                                      </p:cBhvr>
                                      <p:to>
                                        <p:strVal val="visible"/>
                                      </p:to>
                                    </p:set>
                                    <p:animEffect filter="wipe(left)" transition="in">
                                      <p:cBhvr>
                                        <p:cTn dur="400" id="68"/>
                                        <p:tgtEl>
                                          <p:spTgt spid="76"/>
                                        </p:tgtEl>
                                      </p:cBhvr>
                                    </p:animEffect>
                                  </p:childTnLst>
                                </p:cTn>
                              </p:par>
                            </p:childTnLst>
                          </p:cTn>
                        </p:par>
                        <p:par>
                          <p:cTn fill="hold" id="69" nodeType="afterGroup">
                            <p:stCondLst>
                              <p:cond delay="9600"/>
                            </p:stCondLst>
                            <p:childTnLst>
                              <p:par>
                                <p:cTn fill="hold" id="70" nodeType="afterEffect" presetClass="entr" presetID="22" presetSubtype="1">
                                  <p:stCondLst>
                                    <p:cond delay="0"/>
                                  </p:stCondLst>
                                  <p:childTnLst>
                                    <p:set>
                                      <p:cBhvr>
                                        <p:cTn dur="1" fill="hold" id="71">
                                          <p:stCondLst>
                                            <p:cond delay="0"/>
                                          </p:stCondLst>
                                        </p:cTn>
                                        <p:tgtEl>
                                          <p:spTgt spid="77"/>
                                        </p:tgtEl>
                                        <p:attrNameLst>
                                          <p:attrName>style.visibility</p:attrName>
                                        </p:attrNameLst>
                                      </p:cBhvr>
                                      <p:to>
                                        <p:strVal val="visible"/>
                                      </p:to>
                                    </p:set>
                                    <p:animEffect filter="wipe(up)" transition="in">
                                      <p:cBhvr>
                                        <p:cTn dur="500" id="72"/>
                                        <p:tgtEl>
                                          <p:spTgt spid="77"/>
                                        </p:tgtEl>
                                      </p:cBhvr>
                                    </p:animEffect>
                                  </p:childTnLst>
                                </p:cTn>
                              </p:par>
                            </p:childTnLst>
                          </p:cTn>
                        </p:par>
                        <p:par>
                          <p:cTn fill="hold" id="73" nodeType="afterGroup">
                            <p:stCondLst>
                              <p:cond delay="10100"/>
                            </p:stCondLst>
                            <p:childTnLst>
                              <p:par>
                                <p:cTn fill="hold" grpId="0" id="74" nodeType="afterEffect" presetClass="entr" presetID="2" presetSubtype="1">
                                  <p:stCondLst>
                                    <p:cond delay="0"/>
                                  </p:stCondLst>
                                  <p:childTnLst>
                                    <p:set>
                                      <p:cBhvr>
                                        <p:cTn dur="1" fill="hold" id="75">
                                          <p:stCondLst>
                                            <p:cond delay="0"/>
                                          </p:stCondLst>
                                        </p:cTn>
                                        <p:tgtEl>
                                          <p:spTgt spid="78"/>
                                        </p:tgtEl>
                                        <p:attrNameLst>
                                          <p:attrName>style.visibility</p:attrName>
                                        </p:attrNameLst>
                                      </p:cBhvr>
                                      <p:to>
                                        <p:strVal val="visible"/>
                                      </p:to>
                                    </p:set>
                                    <p:anim calcmode="lin" valueType="num">
                                      <p:cBhvr additive="base">
                                        <p:cTn dur="500" fill="hold" id="76"/>
                                        <p:tgtEl>
                                          <p:spTgt spid="78"/>
                                        </p:tgtEl>
                                        <p:attrNameLst>
                                          <p:attrName>ppt_x</p:attrName>
                                        </p:attrNameLst>
                                      </p:cBhvr>
                                      <p:tavLst>
                                        <p:tav tm="0">
                                          <p:val>
                                            <p:strVal val="#ppt_x"/>
                                          </p:val>
                                        </p:tav>
                                        <p:tav tm="100000">
                                          <p:val>
                                            <p:strVal val="#ppt_x"/>
                                          </p:val>
                                        </p:tav>
                                      </p:tavLst>
                                    </p:anim>
                                    <p:anim calcmode="lin" valueType="num">
                                      <p:cBhvr additive="base">
                                        <p:cTn dur="500" fill="hold" id="77"/>
                                        <p:tgtEl>
                                          <p:spTgt spid="78"/>
                                        </p:tgtEl>
                                        <p:attrNameLst>
                                          <p:attrName>ppt_y</p:attrName>
                                        </p:attrNameLst>
                                      </p:cBhvr>
                                      <p:tavLst>
                                        <p:tav tm="0">
                                          <p:val>
                                            <p:strVal val="0-#ppt_h/2"/>
                                          </p:val>
                                        </p:tav>
                                        <p:tav tm="100000">
                                          <p:val>
                                            <p:strVal val="#ppt_y"/>
                                          </p:val>
                                        </p:tav>
                                      </p:tavLst>
                                    </p:anim>
                                  </p:childTnLst>
                                </p:cTn>
                              </p:par>
                            </p:childTnLst>
                          </p:cTn>
                        </p:par>
                        <p:par>
                          <p:cTn fill="hold" id="78" nodeType="afterGroup">
                            <p:stCondLst>
                              <p:cond delay="10600"/>
                            </p:stCondLst>
                            <p:childTnLst>
                              <p:par>
                                <p:cTn fill="hold" grpId="0" id="79" nodeType="afterEffect" presetClass="entr" presetID="22" presetSubtype="8">
                                  <p:stCondLst>
                                    <p:cond delay="0"/>
                                  </p:stCondLst>
                                  <p:childTnLst>
                                    <p:set>
                                      <p:cBhvr>
                                        <p:cTn dur="1" fill="hold" id="80">
                                          <p:stCondLst>
                                            <p:cond delay="0"/>
                                          </p:stCondLst>
                                        </p:cTn>
                                        <p:tgtEl>
                                          <p:spTgt spid="79"/>
                                        </p:tgtEl>
                                        <p:attrNameLst>
                                          <p:attrName>style.visibility</p:attrName>
                                        </p:attrNameLst>
                                      </p:cBhvr>
                                      <p:to>
                                        <p:strVal val="visible"/>
                                      </p:to>
                                    </p:set>
                                    <p:animEffect filter="wipe(left)" transition="in">
                                      <p:cBhvr>
                                        <p:cTn dur="400" id="81"/>
                                        <p:tgtEl>
                                          <p:spTgt spid="79"/>
                                        </p:tgtEl>
                                      </p:cBhvr>
                                    </p:animEffect>
                                  </p:childTnLst>
                                </p:cTn>
                              </p:par>
                            </p:childTnLst>
                          </p:cTn>
                        </p:par>
                        <p:par>
                          <p:cTn fill="hold" id="82" nodeType="afterGroup">
                            <p:stCondLst>
                              <p:cond delay="11000"/>
                            </p:stCondLst>
                            <p:childTnLst>
                              <p:par>
                                <p:cTn fill="hold" grpId="0" id="83" nodeType="afterEffect" presetClass="entr" presetID="22" presetSubtype="8">
                                  <p:stCondLst>
                                    <p:cond delay="0"/>
                                  </p:stCondLst>
                                  <p:childTnLst>
                                    <p:set>
                                      <p:cBhvr>
                                        <p:cTn dur="1" fill="hold" id="84">
                                          <p:stCondLst>
                                            <p:cond delay="0"/>
                                          </p:stCondLst>
                                        </p:cTn>
                                        <p:tgtEl>
                                          <p:spTgt spid="84"/>
                                        </p:tgtEl>
                                        <p:attrNameLst>
                                          <p:attrName>style.visibility</p:attrName>
                                        </p:attrNameLst>
                                      </p:cBhvr>
                                      <p:to>
                                        <p:strVal val="visible"/>
                                      </p:to>
                                    </p:set>
                                    <p:animEffect filter="wipe(left)" transition="in">
                                      <p:cBhvr>
                                        <p:cTn dur="400" id="85"/>
                                        <p:tgtEl>
                                          <p:spTgt spid="84"/>
                                        </p:tgtEl>
                                      </p:cBhvr>
                                    </p:animEffect>
                                  </p:childTnLst>
                                </p:cTn>
                              </p:par>
                            </p:childTnLst>
                          </p:cTn>
                        </p:par>
                        <p:par>
                          <p:cTn fill="hold" id="86" nodeType="afterGroup">
                            <p:stCondLst>
                              <p:cond delay="11400"/>
                            </p:stCondLst>
                            <p:childTnLst>
                              <p:par>
                                <p:cTn fill="hold" id="87" nodeType="afterEffect" presetClass="entr" presetID="22" presetSubtype="1">
                                  <p:stCondLst>
                                    <p:cond delay="0"/>
                                  </p:stCondLst>
                                  <p:childTnLst>
                                    <p:set>
                                      <p:cBhvr>
                                        <p:cTn dur="1" fill="hold" id="88">
                                          <p:stCondLst>
                                            <p:cond delay="0"/>
                                          </p:stCondLst>
                                        </p:cTn>
                                        <p:tgtEl>
                                          <p:spTgt spid="85"/>
                                        </p:tgtEl>
                                        <p:attrNameLst>
                                          <p:attrName>style.visibility</p:attrName>
                                        </p:attrNameLst>
                                      </p:cBhvr>
                                      <p:to>
                                        <p:strVal val="visible"/>
                                      </p:to>
                                    </p:set>
                                    <p:animEffect filter="wipe(up)" transition="in">
                                      <p:cBhvr>
                                        <p:cTn dur="500" id="89"/>
                                        <p:tgtEl>
                                          <p:spTgt spid="85"/>
                                        </p:tgtEl>
                                      </p:cBhvr>
                                    </p:animEffect>
                                  </p:childTnLst>
                                </p:cTn>
                              </p:par>
                            </p:childTnLst>
                          </p:cTn>
                        </p:par>
                        <p:par>
                          <p:cTn fill="hold" id="90" nodeType="afterGroup">
                            <p:stCondLst>
                              <p:cond delay="11900"/>
                            </p:stCondLst>
                            <p:childTnLst>
                              <p:par>
                                <p:cTn fill="hold" grpId="0" id="91" nodeType="afterEffect" presetClass="entr" presetID="2" presetSubtype="1">
                                  <p:stCondLst>
                                    <p:cond delay="0"/>
                                  </p:stCondLst>
                                  <p:childTnLst>
                                    <p:set>
                                      <p:cBhvr>
                                        <p:cTn dur="1" fill="hold" id="92">
                                          <p:stCondLst>
                                            <p:cond delay="0"/>
                                          </p:stCondLst>
                                        </p:cTn>
                                        <p:tgtEl>
                                          <p:spTgt spid="86"/>
                                        </p:tgtEl>
                                        <p:attrNameLst>
                                          <p:attrName>style.visibility</p:attrName>
                                        </p:attrNameLst>
                                      </p:cBhvr>
                                      <p:to>
                                        <p:strVal val="visible"/>
                                      </p:to>
                                    </p:set>
                                    <p:anim calcmode="lin" valueType="num">
                                      <p:cBhvr additive="base">
                                        <p:cTn dur="500" fill="hold" id="93"/>
                                        <p:tgtEl>
                                          <p:spTgt spid="86"/>
                                        </p:tgtEl>
                                        <p:attrNameLst>
                                          <p:attrName>ppt_x</p:attrName>
                                        </p:attrNameLst>
                                      </p:cBhvr>
                                      <p:tavLst>
                                        <p:tav tm="0">
                                          <p:val>
                                            <p:strVal val="#ppt_x"/>
                                          </p:val>
                                        </p:tav>
                                        <p:tav tm="100000">
                                          <p:val>
                                            <p:strVal val="#ppt_x"/>
                                          </p:val>
                                        </p:tav>
                                      </p:tavLst>
                                    </p:anim>
                                    <p:anim calcmode="lin" valueType="num">
                                      <p:cBhvr additive="base">
                                        <p:cTn dur="500" fill="hold" id="94"/>
                                        <p:tgtEl>
                                          <p:spTgt spid="86"/>
                                        </p:tgtEl>
                                        <p:attrNameLst>
                                          <p:attrName>ppt_y</p:attrName>
                                        </p:attrNameLst>
                                      </p:cBhvr>
                                      <p:tavLst>
                                        <p:tav tm="0">
                                          <p:val>
                                            <p:strVal val="0-#ppt_h/2"/>
                                          </p:val>
                                        </p:tav>
                                        <p:tav tm="100000">
                                          <p:val>
                                            <p:strVal val="#ppt_y"/>
                                          </p:val>
                                        </p:tav>
                                      </p:tavLst>
                                    </p:anim>
                                  </p:childTnLst>
                                </p:cTn>
                              </p:par>
                            </p:childTnLst>
                          </p:cTn>
                        </p:par>
                        <p:par>
                          <p:cTn fill="hold" id="95" nodeType="afterGroup">
                            <p:stCondLst>
                              <p:cond delay="12400"/>
                            </p:stCondLst>
                            <p:childTnLst>
                              <p:par>
                                <p:cTn fill="hold" grpId="0" id="96" nodeType="afterEffect" presetClass="entr" presetID="22" presetSubtype="8">
                                  <p:stCondLst>
                                    <p:cond delay="0"/>
                                  </p:stCondLst>
                                  <p:childTnLst>
                                    <p:set>
                                      <p:cBhvr>
                                        <p:cTn dur="1" fill="hold" id="97">
                                          <p:stCondLst>
                                            <p:cond delay="0"/>
                                          </p:stCondLst>
                                        </p:cTn>
                                        <p:tgtEl>
                                          <p:spTgt spid="87"/>
                                        </p:tgtEl>
                                        <p:attrNameLst>
                                          <p:attrName>style.visibility</p:attrName>
                                        </p:attrNameLst>
                                      </p:cBhvr>
                                      <p:to>
                                        <p:strVal val="visible"/>
                                      </p:to>
                                    </p:set>
                                    <p:animEffect filter="wipe(left)" transition="in">
                                      <p:cBhvr>
                                        <p:cTn dur="400" id="98"/>
                                        <p:tgtEl>
                                          <p:spTgt spid="87"/>
                                        </p:tgtEl>
                                      </p:cBhvr>
                                    </p:animEffect>
                                  </p:childTnLst>
                                </p:cTn>
                              </p:par>
                            </p:childTnLst>
                          </p:cTn>
                        </p:par>
                        <p:par>
                          <p:cTn fill="hold" id="99" nodeType="afterGroup">
                            <p:stCondLst>
                              <p:cond delay="12800"/>
                            </p:stCondLst>
                            <p:childTnLst>
                              <p:par>
                                <p:cTn fill="hold" grpId="0" id="100" nodeType="afterEffect" presetClass="entr" presetID="22" presetSubtype="8">
                                  <p:stCondLst>
                                    <p:cond delay="0"/>
                                  </p:stCondLst>
                                  <p:childTnLst>
                                    <p:set>
                                      <p:cBhvr>
                                        <p:cTn dur="1" fill="hold" id="101">
                                          <p:stCondLst>
                                            <p:cond delay="0"/>
                                          </p:stCondLst>
                                        </p:cTn>
                                        <p:tgtEl>
                                          <p:spTgt spid="88"/>
                                        </p:tgtEl>
                                        <p:attrNameLst>
                                          <p:attrName>style.visibility</p:attrName>
                                        </p:attrNameLst>
                                      </p:cBhvr>
                                      <p:to>
                                        <p:strVal val="visible"/>
                                      </p:to>
                                    </p:set>
                                    <p:animEffect filter="wipe(left)" transition="in">
                                      <p:cBhvr>
                                        <p:cTn dur="400" id="102"/>
                                        <p:tgtEl>
                                          <p:spTgt spid="8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68"/>
      <p:bldP grpId="0" spid="69"/>
      <p:bldP grpId="0" spid="70"/>
      <p:bldP grpId="0" spid="71"/>
      <p:bldP grpId="0" spid="72"/>
      <p:bldP grpId="0" spid="74"/>
      <p:bldP grpId="0" spid="75"/>
      <p:bldP grpId="0" spid="76"/>
      <p:bldP grpId="0" spid="78"/>
      <p:bldP grpId="0" spid="79"/>
      <p:bldP grpId="0" spid="84"/>
      <p:bldP grpId="0" spid="86"/>
      <p:bldP grpId="0" spid="87"/>
      <p:bldP grpId="0" spid="88"/>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4" name="矩形 93"/>
          <p:cNvSpPr/>
          <p:nvPr/>
        </p:nvSpPr>
        <p:spPr>
          <a:xfrm>
            <a:off x="1201107" y="1781200"/>
            <a:ext cx="10233456" cy="35283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矩形 88"/>
          <p:cNvSpPr/>
          <p:nvPr/>
        </p:nvSpPr>
        <p:spPr>
          <a:xfrm>
            <a:off x="1048707" y="1628800"/>
            <a:ext cx="10233456" cy="352839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TextBox 504"/>
          <p:cNvSpPr txBox="1"/>
          <p:nvPr/>
        </p:nvSpPr>
        <p:spPr>
          <a:xfrm>
            <a:off x="1345059" y="1844824"/>
            <a:ext cx="9793088" cy="6827518"/>
          </a:xfrm>
          <a:prstGeom prst="rect">
            <a:avLst/>
          </a:prstGeom>
          <a:noFill/>
        </p:spPr>
        <p:txBody>
          <a:bodyPr rtlCol="0" wrap="square">
            <a:spAutoFit/>
          </a:bodyPr>
          <a:lstStyle>
            <a:defPPr>
              <a:defRPr lang="zh-CN"/>
            </a:defPPr>
            <a:lvl1pPr>
              <a:lnSpc>
                <a:spcPct val="130000"/>
              </a:lnSpc>
              <a:defRPr sz="1400">
                <a:solidFill>
                  <a:schemeClr val="tx1">
                    <a:lumMod val="75000"/>
                    <a:lumOff val="25000"/>
                  </a:schemeClr>
                </a:solidFill>
                <a:latin charset="-122" panose="020b0503020204020204" pitchFamily="34" typeface="微软雅黑"/>
                <a:ea charset="-122" panose="020b0503020204020204" pitchFamily="34" typeface="微软雅黑"/>
              </a:defRPr>
            </a:lvl1pPr>
          </a:lstStyle>
          <a:p>
            <a:pPr algn="just">
              <a:lnSpc>
                <a:spcPct val="150000"/>
              </a:lnSpc>
              <a:spcAft>
                <a:spcPts val="1200"/>
              </a:spcAft>
            </a:pPr>
            <a:r>
              <a:rPr altLang="en-US" b="1" lang="zh-CN" sz="2400">
                <a:solidFill>
                  <a:schemeClr val="tx1">
                    <a:lumMod val="50000"/>
                    <a:lumOff val="50000"/>
                  </a:schemeClr>
                </a:solidFill>
                <a:sym charset="-122" panose="020b0503020204020204" pitchFamily="34" typeface="微软雅黑"/>
              </a:rPr>
              <a:t>首先感谢您在百忙之中审阅我，当您打开这个文件时，您将开始对我的能力进行评估，对我的经历进行阅读；希望当您关闭这个胶片时，我能够契合您的要求，加入一个新的家庭，共同奋斗！您的内容打在这里，或者通过复制您的文本后，在此框中选择粘贴，并选择只保留文字。在此录入上述图表的综合描述说明，在此录入上述图表的综合描述说明。在此录入上述图表的综合描述说明，在此录入上述图表的综合描述说明，在此录入上述图表的综合描述说明，在此录入上述图表的综合描述说明。</a:t>
            </a:r>
          </a:p>
          <a:p>
            <a:pPr algn="just">
              <a:lnSpc>
                <a:spcPct val="150000"/>
              </a:lnSpc>
              <a:spcAft>
                <a:spcPts val="1200"/>
              </a:spcAft>
            </a:pPr>
            <a:r>
              <a:rPr altLang="en-US" b="1" lang="zh-CN" sz="2400">
                <a:solidFill>
                  <a:schemeClr val="tx1">
                    <a:lumMod val="50000"/>
                    <a:lumOff val="50000"/>
                  </a:schemeClr>
                </a:solidFill>
                <a:sym charset="-122" panose="020b0503020204020204" pitchFamily="34" typeface="微软雅黑"/>
              </a:rPr>
              <a:t>右键点击图片选择设置图片格式可直接替换图片。您的内容打在这里，或者通过复制您的文本后，在此框中选择粘贴，并选择只保留文字。在此录入上述图表的描述说明，在此录入上述图表的综合描述说明，在此录入上述图表的综合描述说明，在此录入上述图表的综合描述说明在此录入上述图表的综合描述说明。</a:t>
            </a:r>
          </a:p>
        </p:txBody>
      </p:sp>
      <p:sp>
        <p:nvSpPr>
          <p:cNvPr id="93" name="前言"/>
          <p:cNvSpPr>
            <a:spLocks noChangeArrowheads="1"/>
          </p:cNvSpPr>
          <p:nvPr/>
        </p:nvSpPr>
        <p:spPr bwMode="auto">
          <a:xfrm>
            <a:off x="758152" y="908720"/>
            <a:ext cx="4761848" cy="7315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2" rIns="121912" tIns="6095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spcBef>
                <a:spcPct val="0"/>
              </a:spcBef>
              <a:buNone/>
            </a:pPr>
            <a:r>
              <a:rPr altLang="en-US" b="1" lang="zh-CN" sz="4000">
                <a:solidFill>
                  <a:srgbClr val="C00000"/>
                </a:solidFill>
              </a:rPr>
              <a:t>总结 /  SUMMARY</a:t>
            </a:r>
          </a:p>
        </p:txBody>
      </p:sp>
      <p:sp>
        <p:nvSpPr>
          <p:cNvPr id="18" name="Rectangle 5"/>
          <p:cNvSpPr>
            <a:spLocks noChangeArrowheads="1"/>
          </p:cNvSpPr>
          <p:nvPr/>
        </p:nvSpPr>
        <p:spPr bwMode="auto">
          <a:xfrm>
            <a:off x="1" y="6781711"/>
            <a:ext cx="12218266" cy="81520"/>
          </a:xfrm>
          <a:prstGeom prst="rect">
            <a:avLst/>
          </a:pr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01122141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500"/>
                                  </p:stCondLst>
                                  <p:childTnLst>
                                    <p:set>
                                      <p:cBhvr>
                                        <p:cTn dur="1" fill="hold" id="6">
                                          <p:stCondLst>
                                            <p:cond delay="0"/>
                                          </p:stCondLst>
                                        </p:cTn>
                                        <p:tgtEl>
                                          <p:spTgt spid="89"/>
                                        </p:tgtEl>
                                        <p:attrNameLst>
                                          <p:attrName>style.visibility</p:attrName>
                                        </p:attrNameLst>
                                      </p:cBhvr>
                                      <p:to>
                                        <p:strVal val="visible"/>
                                      </p:to>
                                    </p:set>
                                    <p:anim calcmode="lin" valueType="num">
                                      <p:cBhvr>
                                        <p:cTn dur="500" fill="hold" id="7"/>
                                        <p:tgtEl>
                                          <p:spTgt spid="89"/>
                                        </p:tgtEl>
                                        <p:attrNameLst>
                                          <p:attrName>ppt_w</p:attrName>
                                        </p:attrNameLst>
                                      </p:cBhvr>
                                      <p:tavLst>
                                        <p:tav tm="0">
                                          <p:val>
                                            <p:fltVal val="0"/>
                                          </p:val>
                                        </p:tav>
                                        <p:tav tm="100000">
                                          <p:val>
                                            <p:strVal val="#ppt_w"/>
                                          </p:val>
                                        </p:tav>
                                      </p:tavLst>
                                    </p:anim>
                                    <p:anim calcmode="lin" valueType="num">
                                      <p:cBhvr>
                                        <p:cTn dur="500" fill="hold" id="8"/>
                                        <p:tgtEl>
                                          <p:spTgt spid="89"/>
                                        </p:tgtEl>
                                        <p:attrNameLst>
                                          <p:attrName>ppt_h</p:attrName>
                                        </p:attrNameLst>
                                      </p:cBhvr>
                                      <p:tavLst>
                                        <p:tav tm="0">
                                          <p:val>
                                            <p:fltVal val="0"/>
                                          </p:val>
                                        </p:tav>
                                        <p:tav tm="100000">
                                          <p:val>
                                            <p:strVal val="#ppt_h"/>
                                          </p:val>
                                        </p:tav>
                                      </p:tavLst>
                                    </p:anim>
                                    <p:animEffect filter="fade" transition="in">
                                      <p:cBhvr>
                                        <p:cTn dur="500" id="9"/>
                                        <p:tgtEl>
                                          <p:spTgt spid="89"/>
                                        </p:tgtEl>
                                      </p:cBhvr>
                                    </p:animEffect>
                                  </p:childTnLst>
                                </p:cTn>
                              </p:par>
                              <p:par>
                                <p:cTn fill="hold" grpId="0" id="10" nodeType="withEffect" presetClass="entr" presetID="53" presetSubtype="0">
                                  <p:stCondLst>
                                    <p:cond delay="250"/>
                                  </p:stCondLst>
                                  <p:childTnLst>
                                    <p:set>
                                      <p:cBhvr>
                                        <p:cTn dur="1" fill="hold" id="11">
                                          <p:stCondLst>
                                            <p:cond delay="0"/>
                                          </p:stCondLst>
                                        </p:cTn>
                                        <p:tgtEl>
                                          <p:spTgt spid="94"/>
                                        </p:tgtEl>
                                        <p:attrNameLst>
                                          <p:attrName>style.visibility</p:attrName>
                                        </p:attrNameLst>
                                      </p:cBhvr>
                                      <p:to>
                                        <p:strVal val="visible"/>
                                      </p:to>
                                    </p:set>
                                    <p:anim calcmode="lin" valueType="num">
                                      <p:cBhvr>
                                        <p:cTn dur="500" fill="hold" id="12"/>
                                        <p:tgtEl>
                                          <p:spTgt spid="94"/>
                                        </p:tgtEl>
                                        <p:attrNameLst>
                                          <p:attrName>ppt_w</p:attrName>
                                        </p:attrNameLst>
                                      </p:cBhvr>
                                      <p:tavLst>
                                        <p:tav tm="0">
                                          <p:val>
                                            <p:fltVal val="0"/>
                                          </p:val>
                                        </p:tav>
                                        <p:tav tm="100000">
                                          <p:val>
                                            <p:strVal val="#ppt_w"/>
                                          </p:val>
                                        </p:tav>
                                      </p:tavLst>
                                    </p:anim>
                                    <p:anim calcmode="lin" valueType="num">
                                      <p:cBhvr>
                                        <p:cTn dur="500" fill="hold" id="13"/>
                                        <p:tgtEl>
                                          <p:spTgt spid="94"/>
                                        </p:tgtEl>
                                        <p:attrNameLst>
                                          <p:attrName>ppt_h</p:attrName>
                                        </p:attrNameLst>
                                      </p:cBhvr>
                                      <p:tavLst>
                                        <p:tav tm="0">
                                          <p:val>
                                            <p:fltVal val="0"/>
                                          </p:val>
                                        </p:tav>
                                        <p:tav tm="100000">
                                          <p:val>
                                            <p:strVal val="#ppt_h"/>
                                          </p:val>
                                        </p:tav>
                                      </p:tavLst>
                                    </p:anim>
                                    <p:animEffect filter="fade" transition="in">
                                      <p:cBhvr>
                                        <p:cTn dur="500" id="14"/>
                                        <p:tgtEl>
                                          <p:spTgt spid="94"/>
                                        </p:tgtEl>
                                      </p:cBhvr>
                                    </p:animEffect>
                                  </p:childTnLst>
                                </p:cTn>
                              </p:par>
                              <p:par>
                                <p:cTn fill="hold" grpId="0" id="15" nodeType="withEffect" presetClass="entr" presetID="10" presetSubtype="0">
                                  <p:stCondLst>
                                    <p:cond delay="1000"/>
                                  </p:stCondLst>
                                  <p:iterate type="lt">
                                    <p:tmPct val="10000"/>
                                  </p:iterate>
                                  <p:childTnLst>
                                    <p:set>
                                      <p:cBhvr>
                                        <p:cTn dur="1" fill="hold" id="16">
                                          <p:stCondLst>
                                            <p:cond delay="0"/>
                                          </p:stCondLst>
                                        </p:cTn>
                                        <p:tgtEl>
                                          <p:spTgt spid="92"/>
                                        </p:tgtEl>
                                        <p:attrNameLst>
                                          <p:attrName>style.visibility</p:attrName>
                                        </p:attrNameLst>
                                      </p:cBhvr>
                                      <p:to>
                                        <p:strVal val="visible"/>
                                      </p:to>
                                    </p:set>
                                    <p:animEffect filter="fade" transition="in">
                                      <p:cBhvr>
                                        <p:cTn dur="100" id="17"/>
                                        <p:tgtEl>
                                          <p:spTgt spid="92"/>
                                        </p:tgtEl>
                                      </p:cBhvr>
                                    </p:animEffect>
                                  </p:childTnLst>
                                </p:cTn>
                              </p:par>
                              <p:par>
                                <p:cTn fill="hold" grpId="0" id="18" nodeType="withEffect" presetClass="entr" presetID="22" presetSubtype="8">
                                  <p:stCondLst>
                                    <p:cond delay="250"/>
                                  </p:stCondLst>
                                  <p:childTnLst>
                                    <p:set>
                                      <p:cBhvr>
                                        <p:cTn dur="1" fill="hold" id="19">
                                          <p:stCondLst>
                                            <p:cond delay="0"/>
                                          </p:stCondLst>
                                        </p:cTn>
                                        <p:tgtEl>
                                          <p:spTgt spid="93"/>
                                        </p:tgtEl>
                                        <p:attrNameLst>
                                          <p:attrName>style.visibility</p:attrName>
                                        </p:attrNameLst>
                                      </p:cBhvr>
                                      <p:to>
                                        <p:strVal val="visible"/>
                                      </p:to>
                                    </p:set>
                                    <p:animEffect filter="wipe(left)" transition="in">
                                      <p:cBhvr>
                                        <p:cTn dur="500" id="20"/>
                                        <p:tgtEl>
                                          <p:spTgt spid="9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4"/>
      <p:bldP grpId="0" spid="89"/>
      <p:bldP grpId="0" spid="92"/>
      <p:bldP grpId="0" spid="9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4892558" y="972607"/>
            <a:ext cx="2448272" cy="244827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4808413" y="4406540"/>
            <a:ext cx="1436675" cy="215444"/>
            <a:chOff x="4369395" y="3284984"/>
            <a:chExt cx="1436675" cy="215444"/>
          </a:xfrm>
        </p:grpSpPr>
        <p:sp>
          <p:nvSpPr>
            <p:cNvPr id="4"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公司介绍</a:t>
              </a:r>
            </a:p>
          </p:txBody>
        </p:sp>
        <p:grpSp>
          <p:nvGrpSpPr>
            <p:cNvPr id="5" name="组合 4"/>
            <p:cNvGrpSpPr/>
            <p:nvPr/>
          </p:nvGrpSpPr>
          <p:grpSpPr>
            <a:xfrm>
              <a:off x="4369395" y="3316401"/>
              <a:ext cx="168551" cy="168551"/>
              <a:chOff x="5005199" y="3717032"/>
              <a:chExt cx="168551" cy="168551"/>
            </a:xfrm>
          </p:grpSpPr>
          <p:sp>
            <p:nvSpPr>
              <p:cNvPr id="6" name="椭圆 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7" name="等腰三角形 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8" name="组合 7"/>
          <p:cNvGrpSpPr/>
          <p:nvPr/>
        </p:nvGrpSpPr>
        <p:grpSpPr>
          <a:xfrm>
            <a:off x="6461112" y="4406540"/>
            <a:ext cx="1436675" cy="215444"/>
            <a:chOff x="4369395" y="3284984"/>
            <a:chExt cx="1436675" cy="215444"/>
          </a:xfrm>
        </p:grpSpPr>
        <p:sp>
          <p:nvSpPr>
            <p:cNvPr id="9"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团队介绍</a:t>
              </a:r>
            </a:p>
          </p:txBody>
        </p:sp>
        <p:grpSp>
          <p:nvGrpSpPr>
            <p:cNvPr id="10"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13" name="组合 12"/>
          <p:cNvGrpSpPr/>
          <p:nvPr/>
        </p:nvGrpSpPr>
        <p:grpSpPr>
          <a:xfrm>
            <a:off x="4808413" y="4797732"/>
            <a:ext cx="1436675" cy="215444"/>
            <a:chOff x="4369395" y="3284984"/>
            <a:chExt cx="1436675" cy="215444"/>
          </a:xfrm>
        </p:grpSpPr>
        <p:sp>
          <p:nvSpPr>
            <p:cNvPr id="14"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核心成员</a:t>
              </a:r>
            </a:p>
          </p:txBody>
        </p:sp>
        <p:grpSp>
          <p:nvGrpSpPr>
            <p:cNvPr id="15"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grpSp>
        <p:nvGrpSpPr>
          <p:cNvPr id="18" name="组合 17"/>
          <p:cNvGrpSpPr/>
          <p:nvPr/>
        </p:nvGrpSpPr>
        <p:grpSpPr>
          <a:xfrm>
            <a:off x="6461112" y="4797152"/>
            <a:ext cx="1436675" cy="215444"/>
            <a:chOff x="4369395" y="3284984"/>
            <a:chExt cx="1436675" cy="215444"/>
          </a:xfrm>
        </p:grpSpPr>
        <p:sp>
          <p:nvSpPr>
            <p:cNvPr id="19"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mtClean="0" sz="1400">
                  <a:solidFill>
                    <a:srgbClr val="2C3637"/>
                  </a:solidFill>
                  <a:latin charset="-122" panose="020b0503020204020204" pitchFamily="34" typeface="微软雅黑"/>
                  <a:ea charset="-122" panose="020b0503020204020204" pitchFamily="34" typeface="微软雅黑"/>
                </a:rPr>
                <a:t>组织结构</a:t>
              </a:r>
            </a:p>
          </p:txBody>
        </p:sp>
        <p:grpSp>
          <p:nvGrpSpPr>
            <p:cNvPr id="20" name="组合 19"/>
            <p:cNvGrpSpPr/>
            <p:nvPr/>
          </p:nvGrpSpPr>
          <p:grpSpPr>
            <a:xfrm>
              <a:off x="4369395" y="3316401"/>
              <a:ext cx="168551" cy="168551"/>
              <a:chOff x="5005199" y="3717032"/>
              <a:chExt cx="168551" cy="168551"/>
            </a:xfrm>
          </p:grpSpPr>
          <p:sp>
            <p:nvSpPr>
              <p:cNvPr id="21" name="椭圆 2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22" name="等腰三角形 2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sp>
        <p:nvSpPr>
          <p:cNvPr id="23" name="标题 4"/>
          <p:cNvSpPr txBox="1"/>
          <p:nvPr/>
        </p:nvSpPr>
        <p:spPr>
          <a:xfrm>
            <a:off x="4945459" y="3819612"/>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400">
                <a:solidFill>
                  <a:srgbClr val="2C3637"/>
                </a:solidFill>
                <a:latin charset="-122" panose="020b0503020204020204" pitchFamily="34" typeface="微软雅黑"/>
                <a:ea charset="-122" panose="020b0503020204020204" pitchFamily="34" typeface="微软雅黑"/>
              </a:rPr>
              <a:t>我们是谁</a:t>
            </a:r>
          </a:p>
        </p:txBody>
      </p:sp>
      <p:sp>
        <p:nvSpPr>
          <p:cNvPr id="24" name="椭圆 23"/>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椭圆 25"/>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椭圆 26"/>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椭圆 27"/>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椭圆 28"/>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椭圆 29"/>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椭圆 30"/>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椭圆 31"/>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椭圆 32"/>
          <p:cNvSpPr>
            <a:spLocks noChangeAspect="1"/>
          </p:cNvSpPr>
          <p:nvPr/>
        </p:nvSpPr>
        <p:spPr>
          <a:xfrm>
            <a:off x="6097595" y="836712"/>
            <a:ext cx="72000" cy="72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标题 4"/>
          <p:cNvSpPr txBox="1"/>
          <p:nvPr/>
        </p:nvSpPr>
        <p:spPr>
          <a:xfrm>
            <a:off x="4945459" y="2780928"/>
            <a:ext cx="2376264" cy="47348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z="2400">
                <a:solidFill>
                  <a:schemeClr val="bg1"/>
                </a:solidFill>
                <a:latin charset="-122" panose="020b0503020204020204" pitchFamily="34" typeface="微软雅黑"/>
                <a:ea charset="-122" panose="020b0503020204020204" pitchFamily="34" typeface="微软雅黑"/>
              </a:rPr>
              <a:t>第一章</a:t>
            </a:r>
          </a:p>
        </p:txBody>
      </p:sp>
      <p:sp>
        <p:nvSpPr>
          <p:cNvPr id="35" name="KSO_Shape"/>
          <p:cNvSpPr/>
          <p:nvPr/>
        </p:nvSpPr>
        <p:spPr bwMode="auto">
          <a:xfrm>
            <a:off x="5204676" y="1484784"/>
            <a:ext cx="1741748" cy="1196000"/>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FFFFFF"/>
              </a:solidFill>
              <a:ea charset="-122" panose="02010600030101010101" pitchFamily="2" typeface="宋体"/>
            </a:endParaRPr>
          </a:p>
        </p:txBody>
      </p:sp>
      <p:sp>
        <p:nvSpPr>
          <p:cNvPr id="36" name="椭圆 35"/>
          <p:cNvSpPr/>
          <p:nvPr/>
        </p:nvSpPr>
        <p:spPr>
          <a:xfrm>
            <a:off x="4996314" y="1076363"/>
            <a:ext cx="2240761" cy="2240761"/>
          </a:xfrm>
          <a:prstGeom prst="ellipse">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7" name="直接连接符 36"/>
          <p:cNvCxnSpPr/>
          <p:nvPr/>
        </p:nvCxnSpPr>
        <p:spPr>
          <a:xfrm>
            <a:off x="4808413" y="4293096"/>
            <a:ext cx="2477306" cy="0"/>
          </a:xfrm>
          <a:prstGeom prst="line">
            <a:avLst/>
          </a:prstGeom>
          <a:ln>
            <a:solidFill>
              <a:srgbClr val="2C3637"/>
            </a:solidFill>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4801443" y="5157772"/>
            <a:ext cx="1436675" cy="215444"/>
            <a:chOff x="4369395" y="3284984"/>
            <a:chExt cx="1436675" cy="215444"/>
          </a:xfrm>
        </p:grpSpPr>
        <p:sp>
          <p:nvSpPr>
            <p:cNvPr id="39" name="文本框 9"/>
            <p:cNvSpPr txBox="1"/>
            <p:nvPr/>
          </p:nvSpPr>
          <p:spPr>
            <a:xfrm>
              <a:off x="4581935" y="3284984"/>
              <a:ext cx="1224135" cy="213360"/>
            </a:xfrm>
            <a:prstGeom prst="rect">
              <a:avLst/>
            </a:prstGeom>
            <a:noFill/>
          </p:spPr>
          <p:txBody>
            <a:bodyPr bIns="0" lIns="0" rIns="0" rtlCol="0" tIns="0" wrap="square">
              <a:spAutoFit/>
            </a:bodyPr>
            <a:lstStyle/>
            <a:p>
              <a:pPr lvl="1" marL="0"/>
              <a:r>
                <a:rPr altLang="en-US" lang="zh-CN" sz="1400">
                  <a:solidFill>
                    <a:srgbClr val="2C3637"/>
                  </a:solidFill>
                  <a:latin charset="-122" panose="020b0503020204020204" pitchFamily="34" typeface="微软雅黑"/>
                  <a:ea charset="-122" panose="020b0503020204020204" pitchFamily="34" typeface="微软雅黑"/>
                </a:rPr>
                <a:t>大事件</a:t>
              </a:r>
            </a:p>
          </p:txBody>
        </p:sp>
        <p:grpSp>
          <p:nvGrpSpPr>
            <p:cNvPr id="40"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sp>
            <p:nvSpPr>
              <p:cNvPr id="42" name="等腰三角形 4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2C3637"/>
                  </a:solidFill>
                </a:endParaRPr>
              </a:p>
            </p:txBody>
          </p:sp>
        </p:grpSp>
      </p:grpSp>
      <p:sp>
        <p:nvSpPr>
          <p:cNvPr id="56" name="圆角矩形 55"/>
          <p:cNvSpPr/>
          <p:nvPr/>
        </p:nvSpPr>
        <p:spPr>
          <a:xfrm>
            <a:off x="-383132" y="1665978"/>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标题 4"/>
          <p:cNvSpPr txBox="1"/>
          <p:nvPr/>
        </p:nvSpPr>
        <p:spPr>
          <a:xfrm>
            <a:off x="48916" y="1665978"/>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59" name="圆角矩形 58"/>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61" name="圆角矩形 60"/>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63" name="圆角矩形 62"/>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65" name="圆角矩形 64"/>
          <p:cNvSpPr/>
          <p:nvPr/>
        </p:nvSpPr>
        <p:spPr>
          <a:xfrm>
            <a:off x="11786219"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标题 4"/>
          <p:cNvSpPr txBox="1"/>
          <p:nvPr/>
        </p:nvSpPr>
        <p:spPr>
          <a:xfrm>
            <a:off x="11858227"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z="1800">
                <a:solidFill>
                  <a:schemeClr val="bg1"/>
                </a:solidFill>
                <a:latin charset="-122" panose="020b0503020204020204" pitchFamily="34" typeface="微软雅黑"/>
                <a:ea charset="-122" panose="020b0503020204020204" pitchFamily="34" typeface="微软雅黑"/>
              </a:rPr>
              <a:t>4</a:t>
            </a:r>
          </a:p>
        </p:txBody>
      </p:sp>
      <p:sp>
        <p:nvSpPr>
          <p:cNvPr id="67" name="圆角矩形 66"/>
          <p:cNvSpPr/>
          <p:nvPr/>
        </p:nvSpPr>
        <p:spPr>
          <a:xfrm>
            <a:off x="-383133" y="1355969"/>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标题 4"/>
          <p:cNvSpPr txBox="1"/>
          <p:nvPr/>
        </p:nvSpPr>
        <p:spPr>
          <a:xfrm>
            <a:off x="48915" y="1355969"/>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我们是谁</a:t>
            </a:r>
          </a:p>
        </p:txBody>
      </p:sp>
      <p:sp>
        <p:nvSpPr>
          <p:cNvPr id="69" name="Rectangle 5"/>
          <p:cNvSpPr>
            <a:spLocks noChangeArrowheads="1"/>
          </p:cNvSpPr>
          <p:nvPr/>
        </p:nvSpPr>
        <p:spPr bwMode="auto">
          <a:xfrm>
            <a:off x="1" y="6781711"/>
            <a:ext cx="12218266" cy="81520"/>
          </a:xfrm>
          <a:prstGeom prst="rect">
            <a:avLst/>
          </a:pr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715115724"/>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50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36"/>
                                        </p:tgtEl>
                                        <p:attrNameLst>
                                          <p:attrName>style.visibility</p:attrName>
                                        </p:attrNameLst>
                                      </p:cBhvr>
                                      <p:to>
                                        <p:strVal val="visible"/>
                                      </p:to>
                                    </p:set>
                                    <p:anim calcmode="lin" valueType="num">
                                      <p:cBhvr>
                                        <p:cTn dur="500" fill="hold" id="13"/>
                                        <p:tgtEl>
                                          <p:spTgt spid="36"/>
                                        </p:tgtEl>
                                        <p:attrNameLst>
                                          <p:attrName>ppt_w</p:attrName>
                                        </p:attrNameLst>
                                      </p:cBhvr>
                                      <p:tavLst>
                                        <p:tav tm="0">
                                          <p:val>
                                            <p:fltVal val="0"/>
                                          </p:val>
                                        </p:tav>
                                        <p:tav tm="100000">
                                          <p:val>
                                            <p:strVal val="#ppt_w"/>
                                          </p:val>
                                        </p:tav>
                                      </p:tavLst>
                                    </p:anim>
                                    <p:anim calcmode="lin" valueType="num">
                                      <p:cBhvr>
                                        <p:cTn dur="500" fill="hold" id="14"/>
                                        <p:tgtEl>
                                          <p:spTgt spid="36"/>
                                        </p:tgtEl>
                                        <p:attrNameLst>
                                          <p:attrName>ppt_h</p:attrName>
                                        </p:attrNameLst>
                                      </p:cBhvr>
                                      <p:tavLst>
                                        <p:tav tm="0">
                                          <p:val>
                                            <p:fltVal val="0"/>
                                          </p:val>
                                        </p:tav>
                                        <p:tav tm="100000">
                                          <p:val>
                                            <p:strVal val="#ppt_h"/>
                                          </p:val>
                                        </p:tav>
                                      </p:tavLst>
                                    </p:anim>
                                    <p:animEffect filter="fade" transition="in">
                                      <p:cBhvr>
                                        <p:cTn dur="500" id="15"/>
                                        <p:tgtEl>
                                          <p:spTgt spid="36"/>
                                        </p:tgtEl>
                                      </p:cBhvr>
                                    </p:animEffect>
                                  </p:childTnLst>
                                </p:cTn>
                              </p:par>
                              <p:par>
                                <p:cTn fill="hold" grpId="0" id="16" nodeType="withEffect" presetClass="entr" presetID="53" presetSubtype="0">
                                  <p:stCondLst>
                                    <p:cond delay="1000"/>
                                  </p:stCondLst>
                                  <p:iterate type="lt">
                                    <p:tmPct val="0"/>
                                  </p:iterate>
                                  <p:childTnLst>
                                    <p:set>
                                      <p:cBhvr>
                                        <p:cTn dur="1" fill="hold" id="17">
                                          <p:stCondLst>
                                            <p:cond delay="0"/>
                                          </p:stCondLst>
                                        </p:cTn>
                                        <p:tgtEl>
                                          <p:spTgt spid="34"/>
                                        </p:tgtEl>
                                        <p:attrNameLst>
                                          <p:attrName>style.visibility</p:attrName>
                                        </p:attrNameLst>
                                      </p:cBhvr>
                                      <p:to>
                                        <p:strVal val="visible"/>
                                      </p:to>
                                    </p:set>
                                    <p:anim calcmode="lin" valueType="num">
                                      <p:cBhvr>
                                        <p:cTn dur="500" fill="hold" id="18"/>
                                        <p:tgtEl>
                                          <p:spTgt spid="34"/>
                                        </p:tgtEl>
                                        <p:attrNameLst>
                                          <p:attrName>ppt_w</p:attrName>
                                        </p:attrNameLst>
                                      </p:cBhvr>
                                      <p:tavLst>
                                        <p:tav tm="0">
                                          <p:val>
                                            <p:fltVal val="0"/>
                                          </p:val>
                                        </p:tav>
                                        <p:tav tm="100000">
                                          <p:val>
                                            <p:strVal val="#ppt_w"/>
                                          </p:val>
                                        </p:tav>
                                      </p:tavLst>
                                    </p:anim>
                                    <p:anim calcmode="lin" valueType="num">
                                      <p:cBhvr>
                                        <p:cTn dur="500" fill="hold" id="19"/>
                                        <p:tgtEl>
                                          <p:spTgt spid="34"/>
                                        </p:tgtEl>
                                        <p:attrNameLst>
                                          <p:attrName>ppt_h</p:attrName>
                                        </p:attrNameLst>
                                      </p:cBhvr>
                                      <p:tavLst>
                                        <p:tav tm="0">
                                          <p:val>
                                            <p:fltVal val="0"/>
                                          </p:val>
                                        </p:tav>
                                        <p:tav tm="100000">
                                          <p:val>
                                            <p:strVal val="#ppt_h"/>
                                          </p:val>
                                        </p:tav>
                                      </p:tavLst>
                                    </p:anim>
                                    <p:animEffect filter="fade" transition="in">
                                      <p:cBhvr>
                                        <p:cTn dur="500" id="20"/>
                                        <p:tgtEl>
                                          <p:spTgt spid="34"/>
                                        </p:tgtEl>
                                      </p:cBhvr>
                                    </p:animEffect>
                                  </p:childTnLst>
                                </p:cTn>
                              </p:par>
                              <p:par>
                                <p:cTn fill="hold" grpId="0" id="21" nodeType="withEffect" presetClass="entr" presetID="53" presetSubtype="0">
                                  <p:stCondLst>
                                    <p:cond delay="1000"/>
                                  </p:stCondLst>
                                  <p:childTnLst>
                                    <p:set>
                                      <p:cBhvr>
                                        <p:cTn dur="1" fill="hold" id="22">
                                          <p:stCondLst>
                                            <p:cond delay="0"/>
                                          </p:stCondLst>
                                        </p:cTn>
                                        <p:tgtEl>
                                          <p:spTgt spid="35"/>
                                        </p:tgtEl>
                                        <p:attrNameLst>
                                          <p:attrName>style.visibility</p:attrName>
                                        </p:attrNameLst>
                                      </p:cBhvr>
                                      <p:to>
                                        <p:strVal val="visible"/>
                                      </p:to>
                                    </p:set>
                                    <p:anim calcmode="lin" valueType="num">
                                      <p:cBhvr>
                                        <p:cTn dur="500" fill="hold" id="23"/>
                                        <p:tgtEl>
                                          <p:spTgt spid="35"/>
                                        </p:tgtEl>
                                        <p:attrNameLst>
                                          <p:attrName>ppt_w</p:attrName>
                                        </p:attrNameLst>
                                      </p:cBhvr>
                                      <p:tavLst>
                                        <p:tav tm="0">
                                          <p:val>
                                            <p:fltVal val="0"/>
                                          </p:val>
                                        </p:tav>
                                        <p:tav tm="100000">
                                          <p:val>
                                            <p:strVal val="#ppt_w"/>
                                          </p:val>
                                        </p:tav>
                                      </p:tavLst>
                                    </p:anim>
                                    <p:anim calcmode="lin" valueType="num">
                                      <p:cBhvr>
                                        <p:cTn dur="500" fill="hold" id="24"/>
                                        <p:tgtEl>
                                          <p:spTgt spid="35"/>
                                        </p:tgtEl>
                                        <p:attrNameLst>
                                          <p:attrName>ppt_h</p:attrName>
                                        </p:attrNameLst>
                                      </p:cBhvr>
                                      <p:tavLst>
                                        <p:tav tm="0">
                                          <p:val>
                                            <p:fltVal val="0"/>
                                          </p:val>
                                        </p:tav>
                                        <p:tav tm="100000">
                                          <p:val>
                                            <p:strVal val="#ppt_h"/>
                                          </p:val>
                                        </p:tav>
                                      </p:tavLst>
                                    </p:anim>
                                    <p:animEffect filter="fade" transition="in">
                                      <p:cBhvr>
                                        <p:cTn dur="500" id="25"/>
                                        <p:tgtEl>
                                          <p:spTgt spid="35"/>
                                        </p:tgtEl>
                                      </p:cBhvr>
                                    </p:animEffect>
                                    <p:anim calcmode="lin" valueType="num">
                                      <p:cBhvr>
                                        <p:cTn dur="500" fill="hold" id="26"/>
                                        <p:tgtEl>
                                          <p:spTgt spid="35"/>
                                        </p:tgtEl>
                                        <p:attrNameLst>
                                          <p:attrName>ppt_x</p:attrName>
                                        </p:attrNameLst>
                                      </p:cBhvr>
                                      <p:tavLst>
                                        <p:tav tm="0">
                                          <p:val>
                                            <p:fltVal val="0.5"/>
                                          </p:val>
                                        </p:tav>
                                        <p:tav tm="100000">
                                          <p:val>
                                            <p:strVal val="#ppt_x"/>
                                          </p:val>
                                        </p:tav>
                                      </p:tavLst>
                                    </p:anim>
                                    <p:anim calcmode="lin" valueType="num">
                                      <p:cBhvr>
                                        <p:cTn dur="500" fill="hold" id="27"/>
                                        <p:tgtEl>
                                          <p:spTgt spid="35"/>
                                        </p:tgtEl>
                                        <p:attrNameLst>
                                          <p:attrName>ppt_y</p:attrName>
                                        </p:attrNameLst>
                                      </p:cBhvr>
                                      <p:tavLst>
                                        <p:tav tm="0">
                                          <p:val>
                                            <p:fltVal val="0.5"/>
                                          </p:val>
                                        </p:tav>
                                        <p:tav tm="100000">
                                          <p:val>
                                            <p:strVal val="#ppt_y"/>
                                          </p:val>
                                        </p:tav>
                                      </p:tavLst>
                                    </p:anim>
                                  </p:childTnLst>
                                </p:cTn>
                              </p:par>
                              <p:par>
                                <p:cTn fill="hold" grpId="0" id="28" nodeType="withEffect" presetClass="entr" presetID="53" presetSubtype="0">
                                  <p:stCondLst>
                                    <p:cond delay="2000"/>
                                  </p:stCondLst>
                                  <p:iterate type="lt">
                                    <p:tmPct val="0"/>
                                  </p:iterate>
                                  <p:childTnLst>
                                    <p:set>
                                      <p:cBhvr>
                                        <p:cTn dur="1" fill="hold" id="29">
                                          <p:stCondLst>
                                            <p:cond delay="0"/>
                                          </p:stCondLst>
                                        </p:cTn>
                                        <p:tgtEl>
                                          <p:spTgt spid="23"/>
                                        </p:tgtEl>
                                        <p:attrNameLst>
                                          <p:attrName>style.visibility</p:attrName>
                                        </p:attrNameLst>
                                      </p:cBhvr>
                                      <p:to>
                                        <p:strVal val="visible"/>
                                      </p:to>
                                    </p:set>
                                    <p:anim calcmode="lin" valueType="num">
                                      <p:cBhvr>
                                        <p:cTn dur="500" fill="hold" id="30"/>
                                        <p:tgtEl>
                                          <p:spTgt spid="23"/>
                                        </p:tgtEl>
                                        <p:attrNameLst>
                                          <p:attrName>ppt_w</p:attrName>
                                        </p:attrNameLst>
                                      </p:cBhvr>
                                      <p:tavLst>
                                        <p:tav tm="0">
                                          <p:val>
                                            <p:fltVal val="0"/>
                                          </p:val>
                                        </p:tav>
                                        <p:tav tm="100000">
                                          <p:val>
                                            <p:strVal val="#ppt_w"/>
                                          </p:val>
                                        </p:tav>
                                      </p:tavLst>
                                    </p:anim>
                                    <p:anim calcmode="lin" valueType="num">
                                      <p:cBhvr>
                                        <p:cTn dur="500" fill="hold" id="31"/>
                                        <p:tgtEl>
                                          <p:spTgt spid="23"/>
                                        </p:tgtEl>
                                        <p:attrNameLst>
                                          <p:attrName>ppt_h</p:attrName>
                                        </p:attrNameLst>
                                      </p:cBhvr>
                                      <p:tavLst>
                                        <p:tav tm="0">
                                          <p:val>
                                            <p:fltVal val="0"/>
                                          </p:val>
                                        </p:tav>
                                        <p:tav tm="100000">
                                          <p:val>
                                            <p:strVal val="#ppt_h"/>
                                          </p:val>
                                        </p:tav>
                                      </p:tavLst>
                                    </p:anim>
                                    <p:animEffect filter="fade" transition="in">
                                      <p:cBhvr>
                                        <p:cTn dur="500" id="32"/>
                                        <p:tgtEl>
                                          <p:spTgt spid="23"/>
                                        </p:tgtEl>
                                      </p:cBhvr>
                                    </p:animEffect>
                                  </p:childTnLst>
                                </p:cTn>
                              </p:par>
                              <p:par>
                                <p:cTn fill="hold" id="33" nodeType="withEffect" presetClass="entr" presetID="16" presetSubtype="21">
                                  <p:stCondLst>
                                    <p:cond delay="2000"/>
                                  </p:stCondLst>
                                  <p:childTnLst>
                                    <p:set>
                                      <p:cBhvr>
                                        <p:cTn dur="1" fill="hold" id="34">
                                          <p:stCondLst>
                                            <p:cond delay="0"/>
                                          </p:stCondLst>
                                        </p:cTn>
                                        <p:tgtEl>
                                          <p:spTgt spid="37"/>
                                        </p:tgtEl>
                                        <p:attrNameLst>
                                          <p:attrName>style.visibility</p:attrName>
                                        </p:attrNameLst>
                                      </p:cBhvr>
                                      <p:to>
                                        <p:strVal val="visible"/>
                                      </p:to>
                                    </p:set>
                                    <p:animEffect filter="barn(inVertical)" transition="in">
                                      <p:cBhvr>
                                        <p:cTn dur="500" id="35"/>
                                        <p:tgtEl>
                                          <p:spTgt spid="37"/>
                                        </p:tgtEl>
                                      </p:cBhvr>
                                    </p:animEffect>
                                  </p:childTnLst>
                                </p:cTn>
                              </p:par>
                              <p:par>
                                <p:cTn fill="hold" id="36" nodeType="withEffect" presetClass="entr" presetID="53" presetSubtype="0">
                                  <p:stCondLst>
                                    <p:cond delay="2500"/>
                                  </p:stCondLst>
                                  <p:childTnLst>
                                    <p:set>
                                      <p:cBhvr>
                                        <p:cTn dur="1" fill="hold" id="37">
                                          <p:stCondLst>
                                            <p:cond delay="0"/>
                                          </p:stCondLst>
                                        </p:cTn>
                                        <p:tgtEl>
                                          <p:spTgt spid="3"/>
                                        </p:tgtEl>
                                        <p:attrNameLst>
                                          <p:attrName>style.visibility</p:attrName>
                                        </p:attrNameLst>
                                      </p:cBhvr>
                                      <p:to>
                                        <p:strVal val="visible"/>
                                      </p:to>
                                    </p:set>
                                    <p:anim calcmode="lin" valueType="num">
                                      <p:cBhvr>
                                        <p:cTn dur="500" fill="hold" id="38"/>
                                        <p:tgtEl>
                                          <p:spTgt spid="3"/>
                                        </p:tgtEl>
                                        <p:attrNameLst>
                                          <p:attrName>ppt_w</p:attrName>
                                        </p:attrNameLst>
                                      </p:cBhvr>
                                      <p:tavLst>
                                        <p:tav tm="0">
                                          <p:val>
                                            <p:fltVal val="0"/>
                                          </p:val>
                                        </p:tav>
                                        <p:tav tm="100000">
                                          <p:val>
                                            <p:strVal val="#ppt_w"/>
                                          </p:val>
                                        </p:tav>
                                      </p:tavLst>
                                    </p:anim>
                                    <p:anim calcmode="lin" valueType="num">
                                      <p:cBhvr>
                                        <p:cTn dur="500" fill="hold" id="39"/>
                                        <p:tgtEl>
                                          <p:spTgt spid="3"/>
                                        </p:tgtEl>
                                        <p:attrNameLst>
                                          <p:attrName>ppt_h</p:attrName>
                                        </p:attrNameLst>
                                      </p:cBhvr>
                                      <p:tavLst>
                                        <p:tav tm="0">
                                          <p:val>
                                            <p:fltVal val="0"/>
                                          </p:val>
                                        </p:tav>
                                        <p:tav tm="100000">
                                          <p:val>
                                            <p:strVal val="#ppt_h"/>
                                          </p:val>
                                        </p:tav>
                                      </p:tavLst>
                                    </p:anim>
                                    <p:animEffect filter="fade" transition="in">
                                      <p:cBhvr>
                                        <p:cTn dur="500" id="40"/>
                                        <p:tgtEl>
                                          <p:spTgt spid="3"/>
                                        </p:tgtEl>
                                      </p:cBhvr>
                                    </p:animEffect>
                                  </p:childTnLst>
                                </p:cTn>
                              </p:par>
                              <p:par>
                                <p:cTn fill="hold" id="41" nodeType="withEffect" presetClass="entr" presetID="53" presetSubtype="0">
                                  <p:stCondLst>
                                    <p:cond delay="2500"/>
                                  </p:stCondLst>
                                  <p:childTnLst>
                                    <p:set>
                                      <p:cBhvr>
                                        <p:cTn dur="1" fill="hold" id="42">
                                          <p:stCondLst>
                                            <p:cond delay="0"/>
                                          </p:stCondLst>
                                        </p:cTn>
                                        <p:tgtEl>
                                          <p:spTgt spid="8"/>
                                        </p:tgtEl>
                                        <p:attrNameLst>
                                          <p:attrName>style.visibility</p:attrName>
                                        </p:attrNameLst>
                                      </p:cBhvr>
                                      <p:to>
                                        <p:strVal val="visible"/>
                                      </p:to>
                                    </p:set>
                                    <p:anim calcmode="lin" valueType="num">
                                      <p:cBhvr>
                                        <p:cTn dur="500" fill="hold" id="43"/>
                                        <p:tgtEl>
                                          <p:spTgt spid="8"/>
                                        </p:tgtEl>
                                        <p:attrNameLst>
                                          <p:attrName>ppt_w</p:attrName>
                                        </p:attrNameLst>
                                      </p:cBhvr>
                                      <p:tavLst>
                                        <p:tav tm="0">
                                          <p:val>
                                            <p:fltVal val="0"/>
                                          </p:val>
                                        </p:tav>
                                        <p:tav tm="100000">
                                          <p:val>
                                            <p:strVal val="#ppt_w"/>
                                          </p:val>
                                        </p:tav>
                                      </p:tavLst>
                                    </p:anim>
                                    <p:anim calcmode="lin" valueType="num">
                                      <p:cBhvr>
                                        <p:cTn dur="500" fill="hold" id="44"/>
                                        <p:tgtEl>
                                          <p:spTgt spid="8"/>
                                        </p:tgtEl>
                                        <p:attrNameLst>
                                          <p:attrName>ppt_h</p:attrName>
                                        </p:attrNameLst>
                                      </p:cBhvr>
                                      <p:tavLst>
                                        <p:tav tm="0">
                                          <p:val>
                                            <p:fltVal val="0"/>
                                          </p:val>
                                        </p:tav>
                                        <p:tav tm="100000">
                                          <p:val>
                                            <p:strVal val="#ppt_h"/>
                                          </p:val>
                                        </p:tav>
                                      </p:tavLst>
                                    </p:anim>
                                    <p:animEffect filter="fade" transition="in">
                                      <p:cBhvr>
                                        <p:cTn dur="500" id="45"/>
                                        <p:tgtEl>
                                          <p:spTgt spid="8"/>
                                        </p:tgtEl>
                                      </p:cBhvr>
                                    </p:animEffect>
                                  </p:childTnLst>
                                </p:cTn>
                              </p:par>
                              <p:par>
                                <p:cTn fill="hold" id="46" nodeType="withEffect" presetClass="entr" presetID="53" presetSubtype="0">
                                  <p:stCondLst>
                                    <p:cond delay="2500"/>
                                  </p:stCondLst>
                                  <p:childTnLst>
                                    <p:set>
                                      <p:cBhvr>
                                        <p:cTn dur="1" fill="hold" id="47">
                                          <p:stCondLst>
                                            <p:cond delay="0"/>
                                          </p:stCondLst>
                                        </p:cTn>
                                        <p:tgtEl>
                                          <p:spTgt spid="13"/>
                                        </p:tgtEl>
                                        <p:attrNameLst>
                                          <p:attrName>style.visibility</p:attrName>
                                        </p:attrNameLst>
                                      </p:cBhvr>
                                      <p:to>
                                        <p:strVal val="visible"/>
                                      </p:to>
                                    </p:set>
                                    <p:anim calcmode="lin" valueType="num">
                                      <p:cBhvr>
                                        <p:cTn dur="500" fill="hold" id="48"/>
                                        <p:tgtEl>
                                          <p:spTgt spid="13"/>
                                        </p:tgtEl>
                                        <p:attrNameLst>
                                          <p:attrName>ppt_w</p:attrName>
                                        </p:attrNameLst>
                                      </p:cBhvr>
                                      <p:tavLst>
                                        <p:tav tm="0">
                                          <p:val>
                                            <p:fltVal val="0"/>
                                          </p:val>
                                        </p:tav>
                                        <p:tav tm="100000">
                                          <p:val>
                                            <p:strVal val="#ppt_w"/>
                                          </p:val>
                                        </p:tav>
                                      </p:tavLst>
                                    </p:anim>
                                    <p:anim calcmode="lin" valueType="num">
                                      <p:cBhvr>
                                        <p:cTn dur="500" fill="hold" id="49"/>
                                        <p:tgtEl>
                                          <p:spTgt spid="13"/>
                                        </p:tgtEl>
                                        <p:attrNameLst>
                                          <p:attrName>ppt_h</p:attrName>
                                        </p:attrNameLst>
                                      </p:cBhvr>
                                      <p:tavLst>
                                        <p:tav tm="0">
                                          <p:val>
                                            <p:fltVal val="0"/>
                                          </p:val>
                                        </p:tav>
                                        <p:tav tm="100000">
                                          <p:val>
                                            <p:strVal val="#ppt_h"/>
                                          </p:val>
                                        </p:tav>
                                      </p:tavLst>
                                    </p:anim>
                                    <p:animEffect filter="fade" transition="in">
                                      <p:cBhvr>
                                        <p:cTn dur="500" id="50"/>
                                        <p:tgtEl>
                                          <p:spTgt spid="13"/>
                                        </p:tgtEl>
                                      </p:cBhvr>
                                    </p:animEffect>
                                  </p:childTnLst>
                                </p:cTn>
                              </p:par>
                              <p:par>
                                <p:cTn fill="hold" id="51" nodeType="withEffect" presetClass="entr" presetID="53" presetSubtype="0">
                                  <p:stCondLst>
                                    <p:cond delay="2500"/>
                                  </p:stCondLst>
                                  <p:childTnLst>
                                    <p:set>
                                      <p:cBhvr>
                                        <p:cTn dur="1" fill="hold" id="52">
                                          <p:stCondLst>
                                            <p:cond delay="0"/>
                                          </p:stCondLst>
                                        </p:cTn>
                                        <p:tgtEl>
                                          <p:spTgt spid="18"/>
                                        </p:tgtEl>
                                        <p:attrNameLst>
                                          <p:attrName>style.visibility</p:attrName>
                                        </p:attrNameLst>
                                      </p:cBhvr>
                                      <p:to>
                                        <p:strVal val="visible"/>
                                      </p:to>
                                    </p:set>
                                    <p:anim calcmode="lin" valueType="num">
                                      <p:cBhvr>
                                        <p:cTn dur="500" fill="hold" id="53"/>
                                        <p:tgtEl>
                                          <p:spTgt spid="18"/>
                                        </p:tgtEl>
                                        <p:attrNameLst>
                                          <p:attrName>ppt_w</p:attrName>
                                        </p:attrNameLst>
                                      </p:cBhvr>
                                      <p:tavLst>
                                        <p:tav tm="0">
                                          <p:val>
                                            <p:fltVal val="0"/>
                                          </p:val>
                                        </p:tav>
                                        <p:tav tm="100000">
                                          <p:val>
                                            <p:strVal val="#ppt_w"/>
                                          </p:val>
                                        </p:tav>
                                      </p:tavLst>
                                    </p:anim>
                                    <p:anim calcmode="lin" valueType="num">
                                      <p:cBhvr>
                                        <p:cTn dur="500" fill="hold" id="54"/>
                                        <p:tgtEl>
                                          <p:spTgt spid="18"/>
                                        </p:tgtEl>
                                        <p:attrNameLst>
                                          <p:attrName>ppt_h</p:attrName>
                                        </p:attrNameLst>
                                      </p:cBhvr>
                                      <p:tavLst>
                                        <p:tav tm="0">
                                          <p:val>
                                            <p:fltVal val="0"/>
                                          </p:val>
                                        </p:tav>
                                        <p:tav tm="100000">
                                          <p:val>
                                            <p:strVal val="#ppt_h"/>
                                          </p:val>
                                        </p:tav>
                                      </p:tavLst>
                                    </p:anim>
                                    <p:animEffect filter="fade" transition="in">
                                      <p:cBhvr>
                                        <p:cTn dur="500" id="55"/>
                                        <p:tgtEl>
                                          <p:spTgt spid="18"/>
                                        </p:tgtEl>
                                      </p:cBhvr>
                                    </p:animEffect>
                                  </p:childTnLst>
                                </p:cTn>
                              </p:par>
                              <p:par>
                                <p:cTn fill="hold" id="56" nodeType="withEffect" presetClass="entr" presetID="53" presetSubtype="0">
                                  <p:stCondLst>
                                    <p:cond delay="2500"/>
                                  </p:stCondLst>
                                  <p:childTnLst>
                                    <p:set>
                                      <p:cBhvr>
                                        <p:cTn dur="1" fill="hold" id="57">
                                          <p:stCondLst>
                                            <p:cond delay="0"/>
                                          </p:stCondLst>
                                        </p:cTn>
                                        <p:tgtEl>
                                          <p:spTgt spid="38"/>
                                        </p:tgtEl>
                                        <p:attrNameLst>
                                          <p:attrName>style.visibility</p:attrName>
                                        </p:attrNameLst>
                                      </p:cBhvr>
                                      <p:to>
                                        <p:strVal val="visible"/>
                                      </p:to>
                                    </p:set>
                                    <p:anim calcmode="lin" valueType="num">
                                      <p:cBhvr>
                                        <p:cTn dur="500" fill="hold" id="58"/>
                                        <p:tgtEl>
                                          <p:spTgt spid="38"/>
                                        </p:tgtEl>
                                        <p:attrNameLst>
                                          <p:attrName>ppt_w</p:attrName>
                                        </p:attrNameLst>
                                      </p:cBhvr>
                                      <p:tavLst>
                                        <p:tav tm="0">
                                          <p:val>
                                            <p:fltVal val="0"/>
                                          </p:val>
                                        </p:tav>
                                        <p:tav tm="100000">
                                          <p:val>
                                            <p:strVal val="#ppt_w"/>
                                          </p:val>
                                        </p:tav>
                                      </p:tavLst>
                                    </p:anim>
                                    <p:anim calcmode="lin" valueType="num">
                                      <p:cBhvr>
                                        <p:cTn dur="500" fill="hold" id="59"/>
                                        <p:tgtEl>
                                          <p:spTgt spid="38"/>
                                        </p:tgtEl>
                                        <p:attrNameLst>
                                          <p:attrName>ppt_h</p:attrName>
                                        </p:attrNameLst>
                                      </p:cBhvr>
                                      <p:tavLst>
                                        <p:tav tm="0">
                                          <p:val>
                                            <p:fltVal val="0"/>
                                          </p:val>
                                        </p:tav>
                                        <p:tav tm="100000">
                                          <p:val>
                                            <p:strVal val="#ppt_h"/>
                                          </p:val>
                                        </p:tav>
                                      </p:tavLst>
                                    </p:anim>
                                    <p:animEffect filter="fade" transition="in">
                                      <p:cBhvr>
                                        <p:cTn dur="500" id="60"/>
                                        <p:tgtEl>
                                          <p:spTgt spid="38"/>
                                        </p:tgtEl>
                                      </p:cBhvr>
                                    </p:animEffect>
                                  </p:childTnLst>
                                </p:cTn>
                              </p:par>
                              <p:par>
                                <p:cTn fill="hold" id="61" nodeType="withEffect" presetClass="emph" presetID="32" presetSubtype="0">
                                  <p:stCondLst>
                                    <p:cond delay="3000"/>
                                  </p:stCondLst>
                                  <p:childTnLst>
                                    <p:animRot by="120000">
                                      <p:cBhvr>
                                        <p:cTn dur="100" fill="hold" id="62">
                                          <p:stCondLst>
                                            <p:cond delay="0"/>
                                          </p:stCondLst>
                                        </p:cTn>
                                        <p:tgtEl>
                                          <p:spTgt spid="3"/>
                                        </p:tgtEl>
                                        <p:attrNameLst>
                                          <p:attrName>r</p:attrName>
                                        </p:attrNameLst>
                                      </p:cBhvr>
                                    </p:animRot>
                                    <p:animRot by="-240000">
                                      <p:cBhvr>
                                        <p:cTn dur="200" fill="hold" id="63">
                                          <p:stCondLst>
                                            <p:cond delay="200"/>
                                          </p:stCondLst>
                                        </p:cTn>
                                        <p:tgtEl>
                                          <p:spTgt spid="3"/>
                                        </p:tgtEl>
                                        <p:attrNameLst>
                                          <p:attrName>r</p:attrName>
                                        </p:attrNameLst>
                                      </p:cBhvr>
                                    </p:animRot>
                                    <p:animRot by="240000">
                                      <p:cBhvr>
                                        <p:cTn dur="200" fill="hold" id="64">
                                          <p:stCondLst>
                                            <p:cond delay="400"/>
                                          </p:stCondLst>
                                        </p:cTn>
                                        <p:tgtEl>
                                          <p:spTgt spid="3"/>
                                        </p:tgtEl>
                                        <p:attrNameLst>
                                          <p:attrName>r</p:attrName>
                                        </p:attrNameLst>
                                      </p:cBhvr>
                                    </p:animRot>
                                    <p:animRot by="-240000">
                                      <p:cBhvr>
                                        <p:cTn dur="200" fill="hold" id="65">
                                          <p:stCondLst>
                                            <p:cond delay="600"/>
                                          </p:stCondLst>
                                        </p:cTn>
                                        <p:tgtEl>
                                          <p:spTgt spid="3"/>
                                        </p:tgtEl>
                                        <p:attrNameLst>
                                          <p:attrName>r</p:attrName>
                                        </p:attrNameLst>
                                      </p:cBhvr>
                                    </p:animRot>
                                    <p:animRot by="120000">
                                      <p:cBhvr>
                                        <p:cTn dur="200" fill="hold" id="66">
                                          <p:stCondLst>
                                            <p:cond delay="800"/>
                                          </p:stCondLst>
                                        </p:cTn>
                                        <p:tgtEl>
                                          <p:spTgt spid="3"/>
                                        </p:tgtEl>
                                        <p:attrNameLst>
                                          <p:attrName>r</p:attrName>
                                        </p:attrNameLst>
                                      </p:cBhvr>
                                    </p:animRot>
                                  </p:childTnLst>
                                </p:cTn>
                              </p:par>
                              <p:par>
                                <p:cTn fill="hold" id="67" nodeType="withEffect" presetClass="emph" presetID="32" presetSubtype="0">
                                  <p:stCondLst>
                                    <p:cond delay="3000"/>
                                  </p:stCondLst>
                                  <p:childTnLst>
                                    <p:animRot by="120000">
                                      <p:cBhvr>
                                        <p:cTn dur="100" fill="hold" id="68">
                                          <p:stCondLst>
                                            <p:cond delay="0"/>
                                          </p:stCondLst>
                                        </p:cTn>
                                        <p:tgtEl>
                                          <p:spTgt spid="8"/>
                                        </p:tgtEl>
                                        <p:attrNameLst>
                                          <p:attrName>r</p:attrName>
                                        </p:attrNameLst>
                                      </p:cBhvr>
                                    </p:animRot>
                                    <p:animRot by="-240000">
                                      <p:cBhvr>
                                        <p:cTn dur="200" fill="hold" id="69">
                                          <p:stCondLst>
                                            <p:cond delay="200"/>
                                          </p:stCondLst>
                                        </p:cTn>
                                        <p:tgtEl>
                                          <p:spTgt spid="8"/>
                                        </p:tgtEl>
                                        <p:attrNameLst>
                                          <p:attrName>r</p:attrName>
                                        </p:attrNameLst>
                                      </p:cBhvr>
                                    </p:animRot>
                                    <p:animRot by="240000">
                                      <p:cBhvr>
                                        <p:cTn dur="200" fill="hold" id="70">
                                          <p:stCondLst>
                                            <p:cond delay="400"/>
                                          </p:stCondLst>
                                        </p:cTn>
                                        <p:tgtEl>
                                          <p:spTgt spid="8"/>
                                        </p:tgtEl>
                                        <p:attrNameLst>
                                          <p:attrName>r</p:attrName>
                                        </p:attrNameLst>
                                      </p:cBhvr>
                                    </p:animRot>
                                    <p:animRot by="-240000">
                                      <p:cBhvr>
                                        <p:cTn dur="200" fill="hold" id="71">
                                          <p:stCondLst>
                                            <p:cond delay="600"/>
                                          </p:stCondLst>
                                        </p:cTn>
                                        <p:tgtEl>
                                          <p:spTgt spid="8"/>
                                        </p:tgtEl>
                                        <p:attrNameLst>
                                          <p:attrName>r</p:attrName>
                                        </p:attrNameLst>
                                      </p:cBhvr>
                                    </p:animRot>
                                    <p:animRot by="120000">
                                      <p:cBhvr>
                                        <p:cTn dur="200" fill="hold" id="72">
                                          <p:stCondLst>
                                            <p:cond delay="800"/>
                                          </p:stCondLst>
                                        </p:cTn>
                                        <p:tgtEl>
                                          <p:spTgt spid="8"/>
                                        </p:tgtEl>
                                        <p:attrNameLst>
                                          <p:attrName>r</p:attrName>
                                        </p:attrNameLst>
                                      </p:cBhvr>
                                    </p:animRot>
                                  </p:childTnLst>
                                </p:cTn>
                              </p:par>
                              <p:par>
                                <p:cTn fill="hold" id="73" nodeType="withEffect" presetClass="emph" presetID="32" presetSubtype="0">
                                  <p:stCondLst>
                                    <p:cond delay="3000"/>
                                  </p:stCondLst>
                                  <p:childTnLst>
                                    <p:animRot by="120000">
                                      <p:cBhvr>
                                        <p:cTn dur="100" fill="hold" id="74">
                                          <p:stCondLst>
                                            <p:cond delay="0"/>
                                          </p:stCondLst>
                                        </p:cTn>
                                        <p:tgtEl>
                                          <p:spTgt spid="13"/>
                                        </p:tgtEl>
                                        <p:attrNameLst>
                                          <p:attrName>r</p:attrName>
                                        </p:attrNameLst>
                                      </p:cBhvr>
                                    </p:animRot>
                                    <p:animRot by="-240000">
                                      <p:cBhvr>
                                        <p:cTn dur="200" fill="hold" id="75">
                                          <p:stCondLst>
                                            <p:cond delay="200"/>
                                          </p:stCondLst>
                                        </p:cTn>
                                        <p:tgtEl>
                                          <p:spTgt spid="13"/>
                                        </p:tgtEl>
                                        <p:attrNameLst>
                                          <p:attrName>r</p:attrName>
                                        </p:attrNameLst>
                                      </p:cBhvr>
                                    </p:animRot>
                                    <p:animRot by="240000">
                                      <p:cBhvr>
                                        <p:cTn dur="200" fill="hold" id="76">
                                          <p:stCondLst>
                                            <p:cond delay="400"/>
                                          </p:stCondLst>
                                        </p:cTn>
                                        <p:tgtEl>
                                          <p:spTgt spid="13"/>
                                        </p:tgtEl>
                                        <p:attrNameLst>
                                          <p:attrName>r</p:attrName>
                                        </p:attrNameLst>
                                      </p:cBhvr>
                                    </p:animRot>
                                    <p:animRot by="-240000">
                                      <p:cBhvr>
                                        <p:cTn dur="200" fill="hold" id="77">
                                          <p:stCondLst>
                                            <p:cond delay="600"/>
                                          </p:stCondLst>
                                        </p:cTn>
                                        <p:tgtEl>
                                          <p:spTgt spid="13"/>
                                        </p:tgtEl>
                                        <p:attrNameLst>
                                          <p:attrName>r</p:attrName>
                                        </p:attrNameLst>
                                      </p:cBhvr>
                                    </p:animRot>
                                    <p:animRot by="120000">
                                      <p:cBhvr>
                                        <p:cTn dur="200" fill="hold" id="78">
                                          <p:stCondLst>
                                            <p:cond delay="800"/>
                                          </p:stCondLst>
                                        </p:cTn>
                                        <p:tgtEl>
                                          <p:spTgt spid="13"/>
                                        </p:tgtEl>
                                        <p:attrNameLst>
                                          <p:attrName>r</p:attrName>
                                        </p:attrNameLst>
                                      </p:cBhvr>
                                    </p:animRot>
                                  </p:childTnLst>
                                </p:cTn>
                              </p:par>
                              <p:par>
                                <p:cTn fill="hold" id="79" nodeType="withEffect" presetClass="emph" presetID="32" presetSubtype="0">
                                  <p:stCondLst>
                                    <p:cond delay="3000"/>
                                  </p:stCondLst>
                                  <p:childTnLst>
                                    <p:animRot by="120000">
                                      <p:cBhvr>
                                        <p:cTn dur="100" fill="hold" id="80">
                                          <p:stCondLst>
                                            <p:cond delay="0"/>
                                          </p:stCondLst>
                                        </p:cTn>
                                        <p:tgtEl>
                                          <p:spTgt spid="18"/>
                                        </p:tgtEl>
                                        <p:attrNameLst>
                                          <p:attrName>r</p:attrName>
                                        </p:attrNameLst>
                                      </p:cBhvr>
                                    </p:animRot>
                                    <p:animRot by="-240000">
                                      <p:cBhvr>
                                        <p:cTn dur="200" fill="hold" id="81">
                                          <p:stCondLst>
                                            <p:cond delay="200"/>
                                          </p:stCondLst>
                                        </p:cTn>
                                        <p:tgtEl>
                                          <p:spTgt spid="18"/>
                                        </p:tgtEl>
                                        <p:attrNameLst>
                                          <p:attrName>r</p:attrName>
                                        </p:attrNameLst>
                                      </p:cBhvr>
                                    </p:animRot>
                                    <p:animRot by="240000">
                                      <p:cBhvr>
                                        <p:cTn dur="200" fill="hold" id="82">
                                          <p:stCondLst>
                                            <p:cond delay="400"/>
                                          </p:stCondLst>
                                        </p:cTn>
                                        <p:tgtEl>
                                          <p:spTgt spid="18"/>
                                        </p:tgtEl>
                                        <p:attrNameLst>
                                          <p:attrName>r</p:attrName>
                                        </p:attrNameLst>
                                      </p:cBhvr>
                                    </p:animRot>
                                    <p:animRot by="-240000">
                                      <p:cBhvr>
                                        <p:cTn dur="200" fill="hold" id="83">
                                          <p:stCondLst>
                                            <p:cond delay="600"/>
                                          </p:stCondLst>
                                        </p:cTn>
                                        <p:tgtEl>
                                          <p:spTgt spid="18"/>
                                        </p:tgtEl>
                                        <p:attrNameLst>
                                          <p:attrName>r</p:attrName>
                                        </p:attrNameLst>
                                      </p:cBhvr>
                                    </p:animRot>
                                    <p:animRot by="120000">
                                      <p:cBhvr>
                                        <p:cTn dur="200" fill="hold" id="84">
                                          <p:stCondLst>
                                            <p:cond delay="800"/>
                                          </p:stCondLst>
                                        </p:cTn>
                                        <p:tgtEl>
                                          <p:spTgt spid="18"/>
                                        </p:tgtEl>
                                        <p:attrNameLst>
                                          <p:attrName>r</p:attrName>
                                        </p:attrNameLst>
                                      </p:cBhvr>
                                    </p:animRot>
                                  </p:childTnLst>
                                </p:cTn>
                              </p:par>
                              <p:par>
                                <p:cTn fill="hold" id="85" nodeType="withEffect" presetClass="emph" presetID="32" presetSubtype="0">
                                  <p:stCondLst>
                                    <p:cond delay="3000"/>
                                  </p:stCondLst>
                                  <p:childTnLst>
                                    <p:animRot by="120000">
                                      <p:cBhvr>
                                        <p:cTn dur="100" fill="hold" id="86">
                                          <p:stCondLst>
                                            <p:cond delay="0"/>
                                          </p:stCondLst>
                                        </p:cTn>
                                        <p:tgtEl>
                                          <p:spTgt spid="38"/>
                                        </p:tgtEl>
                                        <p:attrNameLst>
                                          <p:attrName>r</p:attrName>
                                        </p:attrNameLst>
                                      </p:cBhvr>
                                    </p:animRot>
                                    <p:animRot by="-240000">
                                      <p:cBhvr>
                                        <p:cTn dur="200" fill="hold" id="87">
                                          <p:stCondLst>
                                            <p:cond delay="200"/>
                                          </p:stCondLst>
                                        </p:cTn>
                                        <p:tgtEl>
                                          <p:spTgt spid="38"/>
                                        </p:tgtEl>
                                        <p:attrNameLst>
                                          <p:attrName>r</p:attrName>
                                        </p:attrNameLst>
                                      </p:cBhvr>
                                    </p:animRot>
                                    <p:animRot by="240000">
                                      <p:cBhvr>
                                        <p:cTn dur="200" fill="hold" id="88">
                                          <p:stCondLst>
                                            <p:cond delay="400"/>
                                          </p:stCondLst>
                                        </p:cTn>
                                        <p:tgtEl>
                                          <p:spTgt spid="38"/>
                                        </p:tgtEl>
                                        <p:attrNameLst>
                                          <p:attrName>r</p:attrName>
                                        </p:attrNameLst>
                                      </p:cBhvr>
                                    </p:animRot>
                                    <p:animRot by="-240000">
                                      <p:cBhvr>
                                        <p:cTn dur="200" fill="hold" id="89">
                                          <p:stCondLst>
                                            <p:cond delay="600"/>
                                          </p:stCondLst>
                                        </p:cTn>
                                        <p:tgtEl>
                                          <p:spTgt spid="38"/>
                                        </p:tgtEl>
                                        <p:attrNameLst>
                                          <p:attrName>r</p:attrName>
                                        </p:attrNameLst>
                                      </p:cBhvr>
                                    </p:animRot>
                                    <p:animRot by="120000">
                                      <p:cBhvr>
                                        <p:cTn dur="200" fill="hold" id="90">
                                          <p:stCondLst>
                                            <p:cond delay="800"/>
                                          </p:stCondLst>
                                        </p:cTn>
                                        <p:tgtEl>
                                          <p:spTgt spid="38"/>
                                        </p:tgtEl>
                                        <p:attrNameLst>
                                          <p:attrName>r</p:attrName>
                                        </p:attrNameLst>
                                      </p:cBhvr>
                                    </p:animRot>
                                  </p:childTnLst>
                                </p:cTn>
                              </p:par>
                            </p:childTnLst>
                          </p:cTn>
                        </p:par>
                        <p:par>
                          <p:cTn fill="hold" id="91" nodeType="afterGroup">
                            <p:stCondLst>
                              <p:cond delay="5000"/>
                            </p:stCondLst>
                            <p:childTnLst>
                              <p:par>
                                <p:cTn fill="hold" grpId="1" id="92" nodeType="afterEffect" presetClass="entr" presetID="10" presetSubtype="0">
                                  <p:stCondLst>
                                    <p:cond delay="0"/>
                                  </p:stCondLst>
                                  <p:childTnLst>
                                    <p:set>
                                      <p:cBhvr>
                                        <p:cTn dur="1" fill="hold" id="93">
                                          <p:stCondLst>
                                            <p:cond delay="0"/>
                                          </p:stCondLst>
                                        </p:cTn>
                                        <p:tgtEl>
                                          <p:spTgt spid="24"/>
                                        </p:tgtEl>
                                        <p:attrNameLst>
                                          <p:attrName>style.visibility</p:attrName>
                                        </p:attrNameLst>
                                      </p:cBhvr>
                                      <p:to>
                                        <p:strVal val="visible"/>
                                      </p:to>
                                    </p:set>
                                    <p:animEffect filter="fade" transition="in">
                                      <p:cBhvr>
                                        <p:cTn dur="500" id="94"/>
                                        <p:tgtEl>
                                          <p:spTgt spid="24"/>
                                        </p:tgtEl>
                                      </p:cBhvr>
                                    </p:animEffect>
                                  </p:childTnLst>
                                </p:cTn>
                              </p:par>
                              <p:par>
                                <p:cTn fill="hold" grpId="1" id="95" nodeType="withEffect" presetClass="entr" presetID="10" presetSubtype="0">
                                  <p:stCondLst>
                                    <p:cond delay="0"/>
                                  </p:stCondLst>
                                  <p:childTnLst>
                                    <p:set>
                                      <p:cBhvr>
                                        <p:cTn dur="1" fill="hold" id="96">
                                          <p:stCondLst>
                                            <p:cond delay="0"/>
                                          </p:stCondLst>
                                        </p:cTn>
                                        <p:tgtEl>
                                          <p:spTgt spid="25"/>
                                        </p:tgtEl>
                                        <p:attrNameLst>
                                          <p:attrName>style.visibility</p:attrName>
                                        </p:attrNameLst>
                                      </p:cBhvr>
                                      <p:to>
                                        <p:strVal val="visible"/>
                                      </p:to>
                                    </p:set>
                                    <p:animEffect filter="fade" transition="in">
                                      <p:cBhvr>
                                        <p:cTn dur="500" id="97"/>
                                        <p:tgtEl>
                                          <p:spTgt spid="25"/>
                                        </p:tgtEl>
                                      </p:cBhvr>
                                    </p:animEffect>
                                  </p:childTnLst>
                                </p:cTn>
                              </p:par>
                              <p:par>
                                <p:cTn fill="hold" grpId="1" id="98" nodeType="withEffect" presetClass="entr" presetID="10" presetSubtype="0">
                                  <p:stCondLst>
                                    <p:cond delay="0"/>
                                  </p:stCondLst>
                                  <p:childTnLst>
                                    <p:set>
                                      <p:cBhvr>
                                        <p:cTn dur="1" fill="hold" id="99">
                                          <p:stCondLst>
                                            <p:cond delay="0"/>
                                          </p:stCondLst>
                                        </p:cTn>
                                        <p:tgtEl>
                                          <p:spTgt spid="26"/>
                                        </p:tgtEl>
                                        <p:attrNameLst>
                                          <p:attrName>style.visibility</p:attrName>
                                        </p:attrNameLst>
                                      </p:cBhvr>
                                      <p:to>
                                        <p:strVal val="visible"/>
                                      </p:to>
                                    </p:set>
                                    <p:animEffect filter="fade" transition="in">
                                      <p:cBhvr>
                                        <p:cTn dur="500" id="100"/>
                                        <p:tgtEl>
                                          <p:spTgt spid="26"/>
                                        </p:tgtEl>
                                      </p:cBhvr>
                                    </p:animEffect>
                                  </p:childTnLst>
                                </p:cTn>
                              </p:par>
                              <p:par>
                                <p:cTn fill="hold" grpId="1" id="101" nodeType="withEffect" presetClass="entr" presetID="10" presetSubtype="0">
                                  <p:stCondLst>
                                    <p:cond delay="0"/>
                                  </p:stCondLst>
                                  <p:childTnLst>
                                    <p:set>
                                      <p:cBhvr>
                                        <p:cTn dur="1" fill="hold" id="102">
                                          <p:stCondLst>
                                            <p:cond delay="0"/>
                                          </p:stCondLst>
                                        </p:cTn>
                                        <p:tgtEl>
                                          <p:spTgt spid="27"/>
                                        </p:tgtEl>
                                        <p:attrNameLst>
                                          <p:attrName>style.visibility</p:attrName>
                                        </p:attrNameLst>
                                      </p:cBhvr>
                                      <p:to>
                                        <p:strVal val="visible"/>
                                      </p:to>
                                    </p:set>
                                    <p:animEffect filter="fade" transition="in">
                                      <p:cBhvr>
                                        <p:cTn dur="500" id="103"/>
                                        <p:tgtEl>
                                          <p:spTgt spid="27"/>
                                        </p:tgtEl>
                                      </p:cBhvr>
                                    </p:animEffect>
                                  </p:childTnLst>
                                </p:cTn>
                              </p:par>
                              <p:par>
                                <p:cTn fill="hold" grpId="1" id="104" nodeType="withEffect" presetClass="entr" presetID="10" presetSubtype="0">
                                  <p:stCondLst>
                                    <p:cond delay="0"/>
                                  </p:stCondLst>
                                  <p:childTnLst>
                                    <p:set>
                                      <p:cBhvr>
                                        <p:cTn dur="1" fill="hold" id="105">
                                          <p:stCondLst>
                                            <p:cond delay="0"/>
                                          </p:stCondLst>
                                        </p:cTn>
                                        <p:tgtEl>
                                          <p:spTgt spid="28"/>
                                        </p:tgtEl>
                                        <p:attrNameLst>
                                          <p:attrName>style.visibility</p:attrName>
                                        </p:attrNameLst>
                                      </p:cBhvr>
                                      <p:to>
                                        <p:strVal val="visible"/>
                                      </p:to>
                                    </p:set>
                                    <p:animEffect filter="fade" transition="in">
                                      <p:cBhvr>
                                        <p:cTn dur="500" id="106"/>
                                        <p:tgtEl>
                                          <p:spTgt spid="28"/>
                                        </p:tgtEl>
                                      </p:cBhvr>
                                    </p:animEffect>
                                  </p:childTnLst>
                                </p:cTn>
                              </p:par>
                              <p:par>
                                <p:cTn fill="hold" grpId="1" id="107" nodeType="withEffect" presetClass="entr" presetID="10" presetSubtype="0">
                                  <p:stCondLst>
                                    <p:cond delay="0"/>
                                  </p:stCondLst>
                                  <p:childTnLst>
                                    <p:set>
                                      <p:cBhvr>
                                        <p:cTn dur="1" fill="hold" id="108">
                                          <p:stCondLst>
                                            <p:cond delay="0"/>
                                          </p:stCondLst>
                                        </p:cTn>
                                        <p:tgtEl>
                                          <p:spTgt spid="29"/>
                                        </p:tgtEl>
                                        <p:attrNameLst>
                                          <p:attrName>style.visibility</p:attrName>
                                        </p:attrNameLst>
                                      </p:cBhvr>
                                      <p:to>
                                        <p:strVal val="visible"/>
                                      </p:to>
                                    </p:set>
                                    <p:animEffect filter="fade" transition="in">
                                      <p:cBhvr>
                                        <p:cTn dur="500" id="109"/>
                                        <p:tgtEl>
                                          <p:spTgt spid="29"/>
                                        </p:tgtEl>
                                      </p:cBhvr>
                                    </p:animEffect>
                                  </p:childTnLst>
                                </p:cTn>
                              </p:par>
                              <p:par>
                                <p:cTn fill="hold" grpId="1" id="110" nodeType="withEffect" presetClass="entr" presetID="10" presetSubtype="0">
                                  <p:stCondLst>
                                    <p:cond delay="0"/>
                                  </p:stCondLst>
                                  <p:childTnLst>
                                    <p:set>
                                      <p:cBhvr>
                                        <p:cTn dur="1" fill="hold" id="111">
                                          <p:stCondLst>
                                            <p:cond delay="0"/>
                                          </p:stCondLst>
                                        </p:cTn>
                                        <p:tgtEl>
                                          <p:spTgt spid="30"/>
                                        </p:tgtEl>
                                        <p:attrNameLst>
                                          <p:attrName>style.visibility</p:attrName>
                                        </p:attrNameLst>
                                      </p:cBhvr>
                                      <p:to>
                                        <p:strVal val="visible"/>
                                      </p:to>
                                    </p:set>
                                    <p:animEffect filter="fade" transition="in">
                                      <p:cBhvr>
                                        <p:cTn dur="500" id="112"/>
                                        <p:tgtEl>
                                          <p:spTgt spid="30"/>
                                        </p:tgtEl>
                                      </p:cBhvr>
                                    </p:animEffect>
                                  </p:childTnLst>
                                </p:cTn>
                              </p:par>
                              <p:par>
                                <p:cTn fill="hold" grpId="1" id="113" nodeType="withEffect" presetClass="entr" presetID="10" presetSubtype="0">
                                  <p:stCondLst>
                                    <p:cond delay="0"/>
                                  </p:stCondLst>
                                  <p:childTnLst>
                                    <p:set>
                                      <p:cBhvr>
                                        <p:cTn dur="1" fill="hold" id="114">
                                          <p:stCondLst>
                                            <p:cond delay="0"/>
                                          </p:stCondLst>
                                        </p:cTn>
                                        <p:tgtEl>
                                          <p:spTgt spid="31"/>
                                        </p:tgtEl>
                                        <p:attrNameLst>
                                          <p:attrName>style.visibility</p:attrName>
                                        </p:attrNameLst>
                                      </p:cBhvr>
                                      <p:to>
                                        <p:strVal val="visible"/>
                                      </p:to>
                                    </p:set>
                                    <p:animEffect filter="fade" transition="in">
                                      <p:cBhvr>
                                        <p:cTn dur="500" id="115"/>
                                        <p:tgtEl>
                                          <p:spTgt spid="31"/>
                                        </p:tgtEl>
                                      </p:cBhvr>
                                    </p:animEffect>
                                  </p:childTnLst>
                                </p:cTn>
                              </p:par>
                              <p:par>
                                <p:cTn fill="hold" grpId="1" id="116" nodeType="withEffect" presetClass="entr" presetID="10" presetSubtype="0">
                                  <p:stCondLst>
                                    <p:cond delay="0"/>
                                  </p:stCondLst>
                                  <p:childTnLst>
                                    <p:set>
                                      <p:cBhvr>
                                        <p:cTn dur="1" fill="hold" id="117">
                                          <p:stCondLst>
                                            <p:cond delay="0"/>
                                          </p:stCondLst>
                                        </p:cTn>
                                        <p:tgtEl>
                                          <p:spTgt spid="32"/>
                                        </p:tgtEl>
                                        <p:attrNameLst>
                                          <p:attrName>style.visibility</p:attrName>
                                        </p:attrNameLst>
                                      </p:cBhvr>
                                      <p:to>
                                        <p:strVal val="visible"/>
                                      </p:to>
                                    </p:set>
                                    <p:animEffect filter="fade" transition="in">
                                      <p:cBhvr>
                                        <p:cTn dur="500" id="118"/>
                                        <p:tgtEl>
                                          <p:spTgt spid="32"/>
                                        </p:tgtEl>
                                      </p:cBhvr>
                                    </p:animEffect>
                                  </p:childTnLst>
                                </p:cTn>
                              </p:par>
                              <p:par>
                                <p:cTn fill="hold" grpId="1" id="119" nodeType="withEffect" presetClass="entr" presetID="10" presetSubtype="0">
                                  <p:stCondLst>
                                    <p:cond delay="0"/>
                                  </p:stCondLst>
                                  <p:childTnLst>
                                    <p:set>
                                      <p:cBhvr>
                                        <p:cTn dur="1" fill="hold" id="120">
                                          <p:stCondLst>
                                            <p:cond delay="0"/>
                                          </p:stCondLst>
                                        </p:cTn>
                                        <p:tgtEl>
                                          <p:spTgt spid="33"/>
                                        </p:tgtEl>
                                        <p:attrNameLst>
                                          <p:attrName>style.visibility</p:attrName>
                                        </p:attrNameLst>
                                      </p:cBhvr>
                                      <p:to>
                                        <p:strVal val="visible"/>
                                      </p:to>
                                    </p:set>
                                    <p:animEffect filter="fade" transition="in">
                                      <p:cBhvr>
                                        <p:cTn dur="500" id="121"/>
                                        <p:tgtEl>
                                          <p:spTgt spid="33"/>
                                        </p:tgtEl>
                                      </p:cBhvr>
                                    </p:animEffect>
                                  </p:childTnLst>
                                </p:cTn>
                              </p:par>
                            </p:childTnLst>
                          </p:cTn>
                        </p:par>
                        <p:par>
                          <p:cTn fill="hold" id="122" nodeType="afterGroup">
                            <p:stCondLst>
                              <p:cond delay="5500"/>
                            </p:stCondLst>
                            <p:childTnLst>
                              <p:par>
                                <p:cTn accel="50000" decel="50000" fill="remove" grpId="0" id="123" nodeType="afterEffect" presetClass="path" presetID="1" presetSubtype="0" repeatCount="3000">
                                  <p:stCondLst>
                                    <p:cond delay="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24"/>
                                        <p:tgtEl>
                                          <p:spTgt spid="24"/>
                                        </p:tgtEl>
                                        <p:attrNameLst>
                                          <p:attrName>ppt_x</p:attrName>
                                          <p:attrName>ppt_y</p:attrName>
                                        </p:attrNameLst>
                                      </p:cBhvr>
                                      <p:rCtr x="17" y="18981"/>
                                    </p:animMotion>
                                  </p:childTnLst>
                                </p:cTn>
                              </p:par>
                              <p:par>
                                <p:cTn accel="50000" decel="50000" fill="remove" grpId="0" id="125" nodeType="withEffect" presetClass="path" presetID="1" presetSubtype="0" repeatCount="3000">
                                  <p:stCondLst>
                                    <p:cond delay="1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26"/>
                                        <p:tgtEl>
                                          <p:spTgt spid="25"/>
                                        </p:tgtEl>
                                        <p:attrNameLst>
                                          <p:attrName>ppt_x</p:attrName>
                                          <p:attrName>ppt_y</p:attrName>
                                        </p:attrNameLst>
                                      </p:cBhvr>
                                      <p:rCtr x="17" y="18981"/>
                                    </p:animMotion>
                                  </p:childTnLst>
                                </p:cTn>
                              </p:par>
                              <p:par>
                                <p:cTn accel="50000" decel="50000" fill="remove" grpId="0" id="127" nodeType="withEffect" presetClass="path" presetID="1" presetSubtype="0" repeatCount="3000">
                                  <p:stCondLst>
                                    <p:cond delay="2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28"/>
                                        <p:tgtEl>
                                          <p:spTgt spid="26"/>
                                        </p:tgtEl>
                                        <p:attrNameLst>
                                          <p:attrName>ppt_x</p:attrName>
                                          <p:attrName>ppt_y</p:attrName>
                                        </p:attrNameLst>
                                      </p:cBhvr>
                                      <p:rCtr x="17" y="18981"/>
                                    </p:animMotion>
                                  </p:childTnLst>
                                </p:cTn>
                              </p:par>
                              <p:par>
                                <p:cTn accel="50000" decel="50000" fill="remove" grpId="0" id="129" nodeType="withEffect" presetClass="path" presetID="1" presetSubtype="0" repeatCount="3000">
                                  <p:stCondLst>
                                    <p:cond delay="3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0"/>
                                        <p:tgtEl>
                                          <p:spTgt spid="27"/>
                                        </p:tgtEl>
                                        <p:attrNameLst>
                                          <p:attrName>ppt_x</p:attrName>
                                          <p:attrName>ppt_y</p:attrName>
                                        </p:attrNameLst>
                                      </p:cBhvr>
                                      <p:rCtr x="17" y="18981"/>
                                    </p:animMotion>
                                  </p:childTnLst>
                                </p:cTn>
                              </p:par>
                              <p:par>
                                <p:cTn accel="50000" decel="50000" fill="remove" grpId="0" id="131" nodeType="withEffect" presetClass="path" presetID="1" presetSubtype="0" repeatCount="3000">
                                  <p:stCondLst>
                                    <p:cond delay="4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2"/>
                                        <p:tgtEl>
                                          <p:spTgt spid="28"/>
                                        </p:tgtEl>
                                        <p:attrNameLst>
                                          <p:attrName>ppt_x</p:attrName>
                                          <p:attrName>ppt_y</p:attrName>
                                        </p:attrNameLst>
                                      </p:cBhvr>
                                      <p:rCtr x="17" y="18981"/>
                                    </p:animMotion>
                                  </p:childTnLst>
                                </p:cTn>
                              </p:par>
                              <p:par>
                                <p:cTn accel="50000" decel="50000" fill="remove" grpId="0" id="133" nodeType="withEffect" presetClass="path" presetID="1" presetSubtype="0" repeatCount="3000">
                                  <p:stCondLst>
                                    <p:cond delay="5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4"/>
                                        <p:tgtEl>
                                          <p:spTgt spid="29"/>
                                        </p:tgtEl>
                                        <p:attrNameLst>
                                          <p:attrName>ppt_x</p:attrName>
                                          <p:attrName>ppt_y</p:attrName>
                                        </p:attrNameLst>
                                      </p:cBhvr>
                                      <p:rCtr x="17" y="18981"/>
                                    </p:animMotion>
                                  </p:childTnLst>
                                </p:cTn>
                              </p:par>
                              <p:par>
                                <p:cTn accel="50000" decel="50000" fill="remove" grpId="0" id="135" nodeType="withEffect" presetClass="path" presetID="1" presetSubtype="0" repeatCount="3000">
                                  <p:stCondLst>
                                    <p:cond delay="6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6"/>
                                        <p:tgtEl>
                                          <p:spTgt spid="30"/>
                                        </p:tgtEl>
                                        <p:attrNameLst>
                                          <p:attrName>ppt_x</p:attrName>
                                          <p:attrName>ppt_y</p:attrName>
                                        </p:attrNameLst>
                                      </p:cBhvr>
                                      <p:rCtr x="17" y="18981"/>
                                    </p:animMotion>
                                  </p:childTnLst>
                                </p:cTn>
                              </p:par>
                              <p:par>
                                <p:cTn accel="50000" decel="50000" fill="remove" grpId="0" id="137" nodeType="withEffect" presetClass="path" presetID="1" presetSubtype="0" repeatCount="3000">
                                  <p:stCondLst>
                                    <p:cond delay="7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38"/>
                                        <p:tgtEl>
                                          <p:spTgt spid="31"/>
                                        </p:tgtEl>
                                        <p:attrNameLst>
                                          <p:attrName>ppt_x</p:attrName>
                                          <p:attrName>ppt_y</p:attrName>
                                        </p:attrNameLst>
                                      </p:cBhvr>
                                      <p:rCtr x="17" y="18981"/>
                                    </p:animMotion>
                                  </p:childTnLst>
                                </p:cTn>
                              </p:par>
                              <p:par>
                                <p:cTn accel="50000" decel="50000" fill="remove" grpId="0" id="139" nodeType="withEffect" presetClass="path" presetID="1" presetSubtype="0" repeatCount="3000">
                                  <p:stCondLst>
                                    <p:cond delay="8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0"/>
                                        <p:tgtEl>
                                          <p:spTgt spid="32"/>
                                        </p:tgtEl>
                                        <p:attrNameLst>
                                          <p:attrName>ppt_x</p:attrName>
                                          <p:attrName>ppt_y</p:attrName>
                                        </p:attrNameLst>
                                      </p:cBhvr>
                                      <p:rCtr x="17" y="18981"/>
                                    </p:animMotion>
                                  </p:childTnLst>
                                </p:cTn>
                              </p:par>
                              <p:par>
                                <p:cTn accel="50000" decel="50000" fill="remove" grpId="0" id="141" nodeType="withEffect" presetClass="path" presetID="1" presetSubtype="0" repeatCount="3000">
                                  <p:stCondLst>
                                    <p:cond delay="900"/>
                                  </p:stCondLst>
                                  <p:childTnLst>
                                    <p:animMotion origin="layout" path="M -0.00087 0.00309 C 0.05885 0.00309 0.10781 0.08673 0.10781 0.19167 C 0.10781 0.29722 0.05885 0.38303 -0.00087 0.38303 C -0.06076 0.38303 -0.1092 0.29722 -0.1092 0.19167 C -0.1092 0.08673 -0.06076 0.00309 -0.00087 0.00309 Z" pathEditMode="relative" ptsTypes="fffff" rAng="0">
                                      <p:cBhvr>
                                        <p:cTn dur="2000" fill="hold" id="142"/>
                                        <p:tgtEl>
                                          <p:spTgt spid="33"/>
                                        </p:tgtEl>
                                        <p:attrNameLst>
                                          <p:attrName>ppt_x</p:attrName>
                                          <p:attrName>ppt_y</p:attrName>
                                        </p:attrNameLst>
                                      </p:cBhvr>
                                      <p:rCtr x="17" y="18981"/>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23"/>
      <p:bldP grpId="0" spid="24"/>
      <p:bldP grpId="1" spid="24"/>
      <p:bldP grpId="0" spid="25"/>
      <p:bldP grpId="1" spid="25"/>
      <p:bldP grpId="0" spid="26"/>
      <p:bldP grpId="1" spid="26"/>
      <p:bldP grpId="0" spid="27"/>
      <p:bldP grpId="1" spid="27"/>
      <p:bldP grpId="0" spid="28"/>
      <p:bldP grpId="1" spid="28"/>
      <p:bldP grpId="0" spid="29"/>
      <p:bldP grpId="1" spid="29"/>
      <p:bldP grpId="0" spid="30"/>
      <p:bldP grpId="1" spid="30"/>
      <p:bldP grpId="0" spid="31"/>
      <p:bldP grpId="1" spid="31"/>
      <p:bldP grpId="0" spid="32"/>
      <p:bldP grpId="1" spid="32"/>
      <p:bldP grpId="0" spid="33"/>
      <p:bldP grpId="1" spid="33"/>
      <p:bldP grpId="0" spid="34"/>
      <p:bldP grpId="0" spid="35"/>
      <p:bldP grpId="0" spid="36"/>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1115" y="1628800"/>
            <a:ext cx="8256712" cy="3528392"/>
          </a:xfrm>
          <a:prstGeom prst="rect">
            <a:avLst/>
          </a:prstGeom>
          <a:solidFill>
            <a:srgbClr val="D9D9D9">
              <a:alpha val="5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TextBox 6"/>
          <p:cNvSpPr txBox="1"/>
          <p:nvPr/>
        </p:nvSpPr>
        <p:spPr>
          <a:xfrm>
            <a:off x="1085047" y="1484784"/>
            <a:ext cx="6474128" cy="2103120"/>
          </a:xfrm>
          <a:prstGeom prst="rect">
            <a:avLst/>
          </a:prstGeom>
          <a:noFill/>
        </p:spPr>
        <p:txBody>
          <a:bodyPr rtlCol="0" wrap="square">
            <a:spAutoFit/>
          </a:bodyPr>
          <a:lstStyle/>
          <a:p>
            <a:endParaRPr altLang="zh-CN" b="1" lang="en-US" smtClean="0" sz="6600">
              <a:solidFill>
                <a:srgbClr val="2C3637"/>
              </a:solidFill>
              <a:latin charset="-122" panose="020b0503020204020204" pitchFamily="34" typeface="微软雅黑"/>
              <a:ea charset="-122" panose="020b0503020204020204" pitchFamily="34" typeface="微软雅黑"/>
            </a:endParaRPr>
          </a:p>
          <a:p>
            <a:r>
              <a:rPr altLang="zh-CN" b="1" lang="en-US" smtClean="0" sz="6600">
                <a:solidFill>
                  <a:srgbClr val="2C3637"/>
                </a:solidFill>
                <a:latin charset="-122" panose="020b0503020204020204" pitchFamily="34" typeface="微软雅黑"/>
                <a:ea charset="-122" panose="020b0503020204020204" pitchFamily="34" typeface="微软雅黑"/>
              </a:rPr>
              <a:t>谢谢您的指导</a:t>
            </a:r>
          </a:p>
        </p:txBody>
      </p:sp>
      <p:sp>
        <p:nvSpPr>
          <p:cNvPr id="8" name="标题 4"/>
          <p:cNvSpPr txBox="1"/>
          <p:nvPr/>
        </p:nvSpPr>
        <p:spPr>
          <a:xfrm>
            <a:off x="1018948" y="3561962"/>
            <a:ext cx="4596011" cy="80314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b="1" lang="zh-CN" smtClean="0" sz="2000">
                <a:solidFill>
                  <a:srgbClr val="2C3637"/>
                </a:solidFill>
                <a:latin charset="-122" panose="020b0503020204020204" pitchFamily="34" typeface="微软雅黑"/>
                <a:ea charset="-122" panose="020b0503020204020204" pitchFamily="34" typeface="微软雅黑"/>
              </a:rPr>
              <a:t>适用于投资合作/项目推广/企业宣传等</a:t>
            </a:r>
          </a:p>
        </p:txBody>
      </p:sp>
      <p:sp>
        <p:nvSpPr>
          <p:cNvPr id="9" name="前言"/>
          <p:cNvSpPr>
            <a:spLocks noChangeArrowheads="1"/>
          </p:cNvSpPr>
          <p:nvPr/>
        </p:nvSpPr>
        <p:spPr bwMode="auto">
          <a:xfrm>
            <a:off x="315956" y="955074"/>
            <a:ext cx="6328711" cy="548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56" lIns="121912" rIns="121912" tIns="60956" wrap="non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ctr">
              <a:spcBef>
                <a:spcPct val="0"/>
              </a:spcBef>
              <a:buNone/>
            </a:pPr>
            <a:r>
              <a:rPr altLang="zh-CN" b="1" lang="en-US" smtClean="0" sz="2800">
                <a:solidFill>
                  <a:srgbClr val="C00000"/>
                </a:solidFill>
                <a:latin charset="0" pitchFamily="34" typeface="Impact MT Std"/>
              </a:rPr>
              <a:t>THANK YOU FOR YOUR GUIDANCE</a:t>
            </a:r>
          </a:p>
        </p:txBody>
      </p:sp>
      <p:grpSp>
        <p:nvGrpSpPr>
          <p:cNvPr id="18" name="组合 17"/>
          <p:cNvGrpSpPr/>
          <p:nvPr/>
        </p:nvGrpSpPr>
        <p:grpSpPr>
          <a:xfrm>
            <a:off x="7897787" y="2132856"/>
            <a:ext cx="715716" cy="719823"/>
            <a:chOff x="1721162" y="4373847"/>
            <a:chExt cx="715716" cy="719823"/>
          </a:xfrm>
        </p:grpSpPr>
        <p:sp>
          <p:nvSpPr>
            <p:cNvPr id="19" name="Oval 28"/>
            <p:cNvSpPr/>
            <p:nvPr/>
          </p:nvSpPr>
          <p:spPr>
            <a:xfrm>
              <a:off x="1721162" y="4373847"/>
              <a:ext cx="715716" cy="719823"/>
            </a:xfrm>
            <a:prstGeom prst="ellipse">
              <a:avLst/>
            </a:prstGeom>
            <a:solidFill>
              <a:srgbClr val="C00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rtlCol="0"/>
            <a:lstStyle/>
            <a:p>
              <a:pPr algn="ctr"/>
              <a:endParaRPr lang="en-US" sz="11733">
                <a:solidFill>
                  <a:srgbClr val="2C3637"/>
                </a:solidFill>
              </a:endParaRPr>
            </a:p>
          </p:txBody>
        </p:sp>
        <p:sp>
          <p:nvSpPr>
            <p:cNvPr id="20" name="Freeform 7"/>
            <p:cNvSpPr/>
            <p:nvPr/>
          </p:nvSpPr>
          <p:spPr bwMode="auto">
            <a:xfrm>
              <a:off x="1892225" y="4715743"/>
              <a:ext cx="388938" cy="225425"/>
            </a:xfrm>
            <a:custGeom>
              <a:gdLst>
                <a:gd fmla="*/ 103 w 103" name="T0"/>
                <a:gd fmla="*/ 33 h 60" name="T1"/>
                <a:gd fmla="*/ 94 w 103" name="T2"/>
                <a:gd fmla="*/ 10 h 60" name="T3"/>
                <a:gd fmla="*/ 68 w 103" name="T4"/>
                <a:gd fmla="*/ 0 h 60" name="T5"/>
                <a:gd fmla="*/ 68 w 103" name="T6"/>
                <a:gd fmla="*/ 0 h 60" name="T7"/>
                <a:gd fmla="*/ 67 w 103" name="T8"/>
                <a:gd fmla="*/ 0 h 60" name="T9"/>
                <a:gd fmla="*/ 59 w 103" name="T10"/>
                <a:gd fmla="*/ 38 h 60" name="T11"/>
                <a:gd fmla="*/ 55 w 103" name="T12"/>
                <a:gd fmla="*/ 12 h 60" name="T13"/>
                <a:gd fmla="*/ 58 w 103" name="T14"/>
                <a:gd fmla="*/ 6 h 60" name="T15"/>
                <a:gd fmla="*/ 53 w 103" name="T16"/>
                <a:gd fmla="*/ 2 h 60" name="T17"/>
                <a:gd fmla="*/ 52 w 103" name="T18"/>
                <a:gd fmla="*/ 2 h 60" name="T19"/>
                <a:gd fmla="*/ 52 w 103" name="T20"/>
                <a:gd fmla="*/ 2 h 60" name="T21"/>
                <a:gd fmla="*/ 50 w 103" name="T22"/>
                <a:gd fmla="*/ 2 h 60" name="T23"/>
                <a:gd fmla="*/ 46 w 103" name="T24"/>
                <a:gd fmla="*/ 6 h 60" name="T25"/>
                <a:gd fmla="*/ 49 w 103" name="T26"/>
                <a:gd fmla="*/ 12 h 60" name="T27"/>
                <a:gd fmla="*/ 44 w 103" name="T28"/>
                <a:gd fmla="*/ 38 h 60" name="T29"/>
                <a:gd fmla="*/ 36 w 103" name="T30"/>
                <a:gd fmla="*/ 0 h 60" name="T31"/>
                <a:gd fmla="*/ 36 w 103" name="T32"/>
                <a:gd fmla="*/ 0 h 60" name="T33"/>
                <a:gd fmla="*/ 35 w 103" name="T34"/>
                <a:gd fmla="*/ 0 h 60" name="T35"/>
                <a:gd fmla="*/ 9 w 103" name="T36"/>
                <a:gd fmla="*/ 10 h 60" name="T37"/>
                <a:gd fmla="*/ 1 w 103" name="T38"/>
                <a:gd fmla="*/ 33 h 60" name="T39"/>
                <a:gd fmla="*/ 0 w 103" name="T40"/>
                <a:gd fmla="*/ 57 h 60" name="T41"/>
                <a:gd fmla="*/ 19 w 103" name="T42"/>
                <a:gd fmla="*/ 59 h 60" name="T43"/>
                <a:gd fmla="*/ 19 w 103" name="T44"/>
                <a:gd fmla="*/ 38 h 60" name="T45"/>
                <a:gd fmla="*/ 21 w 103" name="T46"/>
                <a:gd fmla="*/ 30 h 60" name="T47"/>
                <a:gd fmla="*/ 21 w 103" name="T48"/>
                <a:gd fmla="*/ 59 h 60" name="T49"/>
                <a:gd fmla="*/ 52 w 103" name="T50"/>
                <a:gd fmla="*/ 60 h 60" name="T51"/>
                <a:gd fmla="*/ 82 w 103" name="T52"/>
                <a:gd fmla="*/ 59 h 60" name="T53"/>
                <a:gd fmla="*/ 82 w 103" name="T54"/>
                <a:gd fmla="*/ 30 h 60" name="T55"/>
                <a:gd fmla="*/ 84 w 103" name="T56"/>
                <a:gd fmla="*/ 38 h 60" name="T57"/>
                <a:gd fmla="*/ 84 w 103" name="T58"/>
                <a:gd fmla="*/ 59 h 60" name="T59"/>
                <a:gd fmla="*/ 103 w 103" name="T60"/>
                <a:gd fmla="*/ 57 h 60" name="T61"/>
                <a:gd fmla="*/ 103 w 103" name="T62"/>
                <a:gd fmla="*/ 33 h 60"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60" w="103">
                  <a:moveTo>
                    <a:pt x="103" y="33"/>
                  </a:moveTo>
                  <a:cubicBezTo>
                    <a:pt x="101" y="17"/>
                    <a:pt x="97" y="12"/>
                    <a:pt x="94" y="10"/>
                  </a:cubicBezTo>
                  <a:cubicBezTo>
                    <a:pt x="87" y="6"/>
                    <a:pt x="73" y="2"/>
                    <a:pt x="68" y="0"/>
                  </a:cubicBezTo>
                  <a:cubicBezTo>
                    <a:pt x="68" y="0"/>
                    <a:pt x="68" y="0"/>
                    <a:pt x="68" y="0"/>
                  </a:cubicBezTo>
                  <a:cubicBezTo>
                    <a:pt x="68" y="0"/>
                    <a:pt x="68" y="0"/>
                    <a:pt x="67" y="0"/>
                  </a:cubicBezTo>
                  <a:cubicBezTo>
                    <a:pt x="67" y="5"/>
                    <a:pt x="59" y="38"/>
                    <a:pt x="59" y="38"/>
                  </a:cubicBezTo>
                  <a:cubicBezTo>
                    <a:pt x="59" y="38"/>
                    <a:pt x="55" y="12"/>
                    <a:pt x="55" y="12"/>
                  </a:cubicBezTo>
                  <a:cubicBezTo>
                    <a:pt x="55" y="12"/>
                    <a:pt x="58" y="6"/>
                    <a:pt x="58" y="6"/>
                  </a:cubicBezTo>
                  <a:cubicBezTo>
                    <a:pt x="53" y="2"/>
                    <a:pt x="53" y="2"/>
                    <a:pt x="53" y="2"/>
                  </a:cubicBezTo>
                  <a:cubicBezTo>
                    <a:pt x="52" y="2"/>
                    <a:pt x="52" y="2"/>
                    <a:pt x="52" y="2"/>
                  </a:cubicBezTo>
                  <a:cubicBezTo>
                    <a:pt x="52" y="2"/>
                    <a:pt x="52" y="2"/>
                    <a:pt x="52" y="2"/>
                  </a:cubicBezTo>
                  <a:cubicBezTo>
                    <a:pt x="50" y="2"/>
                    <a:pt x="50" y="2"/>
                    <a:pt x="50" y="2"/>
                  </a:cubicBezTo>
                  <a:cubicBezTo>
                    <a:pt x="46" y="6"/>
                    <a:pt x="46" y="6"/>
                    <a:pt x="46" y="6"/>
                  </a:cubicBezTo>
                  <a:cubicBezTo>
                    <a:pt x="49" y="12"/>
                    <a:pt x="49" y="12"/>
                    <a:pt x="49" y="12"/>
                  </a:cubicBezTo>
                  <a:cubicBezTo>
                    <a:pt x="44" y="38"/>
                    <a:pt x="44" y="38"/>
                    <a:pt x="44" y="38"/>
                  </a:cubicBezTo>
                  <a:cubicBezTo>
                    <a:pt x="44" y="38"/>
                    <a:pt x="37" y="5"/>
                    <a:pt x="36" y="0"/>
                  </a:cubicBezTo>
                  <a:cubicBezTo>
                    <a:pt x="36" y="0"/>
                    <a:pt x="36" y="0"/>
                    <a:pt x="36" y="0"/>
                  </a:cubicBezTo>
                  <a:cubicBezTo>
                    <a:pt x="36" y="0"/>
                    <a:pt x="35" y="0"/>
                    <a:pt x="35" y="0"/>
                  </a:cubicBezTo>
                  <a:cubicBezTo>
                    <a:pt x="30" y="2"/>
                    <a:pt x="16" y="6"/>
                    <a:pt x="9" y="10"/>
                  </a:cubicBezTo>
                  <a:cubicBezTo>
                    <a:pt x="7" y="12"/>
                    <a:pt x="2" y="17"/>
                    <a:pt x="1" y="33"/>
                  </a:cubicBezTo>
                  <a:cubicBezTo>
                    <a:pt x="1" y="34"/>
                    <a:pt x="1" y="47"/>
                    <a:pt x="0" y="57"/>
                  </a:cubicBezTo>
                  <a:cubicBezTo>
                    <a:pt x="7" y="58"/>
                    <a:pt x="12" y="59"/>
                    <a:pt x="19" y="59"/>
                  </a:cubicBezTo>
                  <a:cubicBezTo>
                    <a:pt x="19" y="52"/>
                    <a:pt x="19" y="41"/>
                    <a:pt x="19" y="38"/>
                  </a:cubicBezTo>
                  <a:cubicBezTo>
                    <a:pt x="19" y="35"/>
                    <a:pt x="20" y="32"/>
                    <a:pt x="21" y="30"/>
                  </a:cubicBezTo>
                  <a:cubicBezTo>
                    <a:pt x="21" y="59"/>
                    <a:pt x="21" y="59"/>
                    <a:pt x="21" y="59"/>
                  </a:cubicBezTo>
                  <a:cubicBezTo>
                    <a:pt x="30" y="60"/>
                    <a:pt x="42" y="60"/>
                    <a:pt x="52" y="60"/>
                  </a:cubicBezTo>
                  <a:cubicBezTo>
                    <a:pt x="62" y="60"/>
                    <a:pt x="73" y="60"/>
                    <a:pt x="82" y="59"/>
                  </a:cubicBezTo>
                  <a:cubicBezTo>
                    <a:pt x="82" y="30"/>
                    <a:pt x="82" y="30"/>
                    <a:pt x="82" y="30"/>
                  </a:cubicBezTo>
                  <a:cubicBezTo>
                    <a:pt x="83" y="32"/>
                    <a:pt x="84" y="35"/>
                    <a:pt x="84" y="38"/>
                  </a:cubicBezTo>
                  <a:cubicBezTo>
                    <a:pt x="84" y="41"/>
                    <a:pt x="84" y="52"/>
                    <a:pt x="84" y="59"/>
                  </a:cubicBezTo>
                  <a:cubicBezTo>
                    <a:pt x="91" y="58"/>
                    <a:pt x="97" y="58"/>
                    <a:pt x="103" y="57"/>
                  </a:cubicBezTo>
                  <a:cubicBezTo>
                    <a:pt x="103" y="47"/>
                    <a:pt x="103" y="34"/>
                    <a:pt x="103" y="33"/>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srgbClr val="2C3637"/>
                </a:solidFill>
              </a:endParaRPr>
            </a:p>
          </p:txBody>
        </p:sp>
        <p:sp>
          <p:nvSpPr>
            <p:cNvPr id="21" name="Freeform 8"/>
            <p:cNvSpPr/>
            <p:nvPr/>
          </p:nvSpPr>
          <p:spPr bwMode="auto">
            <a:xfrm>
              <a:off x="1990650" y="4469681"/>
              <a:ext cx="196850" cy="230188"/>
            </a:xfrm>
            <a:custGeom>
              <a:gdLst>
                <a:gd fmla="*/ 4 w 52" name="T0"/>
                <a:gd fmla="*/ 25 h 61" name="T1"/>
                <a:gd fmla="*/ 0 w 52" name="T2"/>
                <a:gd fmla="*/ 29 h 61" name="T3"/>
                <a:gd fmla="*/ 5 w 52" name="T4"/>
                <a:gd fmla="*/ 39 h 61" name="T5"/>
                <a:gd fmla="*/ 26 w 52" name="T6"/>
                <a:gd fmla="*/ 61 h 61" name="T7"/>
                <a:gd fmla="*/ 47 w 52" name="T8"/>
                <a:gd fmla="*/ 39 h 61" name="T9"/>
                <a:gd fmla="*/ 52 w 52" name="T10"/>
                <a:gd fmla="*/ 29 h 61" name="T11"/>
                <a:gd fmla="*/ 48 w 52" name="T12"/>
                <a:gd fmla="*/ 25 h 61" name="T13"/>
                <a:gd fmla="*/ 26 w 52" name="T14"/>
                <a:gd fmla="*/ 0 h 61" name="T15"/>
                <a:gd fmla="*/ 4 w 52" name="T16"/>
                <a:gd fmla="*/ 25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52">
                  <a:moveTo>
                    <a:pt x="4" y="25"/>
                  </a:moveTo>
                  <a:cubicBezTo>
                    <a:pt x="2" y="25"/>
                    <a:pt x="0" y="27"/>
                    <a:pt x="0" y="29"/>
                  </a:cubicBezTo>
                  <a:cubicBezTo>
                    <a:pt x="0" y="33"/>
                    <a:pt x="2" y="39"/>
                    <a:pt x="5" y="39"/>
                  </a:cubicBezTo>
                  <a:cubicBezTo>
                    <a:pt x="8" y="51"/>
                    <a:pt x="15" y="61"/>
                    <a:pt x="26" y="61"/>
                  </a:cubicBezTo>
                  <a:cubicBezTo>
                    <a:pt x="37" y="61"/>
                    <a:pt x="44" y="51"/>
                    <a:pt x="47" y="39"/>
                  </a:cubicBezTo>
                  <a:cubicBezTo>
                    <a:pt x="50" y="38"/>
                    <a:pt x="52" y="33"/>
                    <a:pt x="52" y="29"/>
                  </a:cubicBezTo>
                  <a:cubicBezTo>
                    <a:pt x="51" y="27"/>
                    <a:pt x="50" y="26"/>
                    <a:pt x="48" y="25"/>
                  </a:cubicBezTo>
                  <a:cubicBezTo>
                    <a:pt x="48" y="11"/>
                    <a:pt x="39" y="0"/>
                    <a:pt x="26" y="0"/>
                  </a:cubicBezTo>
                  <a:cubicBezTo>
                    <a:pt x="13" y="0"/>
                    <a:pt x="4" y="11"/>
                    <a:pt x="4" y="25"/>
                  </a:cubicBez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srgbClr val="2C3637"/>
                </a:solidFill>
              </a:endParaRPr>
            </a:p>
          </p:txBody>
        </p:sp>
      </p:grpSp>
      <p:sp>
        <p:nvSpPr>
          <p:cNvPr id="22" name="矩形 47"/>
          <p:cNvSpPr>
            <a:spLocks noChangeArrowheads="1"/>
          </p:cNvSpPr>
          <p:nvPr/>
        </p:nvSpPr>
        <p:spPr bwMode="auto">
          <a:xfrm>
            <a:off x="8459566" y="3476601"/>
            <a:ext cx="3468488" cy="11780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buNone/>
            </a:pPr>
            <a:r>
              <a:rPr altLang="en-US" lang="zh-CN" smtClean="0" sz="1400">
                <a:solidFill>
                  <a:srgbClr val="2C3637"/>
                </a:solidFill>
                <a:latin charset="-122" panose="020b0503020204020204" pitchFamily="34" typeface="微软雅黑"/>
                <a:ea charset="-122" panose="020b0503020204020204" pitchFamily="34" typeface="微软雅黑"/>
                <a:sym charset="-122" panose="020b0503020204020204" pitchFamily="34" typeface="微软雅黑"/>
              </a:rPr>
              <a:t>现任职销售部经理，毕业于美国麻省理工大学设计系，曾获全国“十佳青年”。</a:t>
            </a:r>
          </a:p>
          <a:p>
            <a:pPr>
              <a:lnSpc>
                <a:spcPct val="130000"/>
              </a:lnSpc>
              <a:spcBef>
                <a:spcPct val="0"/>
              </a:spcBef>
              <a:buNone/>
            </a:pPr>
            <a:r>
              <a:rPr altLang="en-US" lang="zh-CN" smtClean="0" sz="1400">
                <a:solidFill>
                  <a:srgbClr val="2C3637"/>
                </a:solidFill>
                <a:latin charset="-122" panose="020b0503020204020204" pitchFamily="34" typeface="微软雅黑"/>
                <a:ea charset="-122" panose="020b0503020204020204" pitchFamily="34" typeface="微软雅黑"/>
                <a:sym charset="-122" panose="020b0503020204020204" pitchFamily="34" typeface="微软雅黑"/>
              </a:rPr>
              <a:t>相信在我的带领下，公司一定会步入一个新的纪元，开拓创新。</a:t>
            </a:r>
          </a:p>
        </p:txBody>
      </p:sp>
      <p:sp>
        <p:nvSpPr>
          <p:cNvPr id="23" name="矩形 3"/>
          <p:cNvSpPr>
            <a:spLocks noChangeArrowheads="1"/>
          </p:cNvSpPr>
          <p:nvPr/>
        </p:nvSpPr>
        <p:spPr bwMode="auto">
          <a:xfrm>
            <a:off x="8476089" y="2924944"/>
            <a:ext cx="1915146" cy="3733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typeface="Arial"/>
              <a:buNone/>
            </a:pPr>
            <a:r>
              <a:rPr altLang="en-US" b="1" lang="zh-CN" sz="2000">
                <a:solidFill>
                  <a:srgbClr val="2C3637"/>
                </a:solidFill>
                <a:latin charset="-122" panose="020b0503020204020204" pitchFamily="34" typeface="微软雅黑"/>
                <a:ea charset="-122" panose="020b0503020204020204" pitchFamily="34" typeface="微软雅黑"/>
                <a:cs charset="0" panose="020b0604020202020204" pitchFamily="34" typeface="Arial"/>
              </a:rPr>
              <a:t>汇报人：某某某</a:t>
            </a:r>
          </a:p>
        </p:txBody>
      </p:sp>
      <p:sp>
        <p:nvSpPr>
          <p:cNvPr id="24" name="矩形 23"/>
          <p:cNvSpPr/>
          <p:nvPr/>
        </p:nvSpPr>
        <p:spPr>
          <a:xfrm>
            <a:off x="8535211" y="3385895"/>
            <a:ext cx="599800" cy="40500"/>
          </a:xfrm>
          <a:prstGeom prst="rect">
            <a:avLst/>
          </a:prstGeom>
          <a:solidFill>
            <a:srgbClr val="2C36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rgbClr val="2C3637"/>
              </a:solidFill>
              <a:latin charset="-122" panose="020b0503020204020204" pitchFamily="34" typeface="微软雅黑"/>
              <a:ea charset="-122" panose="020b0503020204020204" pitchFamily="34" typeface="微软雅黑"/>
            </a:endParaRPr>
          </a:p>
        </p:txBody>
      </p:sp>
      <p:sp>
        <p:nvSpPr>
          <p:cNvPr id="25" name="矩形 24"/>
          <p:cNvSpPr/>
          <p:nvPr/>
        </p:nvSpPr>
        <p:spPr>
          <a:xfrm>
            <a:off x="9150061" y="3385895"/>
            <a:ext cx="1215000" cy="405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7" lIns="68576" rIns="68576" rtlCol="0" tIns="34287"/>
          <a:lstStyle/>
          <a:p>
            <a:pPr algn="ctr"/>
            <a:endParaRPr altLang="en-US" lang="zh-CN">
              <a:solidFill>
                <a:srgbClr val="2C3637"/>
              </a:solidFill>
              <a:latin charset="-122" panose="020b0503020204020204" pitchFamily="34" typeface="微软雅黑"/>
              <a:ea charset="-122" panose="020b0503020204020204" pitchFamily="34" typeface="微软雅黑"/>
            </a:endParaRPr>
          </a:p>
        </p:txBody>
      </p:sp>
      <p:sp>
        <p:nvSpPr>
          <p:cNvPr id="14" name="Rectangle 5"/>
          <p:cNvSpPr>
            <a:spLocks noChangeArrowheads="1"/>
          </p:cNvSpPr>
          <p:nvPr/>
        </p:nvSpPr>
        <p:spPr bwMode="auto">
          <a:xfrm>
            <a:off x="1" y="6781711"/>
            <a:ext cx="12218266" cy="81520"/>
          </a:xfrm>
          <a:prstGeom prst="rect">
            <a:avLst/>
          </a:prstGeom>
          <a:solidFill>
            <a:srgbClr val="C00000"/>
          </a:solidFill>
          <a:ln>
            <a:noFill/>
          </a:ln>
        </p:spPr>
        <p:txBody>
          <a:bodyPr anchor="t" anchorCtr="0" bIns="45720" compatLnSpc="1" lIns="91440" numCol="1" rIns="91440" tIns="45720" vert="horz" wrap="square">
            <a:prstTxWarp prst="textNoShape">
              <a:avLst/>
            </a:prstTxWarp>
          </a:bodyPr>
          <a:lstStyle/>
          <a:p>
            <a:endParaRPr altLang="en-US" lang="zh-CN"/>
          </a:p>
        </p:txBody>
      </p:sp>
    </p:spTree>
    <p:extLst>
      <p:ext uri="{BB962C8B-B14F-4D97-AF65-F5344CB8AC3E}">
        <p14:creationId val="319770290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1" presetSubtype="0">
                                  <p:stCondLst>
                                    <p:cond delay="0"/>
                                  </p:stCondLst>
                                  <p:iterate type="lt">
                                    <p:tmPct val="10000"/>
                                  </p:iterate>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
                                        <p:tgtEl>
                                          <p:spTgt spid="7"/>
                                        </p:tgtEl>
                                        <p:attrNameLst>
                                          <p:attrName>ppt_y</p:attrName>
                                        </p:attrNameLst>
                                      </p:cBhvr>
                                      <p:tavLst>
                                        <p:tav tm="0">
                                          <p:val>
                                            <p:strVal val="#ppt_y"/>
                                          </p:val>
                                        </p:tav>
                                        <p:tav tm="100000">
                                          <p:val>
                                            <p:strVal val="#ppt_y"/>
                                          </p:val>
                                        </p:tav>
                                      </p:tavLst>
                                    </p:anim>
                                    <p:anim calcmode="lin" valueType="num">
                                      <p:cBhvr>
                                        <p:cTn dur="500" fill="hold" id="9"/>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0"/>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1" tmFilter="0,0; .5, 1; 1, 1"/>
                                        <p:tgtEl>
                                          <p:spTgt spid="7"/>
                                        </p:tgtEl>
                                      </p:cBhvr>
                                    </p:animEffect>
                                  </p:childTnLst>
                                </p:cTn>
                              </p:par>
                            </p:childTnLst>
                          </p:cTn>
                        </p:par>
                        <p:par>
                          <p:cTn fill="hold" id="12" nodeType="afterGroup">
                            <p:stCondLst>
                              <p:cond delay="5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8"/>
                                        </p:tgtEl>
                                        <p:attrNameLst>
                                          <p:attrName>style.visibility</p:attrName>
                                        </p:attrNameLst>
                                      </p:cBhvr>
                                      <p:to>
                                        <p:strVal val="visible"/>
                                      </p:to>
                                    </p:set>
                                    <p:anim calcmode="lin" valueType="num">
                                      <p:cBhvr>
                                        <p:cTn dur="500" fill="hold" id="15"/>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6"/>
                                        <p:tgtEl>
                                          <p:spTgt spid="8"/>
                                        </p:tgtEl>
                                        <p:attrNameLst>
                                          <p:attrName>ppt_y</p:attrName>
                                        </p:attrNameLst>
                                      </p:cBhvr>
                                      <p:tavLst>
                                        <p:tav tm="0">
                                          <p:val>
                                            <p:strVal val="#ppt_y"/>
                                          </p:val>
                                        </p:tav>
                                        <p:tav tm="100000">
                                          <p:val>
                                            <p:strVal val="#ppt_y"/>
                                          </p:val>
                                        </p:tav>
                                      </p:tavLst>
                                    </p:anim>
                                    <p:anim calcmode="lin" valueType="num">
                                      <p:cBhvr>
                                        <p:cTn dur="500" fill="hold" id="17"/>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8"/>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9" tmFilter="0,0; .5, 1; 1, 1"/>
                                        <p:tgtEl>
                                          <p:spTgt spid="8"/>
                                        </p:tgtEl>
                                      </p:cBhvr>
                                    </p:animEffect>
                                  </p:childTnLst>
                                </p:cTn>
                              </p:par>
                              <p:par>
                                <p:cTn fill="hold" grpId="0" id="20" nodeType="withEffect" presetClass="entr" presetID="22" presetSubtype="8">
                                  <p:stCondLst>
                                    <p:cond delay="250"/>
                                  </p:stCondLst>
                                  <p:childTnLst>
                                    <p:set>
                                      <p:cBhvr>
                                        <p:cTn dur="1" fill="hold" id="21">
                                          <p:stCondLst>
                                            <p:cond delay="0"/>
                                          </p:stCondLst>
                                        </p:cTn>
                                        <p:tgtEl>
                                          <p:spTgt spid="9"/>
                                        </p:tgtEl>
                                        <p:attrNameLst>
                                          <p:attrName>style.visibility</p:attrName>
                                        </p:attrNameLst>
                                      </p:cBhvr>
                                      <p:to>
                                        <p:strVal val="visible"/>
                                      </p:to>
                                    </p:set>
                                    <p:animEffect filter="wipe(left)" transition="in">
                                      <p:cBhvr>
                                        <p:cTn dur="500" id="22"/>
                                        <p:tgtEl>
                                          <p:spTgt spid="9"/>
                                        </p:tgtEl>
                                      </p:cBhvr>
                                    </p:animEffect>
                                  </p:childTnLst>
                                </p:cTn>
                              </p:par>
                            </p:childTnLst>
                          </p:cTn>
                        </p:par>
                        <p:par>
                          <p:cTn fill="hold" id="23" nodeType="afterGroup">
                            <p:stCondLst>
                              <p:cond delay="1250"/>
                            </p:stCondLst>
                            <p:childTnLst>
                              <p:par>
                                <p:cTn fill="hold" id="24" nodeType="afterEffect" presetClass="entr" presetID="53" presetSubtype="0">
                                  <p:stCondLst>
                                    <p:cond delay="0"/>
                                  </p:stCondLst>
                                  <p:childTnLst>
                                    <p:set>
                                      <p:cBhvr>
                                        <p:cTn dur="1" fill="hold" id="25">
                                          <p:stCondLst>
                                            <p:cond delay="0"/>
                                          </p:stCondLst>
                                        </p:cTn>
                                        <p:tgtEl>
                                          <p:spTgt spid="18"/>
                                        </p:tgtEl>
                                        <p:attrNameLst>
                                          <p:attrName>style.visibility</p:attrName>
                                        </p:attrNameLst>
                                      </p:cBhvr>
                                      <p:to>
                                        <p:strVal val="visible"/>
                                      </p:to>
                                    </p:set>
                                    <p:anim calcmode="lin" valueType="num">
                                      <p:cBhvr>
                                        <p:cTn dur="500" fill="hold" id="26"/>
                                        <p:tgtEl>
                                          <p:spTgt spid="18"/>
                                        </p:tgtEl>
                                        <p:attrNameLst>
                                          <p:attrName>ppt_w</p:attrName>
                                        </p:attrNameLst>
                                      </p:cBhvr>
                                      <p:tavLst>
                                        <p:tav tm="0">
                                          <p:val>
                                            <p:fltVal val="0"/>
                                          </p:val>
                                        </p:tav>
                                        <p:tav tm="100000">
                                          <p:val>
                                            <p:strVal val="#ppt_w"/>
                                          </p:val>
                                        </p:tav>
                                      </p:tavLst>
                                    </p:anim>
                                    <p:anim calcmode="lin" valueType="num">
                                      <p:cBhvr>
                                        <p:cTn dur="500" fill="hold" id="27"/>
                                        <p:tgtEl>
                                          <p:spTgt spid="18"/>
                                        </p:tgtEl>
                                        <p:attrNameLst>
                                          <p:attrName>ppt_h</p:attrName>
                                        </p:attrNameLst>
                                      </p:cBhvr>
                                      <p:tavLst>
                                        <p:tav tm="0">
                                          <p:val>
                                            <p:fltVal val="0"/>
                                          </p:val>
                                        </p:tav>
                                        <p:tav tm="100000">
                                          <p:val>
                                            <p:strVal val="#ppt_h"/>
                                          </p:val>
                                        </p:tav>
                                      </p:tavLst>
                                    </p:anim>
                                    <p:animEffect filter="fade" transition="in">
                                      <p:cBhvr>
                                        <p:cTn dur="500" id="28"/>
                                        <p:tgtEl>
                                          <p:spTgt spid="18"/>
                                        </p:tgtEl>
                                      </p:cBhvr>
                                    </p:animEffect>
                                  </p:childTnLst>
                                </p:cTn>
                              </p:par>
                            </p:childTnLst>
                          </p:cTn>
                        </p:par>
                        <p:par>
                          <p:cTn fill="hold" id="29" nodeType="afterGroup">
                            <p:stCondLst>
                              <p:cond delay="1750"/>
                            </p:stCondLst>
                            <p:childTnLst>
                              <p:par>
                                <p:cTn fill="hold" grpId="0" id="30" nodeType="afterEffect" presetClass="entr" presetID="22" presetSubtype="8">
                                  <p:stCondLst>
                                    <p:cond delay="0"/>
                                  </p:stCondLst>
                                  <p:childTnLst>
                                    <p:set>
                                      <p:cBhvr>
                                        <p:cTn dur="1" fill="hold" id="31">
                                          <p:stCondLst>
                                            <p:cond delay="0"/>
                                          </p:stCondLst>
                                        </p:cTn>
                                        <p:tgtEl>
                                          <p:spTgt spid="23"/>
                                        </p:tgtEl>
                                        <p:attrNameLst>
                                          <p:attrName>style.visibility</p:attrName>
                                        </p:attrNameLst>
                                      </p:cBhvr>
                                      <p:to>
                                        <p:strVal val="visible"/>
                                      </p:to>
                                    </p:set>
                                    <p:animEffect filter="wipe(left)" transition="in">
                                      <p:cBhvr>
                                        <p:cTn dur="500" id="32"/>
                                        <p:tgtEl>
                                          <p:spTgt spid="23"/>
                                        </p:tgtEl>
                                      </p:cBhvr>
                                    </p:animEffect>
                                  </p:childTnLst>
                                </p:cTn>
                              </p:par>
                            </p:childTnLst>
                          </p:cTn>
                        </p:par>
                        <p:par>
                          <p:cTn fill="hold" id="33" nodeType="afterGroup">
                            <p:stCondLst>
                              <p:cond delay="2250"/>
                            </p:stCondLst>
                            <p:childTnLst>
                              <p:par>
                                <p:cTn fill="hold" grpId="0" id="34" nodeType="afterEffect" presetClass="entr" presetID="22" presetSubtype="8">
                                  <p:stCondLst>
                                    <p:cond delay="0"/>
                                  </p:stCondLst>
                                  <p:childTnLst>
                                    <p:set>
                                      <p:cBhvr>
                                        <p:cTn dur="1" fill="hold" id="35">
                                          <p:stCondLst>
                                            <p:cond delay="0"/>
                                          </p:stCondLst>
                                        </p:cTn>
                                        <p:tgtEl>
                                          <p:spTgt spid="24"/>
                                        </p:tgtEl>
                                        <p:attrNameLst>
                                          <p:attrName>style.visibility</p:attrName>
                                        </p:attrNameLst>
                                      </p:cBhvr>
                                      <p:to>
                                        <p:strVal val="visible"/>
                                      </p:to>
                                    </p:set>
                                    <p:animEffect filter="wipe(left)" transition="in">
                                      <p:cBhvr>
                                        <p:cTn dur="500" id="36"/>
                                        <p:tgtEl>
                                          <p:spTgt spid="24"/>
                                        </p:tgtEl>
                                      </p:cBhvr>
                                    </p:animEffect>
                                  </p:childTnLst>
                                </p:cTn>
                              </p:par>
                            </p:childTnLst>
                          </p:cTn>
                        </p:par>
                        <p:par>
                          <p:cTn fill="hold" id="37" nodeType="afterGroup">
                            <p:stCondLst>
                              <p:cond delay="2750"/>
                            </p:stCondLst>
                            <p:childTnLst>
                              <p:par>
                                <p:cTn fill="hold" grpId="0" id="38" nodeType="afterEffect" presetClass="entr" presetID="22" presetSubtype="8">
                                  <p:stCondLst>
                                    <p:cond delay="0"/>
                                  </p:stCondLst>
                                  <p:childTnLst>
                                    <p:set>
                                      <p:cBhvr>
                                        <p:cTn dur="1" fill="hold" id="39">
                                          <p:stCondLst>
                                            <p:cond delay="0"/>
                                          </p:stCondLst>
                                        </p:cTn>
                                        <p:tgtEl>
                                          <p:spTgt spid="25"/>
                                        </p:tgtEl>
                                        <p:attrNameLst>
                                          <p:attrName>style.visibility</p:attrName>
                                        </p:attrNameLst>
                                      </p:cBhvr>
                                      <p:to>
                                        <p:strVal val="visible"/>
                                      </p:to>
                                    </p:set>
                                    <p:animEffect filter="wipe(left)" transition="in">
                                      <p:cBhvr>
                                        <p:cTn dur="750" id="40"/>
                                        <p:tgtEl>
                                          <p:spTgt spid="25"/>
                                        </p:tgtEl>
                                      </p:cBhvr>
                                    </p:animEffect>
                                  </p:childTnLst>
                                </p:cTn>
                              </p:par>
                            </p:childTnLst>
                          </p:cTn>
                        </p:par>
                        <p:par>
                          <p:cTn fill="hold" id="41" nodeType="afterGroup">
                            <p:stCondLst>
                              <p:cond delay="3500"/>
                            </p:stCondLst>
                            <p:childTnLst>
                              <p:par>
                                <p:cTn fill="hold" grpId="0" id="42" nodeType="afterEffect" presetClass="entr" presetID="14" presetSubtype="10">
                                  <p:stCondLst>
                                    <p:cond delay="0"/>
                                  </p:stCondLst>
                                  <p:childTnLst>
                                    <p:set>
                                      <p:cBhvr>
                                        <p:cTn dur="1" fill="hold" id="43">
                                          <p:stCondLst>
                                            <p:cond delay="0"/>
                                          </p:stCondLst>
                                        </p:cTn>
                                        <p:tgtEl>
                                          <p:spTgt spid="22"/>
                                        </p:tgtEl>
                                        <p:attrNameLst>
                                          <p:attrName>style.visibility</p:attrName>
                                        </p:attrNameLst>
                                      </p:cBhvr>
                                      <p:to>
                                        <p:strVal val="visible"/>
                                      </p:to>
                                    </p:set>
                                    <p:animEffect filter="randombar(horizontal)" transition="in">
                                      <p:cBhvr>
                                        <p:cTn dur="750" id="4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22"/>
      <p:bldP grpId="0" spid="23"/>
      <p:bldP grpId="0" spid="24"/>
      <p:bldP grpId="0" spid="2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35332"/>
            <a:ext cx="6692109"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公司介绍  |  COMPANY INTRODUCTION</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cxnSp>
        <p:nvCxnSpPr>
          <p:cNvPr id="84" name="直接连接符 83"/>
          <p:cNvCxnSpPr/>
          <p:nvPr/>
        </p:nvCxnSpPr>
        <p:spPr>
          <a:xfrm>
            <a:off x="192931" y="3623991"/>
            <a:ext cx="11881320" cy="0"/>
          </a:xfrm>
          <a:prstGeom prst="line">
            <a:avLst/>
          </a:prstGeom>
          <a:ln>
            <a:solidFill>
              <a:srgbClr val="2C3637"/>
            </a:solidFill>
            <a:prstDash val="dash"/>
            <a:headEnd len="med" type="oval" w="med"/>
            <a:tailEnd len="med" type="triangle" w="med"/>
          </a:ln>
        </p:spPr>
        <p:style>
          <a:lnRef idx="1">
            <a:schemeClr val="accent1"/>
          </a:lnRef>
          <a:fillRef idx="0">
            <a:schemeClr val="accent1"/>
          </a:fillRef>
          <a:effectRef idx="0">
            <a:schemeClr val="accent1"/>
          </a:effectRef>
          <a:fontRef idx="minor">
            <a:schemeClr val="tx1"/>
          </a:fontRef>
        </p:style>
      </p:cxnSp>
      <p:grpSp>
        <p:nvGrpSpPr>
          <p:cNvPr id="85" name="组合 84"/>
          <p:cNvGrpSpPr/>
          <p:nvPr/>
        </p:nvGrpSpPr>
        <p:grpSpPr>
          <a:xfrm>
            <a:off x="1489075" y="3512171"/>
            <a:ext cx="216024" cy="216024"/>
            <a:chOff x="3793331" y="2276872"/>
            <a:chExt cx="216024" cy="216024"/>
          </a:xfrm>
          <a:solidFill>
            <a:srgbClr val="2C3637"/>
          </a:solidFill>
        </p:grpSpPr>
        <p:sp>
          <p:nvSpPr>
            <p:cNvPr id="86" name="椭圆 85"/>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椭圆 86"/>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8" name="组合 87"/>
          <p:cNvGrpSpPr/>
          <p:nvPr/>
        </p:nvGrpSpPr>
        <p:grpSpPr>
          <a:xfrm>
            <a:off x="2929235" y="3512171"/>
            <a:ext cx="216024" cy="216024"/>
            <a:chOff x="3793331" y="2276872"/>
            <a:chExt cx="216024" cy="216024"/>
          </a:xfrm>
          <a:solidFill>
            <a:srgbClr val="2C3637"/>
          </a:solidFill>
        </p:grpSpPr>
        <p:sp>
          <p:nvSpPr>
            <p:cNvPr id="89" name="椭圆 88"/>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0" name="椭圆 89"/>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1" name="组合 90"/>
          <p:cNvGrpSpPr/>
          <p:nvPr/>
        </p:nvGrpSpPr>
        <p:grpSpPr>
          <a:xfrm>
            <a:off x="4441403" y="3512171"/>
            <a:ext cx="216024" cy="216024"/>
            <a:chOff x="3793331" y="2276872"/>
            <a:chExt cx="216024" cy="216024"/>
          </a:xfrm>
          <a:solidFill>
            <a:srgbClr val="2C3637"/>
          </a:solidFill>
        </p:grpSpPr>
        <p:sp>
          <p:nvSpPr>
            <p:cNvPr id="92" name="椭圆 91"/>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椭圆 92"/>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4" name="组合 93"/>
          <p:cNvGrpSpPr/>
          <p:nvPr/>
        </p:nvGrpSpPr>
        <p:grpSpPr>
          <a:xfrm>
            <a:off x="5953571" y="3512171"/>
            <a:ext cx="216024" cy="216024"/>
            <a:chOff x="3793331" y="2276872"/>
            <a:chExt cx="216024" cy="216024"/>
          </a:xfrm>
          <a:solidFill>
            <a:srgbClr val="2C3637"/>
          </a:solidFill>
        </p:grpSpPr>
        <p:sp>
          <p:nvSpPr>
            <p:cNvPr id="95" name="椭圆 94"/>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6" name="椭圆 95"/>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7" name="组合 96"/>
          <p:cNvGrpSpPr/>
          <p:nvPr/>
        </p:nvGrpSpPr>
        <p:grpSpPr>
          <a:xfrm>
            <a:off x="7465738" y="3476167"/>
            <a:ext cx="288032" cy="288032"/>
            <a:chOff x="3793331" y="2276872"/>
            <a:chExt cx="216024" cy="216024"/>
          </a:xfrm>
          <a:solidFill>
            <a:srgbClr val="2C3637"/>
          </a:solidFill>
        </p:grpSpPr>
        <p:sp>
          <p:nvSpPr>
            <p:cNvPr id="98" name="椭圆 97"/>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椭圆 98"/>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0" name="组合 99"/>
          <p:cNvGrpSpPr/>
          <p:nvPr/>
        </p:nvGrpSpPr>
        <p:grpSpPr>
          <a:xfrm>
            <a:off x="8977907" y="3512171"/>
            <a:ext cx="216024" cy="216024"/>
            <a:chOff x="3793331" y="2276872"/>
            <a:chExt cx="216024" cy="216024"/>
          </a:xfrm>
          <a:solidFill>
            <a:srgbClr val="2C3637"/>
          </a:solidFill>
        </p:grpSpPr>
        <p:sp>
          <p:nvSpPr>
            <p:cNvPr id="101" name="椭圆 100"/>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2" name="椭圆 101"/>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3" name="组合 102"/>
          <p:cNvGrpSpPr/>
          <p:nvPr/>
        </p:nvGrpSpPr>
        <p:grpSpPr>
          <a:xfrm>
            <a:off x="10490075" y="3512171"/>
            <a:ext cx="216024" cy="216024"/>
            <a:chOff x="3793331" y="2276872"/>
            <a:chExt cx="216024" cy="216024"/>
          </a:xfrm>
          <a:solidFill>
            <a:srgbClr val="2C3637"/>
          </a:solidFill>
        </p:grpSpPr>
        <p:sp>
          <p:nvSpPr>
            <p:cNvPr id="104" name="椭圆 103"/>
            <p:cNvSpPr/>
            <p:nvPr/>
          </p:nvSpPr>
          <p:spPr>
            <a:xfrm>
              <a:off x="3829335" y="2312876"/>
              <a:ext cx="144016" cy="144016"/>
            </a:xfrm>
            <a:prstGeom prst="ellipse">
              <a:avLst/>
            </a:prstGeom>
            <a:grpFill/>
            <a:ln>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椭圆 104"/>
            <p:cNvSpPr/>
            <p:nvPr/>
          </p:nvSpPr>
          <p:spPr>
            <a:xfrm>
              <a:off x="3793331" y="2276872"/>
              <a:ext cx="216024" cy="216024"/>
            </a:xfrm>
            <a:prstGeom prst="ellipse">
              <a:avLst/>
            </a:prstGeom>
            <a:grpFill/>
            <a:ln w="3175">
              <a:solidFill>
                <a:srgbClr val="2C3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6" name="标题 4"/>
          <p:cNvSpPr txBox="1"/>
          <p:nvPr/>
        </p:nvSpPr>
        <p:spPr>
          <a:xfrm>
            <a:off x="841003" y="3912023"/>
            <a:ext cx="1368152"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2005.9.10</a:t>
            </a:r>
          </a:p>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公司成立</a:t>
            </a:r>
          </a:p>
        </p:txBody>
      </p:sp>
      <p:sp>
        <p:nvSpPr>
          <p:cNvPr id="107" name="标题 4"/>
          <p:cNvSpPr txBox="1"/>
          <p:nvPr/>
        </p:nvSpPr>
        <p:spPr>
          <a:xfrm>
            <a:off x="2317167" y="4056039"/>
            <a:ext cx="1476164"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2007.5.19</a:t>
            </a:r>
          </a:p>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公司公开募股成立全资公司</a:t>
            </a:r>
          </a:p>
        </p:txBody>
      </p:sp>
      <p:sp>
        <p:nvSpPr>
          <p:cNvPr id="108" name="标题 4"/>
          <p:cNvSpPr txBox="1"/>
          <p:nvPr/>
        </p:nvSpPr>
        <p:spPr>
          <a:xfrm>
            <a:off x="3937347" y="4056039"/>
            <a:ext cx="1296144"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2009.8.29</a:t>
            </a:r>
          </a:p>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公司收购七点公司</a:t>
            </a:r>
          </a:p>
        </p:txBody>
      </p:sp>
      <p:sp>
        <p:nvSpPr>
          <p:cNvPr id="109" name="标题 4"/>
          <p:cNvSpPr txBox="1"/>
          <p:nvPr/>
        </p:nvSpPr>
        <p:spPr>
          <a:xfrm>
            <a:off x="5376737" y="4056039"/>
            <a:ext cx="1368922"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2014.3.15</a:t>
            </a:r>
          </a:p>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公司总市值超10亿</a:t>
            </a:r>
          </a:p>
        </p:txBody>
      </p:sp>
      <p:sp>
        <p:nvSpPr>
          <p:cNvPr id="110" name="标题 4"/>
          <p:cNvSpPr txBox="1"/>
          <p:nvPr/>
        </p:nvSpPr>
        <p:spPr>
          <a:xfrm>
            <a:off x="6745659" y="4056039"/>
            <a:ext cx="1728192"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b="1" lang="en-US" smtClean="0" sz="1800">
                <a:solidFill>
                  <a:srgbClr val="C00000"/>
                </a:solidFill>
                <a:latin charset="-122" panose="020b0503020204020204" pitchFamily="34" typeface="微软雅黑"/>
                <a:ea charset="-122" panose="020b0503020204020204" pitchFamily="34" typeface="微软雅黑"/>
              </a:rPr>
              <a:t>2016.1.15</a:t>
            </a:r>
          </a:p>
          <a:p>
            <a:r>
              <a:rPr altLang="zh-CN" b="1" lang="en-US" smtClean="0" sz="1800">
                <a:solidFill>
                  <a:srgbClr val="C00000"/>
                </a:solidFill>
                <a:latin charset="-122" panose="020b0503020204020204" pitchFamily="34" typeface="微软雅黑"/>
                <a:ea charset="-122" panose="020b0503020204020204" pitchFamily="34" typeface="微软雅黑"/>
              </a:rPr>
              <a:t>公司公开融资</a:t>
            </a:r>
          </a:p>
          <a:p>
            <a:r>
              <a:rPr altLang="zh-CN" b="1" lang="en-US" smtClean="0" sz="1800">
                <a:solidFill>
                  <a:srgbClr val="C00000"/>
                </a:solidFill>
                <a:latin charset="-122" panose="020b0503020204020204" pitchFamily="34" typeface="微软雅黑"/>
                <a:ea charset="-122" panose="020b0503020204020204" pitchFamily="34" typeface="微软雅黑"/>
              </a:rPr>
              <a:t>计划上市</a:t>
            </a:r>
          </a:p>
        </p:txBody>
      </p:sp>
      <p:sp>
        <p:nvSpPr>
          <p:cNvPr id="111" name="标题 4"/>
          <p:cNvSpPr txBox="1"/>
          <p:nvPr/>
        </p:nvSpPr>
        <p:spPr>
          <a:xfrm>
            <a:off x="8329835" y="4056039"/>
            <a:ext cx="1512168"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2016.5.1</a:t>
            </a:r>
          </a:p>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公司将计划进军房地产</a:t>
            </a:r>
          </a:p>
        </p:txBody>
      </p:sp>
      <p:sp>
        <p:nvSpPr>
          <p:cNvPr id="112" name="标题 4"/>
          <p:cNvSpPr txBox="1"/>
          <p:nvPr/>
        </p:nvSpPr>
        <p:spPr>
          <a:xfrm>
            <a:off x="9914011" y="4128047"/>
            <a:ext cx="1440160" cy="3248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2017.1.10</a:t>
            </a:r>
          </a:p>
          <a:p>
            <a:r>
              <a:rPr altLang="zh-CN" lang="en-US" smtClean="0" sz="1400">
                <a:solidFill>
                  <a:schemeClr val="tx1">
                    <a:lumMod val="65000"/>
                    <a:lumOff val="35000"/>
                  </a:schemeClr>
                </a:solidFill>
                <a:latin charset="-122" panose="020b0503020204020204" pitchFamily="34" typeface="微软雅黑"/>
                <a:ea charset="-122" panose="020b0503020204020204" pitchFamily="34" typeface="微软雅黑"/>
              </a:rPr>
              <a:t>公司将开发首个工业区</a:t>
            </a:r>
          </a:p>
        </p:txBody>
      </p:sp>
      <p:grpSp>
        <p:nvGrpSpPr>
          <p:cNvPr id="113" name="组合 112"/>
          <p:cNvGrpSpPr/>
          <p:nvPr/>
        </p:nvGrpSpPr>
        <p:grpSpPr>
          <a:xfrm>
            <a:off x="4900644" y="1412776"/>
            <a:ext cx="5373407" cy="1927164"/>
            <a:chOff x="5130397" y="1052736"/>
            <a:chExt cx="4968552" cy="1927164"/>
          </a:xfrm>
          <a:solidFill>
            <a:srgbClr val="C00000"/>
          </a:solidFill>
        </p:grpSpPr>
        <p:sp>
          <p:nvSpPr>
            <p:cNvPr id="114" name="圆角矩形 113"/>
            <p:cNvSpPr/>
            <p:nvPr/>
          </p:nvSpPr>
          <p:spPr>
            <a:xfrm>
              <a:off x="5130397" y="1052736"/>
              <a:ext cx="4968552" cy="1656184"/>
            </a:xfrm>
            <a:prstGeom prst="roundRect">
              <a:avLst>
                <a:gd fmla="val 50000"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5" name="等腰三角形 114"/>
            <p:cNvSpPr/>
            <p:nvPr/>
          </p:nvSpPr>
          <p:spPr>
            <a:xfrm rot="10800000">
              <a:off x="7465738" y="2691868"/>
              <a:ext cx="334117"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7" name="矩形 47"/>
          <p:cNvSpPr>
            <a:spLocks noChangeArrowheads="1"/>
          </p:cNvSpPr>
          <p:nvPr/>
        </p:nvSpPr>
        <p:spPr bwMode="auto">
          <a:xfrm>
            <a:off x="5653436" y="1871454"/>
            <a:ext cx="4188568" cy="9006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nSpc>
                <a:spcPct val="130000"/>
              </a:lnSpc>
              <a:spcBef>
                <a:spcPct val="0"/>
              </a:spcBef>
              <a:buNone/>
            </a:pPr>
            <a:r>
              <a:rPr altLang="en-US" lang="zh-CN" sz="1400">
                <a:solidFill>
                  <a:schemeClr val="bg1"/>
                </a:solidFill>
                <a:latin charset="-122" panose="020b0503020204020204" pitchFamily="34" typeface="微软雅黑"/>
                <a:ea charset="-122" panose="020b0503020204020204" pitchFamily="34" typeface="微软雅黑"/>
              </a:rPr>
              <a:t>右键点击图片选择设置图片格式可直接替换图片。您的内容打在这里，或者通过复制您的文本后，在此框中选择粘贴，并选择只保留文字。</a:t>
            </a:r>
          </a:p>
        </p:txBody>
      </p:sp>
      <p:sp>
        <p:nvSpPr>
          <p:cNvPr id="118" name="矩形 3"/>
          <p:cNvSpPr>
            <a:spLocks noChangeArrowheads="1"/>
          </p:cNvSpPr>
          <p:nvPr/>
        </p:nvSpPr>
        <p:spPr bwMode="auto">
          <a:xfrm>
            <a:off x="5669959" y="1535759"/>
            <a:ext cx="1051546" cy="34289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typeface="Arial"/>
              <a:buNone/>
            </a:pPr>
            <a:r>
              <a:rPr altLang="en-US" b="1" lang="zh-CN" smtClean="0">
                <a:solidFill>
                  <a:schemeClr val="bg1"/>
                </a:solidFill>
                <a:latin charset="-122" panose="020b0503020204020204" pitchFamily="34" typeface="微软雅黑"/>
                <a:ea charset="-122" panose="020b0503020204020204" pitchFamily="34" typeface="微软雅黑"/>
                <a:cs charset="0" panose="020b0604020202020204" pitchFamily="34" typeface="Arial"/>
              </a:rPr>
              <a:t>公司简介</a:t>
            </a:r>
          </a:p>
        </p:txBody>
      </p:sp>
      <p:grpSp>
        <p:nvGrpSpPr>
          <p:cNvPr id="119" name="组合 118"/>
          <p:cNvGrpSpPr/>
          <p:nvPr/>
        </p:nvGrpSpPr>
        <p:grpSpPr>
          <a:xfrm>
            <a:off x="1561083" y="5805264"/>
            <a:ext cx="2520280" cy="288032"/>
            <a:chOff x="913011" y="5805264"/>
            <a:chExt cx="2520280" cy="288032"/>
          </a:xfrm>
          <a:solidFill>
            <a:srgbClr val="C00000"/>
          </a:solidFill>
        </p:grpSpPr>
        <p:sp>
          <p:nvSpPr>
            <p:cNvPr id="120" name="圆角矩形 119"/>
            <p:cNvSpPr/>
            <p:nvPr/>
          </p:nvSpPr>
          <p:spPr>
            <a:xfrm>
              <a:off x="1345059" y="5805264"/>
              <a:ext cx="1692188" cy="288032"/>
            </a:xfrm>
            <a:prstGeom prst="roundRect">
              <a:avLst>
                <a:gd fmla="val 50000" name="adj"/>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1" name="直接连接符 120"/>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2" name="矩形 3"/>
          <p:cNvSpPr>
            <a:spLocks noChangeArrowheads="1"/>
          </p:cNvSpPr>
          <p:nvPr/>
        </p:nvSpPr>
        <p:spPr bwMode="auto">
          <a:xfrm>
            <a:off x="1921123" y="5808609"/>
            <a:ext cx="1729632" cy="281934"/>
          </a:xfrm>
          <a:prstGeom prst="rect">
            <a:avLst/>
          </a:prstGeom>
          <a:noFill/>
          <a:ln w="9525">
            <a:noFill/>
            <a:miter lim="800000"/>
          </a:ln>
          <a:extLst/>
        </p:spPr>
        <p:txBody>
          <a:bodyPr bIns="34287" lIns="68573" rIns="68573" tIns="34287" wrap="square">
            <a:spAutoFit/>
          </a:bodyPr>
          <a:lstStyle/>
          <a:p>
            <a:pPr algn="ctr">
              <a:spcBef>
                <a:spcPct val="0"/>
              </a:spcBef>
              <a:buFont typeface="Arial"/>
              <a:buNone/>
            </a:pPr>
            <a:r>
              <a:rPr altLang="en-US" b="1" lang="zh-CN" smtClean="0" sz="1400">
                <a:solidFill>
                  <a:schemeClr val="bg1"/>
                </a:solidFill>
                <a:latin charset="-122" panose="020b0503020204020204" pitchFamily="34" typeface="微软雅黑"/>
                <a:ea charset="-122" panose="020b0503020204020204" pitchFamily="34" typeface="微软雅黑"/>
                <a:cs charset="0" panose="020b0604020202020204" pitchFamily="34" typeface="Arial"/>
              </a:rPr>
              <a:t>十年史诗历程</a:t>
            </a:r>
          </a:p>
        </p:txBody>
      </p:sp>
      <p:grpSp>
        <p:nvGrpSpPr>
          <p:cNvPr id="123" name="组合 122"/>
          <p:cNvGrpSpPr/>
          <p:nvPr/>
        </p:nvGrpSpPr>
        <p:grpSpPr>
          <a:xfrm>
            <a:off x="4873451" y="5805264"/>
            <a:ext cx="2520280" cy="288032"/>
            <a:chOff x="913011" y="5805264"/>
            <a:chExt cx="2520280" cy="288032"/>
          </a:xfrm>
          <a:solidFill>
            <a:srgbClr val="C00000"/>
          </a:solidFill>
        </p:grpSpPr>
        <p:sp>
          <p:nvSpPr>
            <p:cNvPr id="124" name="圆角矩形 123"/>
            <p:cNvSpPr/>
            <p:nvPr/>
          </p:nvSpPr>
          <p:spPr>
            <a:xfrm>
              <a:off x="1345059" y="5805264"/>
              <a:ext cx="1692188" cy="288032"/>
            </a:xfrm>
            <a:prstGeom prst="roundRect">
              <a:avLst>
                <a:gd fmla="val 50000" name="adj"/>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5" name="直接连接符 124"/>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26" name="矩形 3"/>
          <p:cNvSpPr>
            <a:spLocks noChangeArrowheads="1"/>
          </p:cNvSpPr>
          <p:nvPr/>
        </p:nvSpPr>
        <p:spPr bwMode="auto">
          <a:xfrm>
            <a:off x="5233491" y="5808609"/>
            <a:ext cx="1729632"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en-US" b="1" lang="zh-CN" smtClean="0" sz="1400">
                <a:solidFill>
                  <a:schemeClr val="bg1"/>
                </a:solidFill>
                <a:latin charset="-122" panose="020b0503020204020204" pitchFamily="34" typeface="微软雅黑"/>
                <a:ea charset="-122" panose="020b0503020204020204" pitchFamily="34" typeface="微软雅黑"/>
                <a:cs charset="0" panose="020b0604020202020204" pitchFamily="34" typeface="Arial"/>
              </a:rPr>
              <a:t>十年风云典范</a:t>
            </a:r>
          </a:p>
        </p:txBody>
      </p:sp>
      <p:grpSp>
        <p:nvGrpSpPr>
          <p:cNvPr id="127" name="组合 126"/>
          <p:cNvGrpSpPr/>
          <p:nvPr/>
        </p:nvGrpSpPr>
        <p:grpSpPr>
          <a:xfrm>
            <a:off x="8257827" y="5805264"/>
            <a:ext cx="2520280" cy="288032"/>
            <a:chOff x="913011" y="5805264"/>
            <a:chExt cx="2520280" cy="288032"/>
          </a:xfrm>
          <a:solidFill>
            <a:srgbClr val="C00000"/>
          </a:solidFill>
        </p:grpSpPr>
        <p:sp>
          <p:nvSpPr>
            <p:cNvPr id="128" name="圆角矩形 127"/>
            <p:cNvSpPr/>
            <p:nvPr/>
          </p:nvSpPr>
          <p:spPr>
            <a:xfrm>
              <a:off x="1345059" y="5805264"/>
              <a:ext cx="1692188" cy="288032"/>
            </a:xfrm>
            <a:prstGeom prst="roundRect">
              <a:avLst>
                <a:gd fmla="val 50000" name="adj"/>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29" name="直接连接符 128"/>
            <p:cNvCxnSpPr/>
            <p:nvPr/>
          </p:nvCxnSpPr>
          <p:spPr>
            <a:xfrm>
              <a:off x="913011" y="5949280"/>
              <a:ext cx="2520280" cy="0"/>
            </a:xfrm>
            <a:prstGeom prst="line">
              <a:avLst/>
            </a:prstGeom>
            <a:grpFill/>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30" name="矩形 3"/>
          <p:cNvSpPr>
            <a:spLocks noChangeArrowheads="1"/>
          </p:cNvSpPr>
          <p:nvPr/>
        </p:nvSpPr>
        <p:spPr bwMode="auto">
          <a:xfrm>
            <a:off x="8617867" y="5808609"/>
            <a:ext cx="1729632" cy="28193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square">
            <a:spAutoFit/>
          </a:bodyPr>
          <a:lstStyle/>
          <a:p>
            <a:pPr algn="ctr">
              <a:spcBef>
                <a:spcPct val="0"/>
              </a:spcBef>
              <a:buFont typeface="Arial"/>
              <a:buNone/>
            </a:pPr>
            <a:r>
              <a:rPr altLang="en-US" b="1" lang="zh-CN" smtClean="0" sz="1400">
                <a:solidFill>
                  <a:schemeClr val="bg1"/>
                </a:solidFill>
                <a:latin charset="-122" panose="020b0503020204020204" pitchFamily="34" typeface="微软雅黑"/>
                <a:ea charset="-122" panose="020b0503020204020204" pitchFamily="34" typeface="微软雅黑"/>
                <a:cs charset="0" panose="020b0604020202020204" pitchFamily="34" typeface="Arial"/>
              </a:rPr>
              <a:t>十年见证实力</a:t>
            </a:r>
          </a:p>
        </p:txBody>
      </p:sp>
      <p:sp>
        <p:nvSpPr>
          <p:cNvPr id="66" name="圆角矩形 65"/>
          <p:cNvSpPr/>
          <p:nvPr/>
        </p:nvSpPr>
        <p:spPr>
          <a:xfrm>
            <a:off x="-239117" y="12827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圆角矩形 66"/>
          <p:cNvSpPr/>
          <p:nvPr/>
        </p:nvSpPr>
        <p:spPr>
          <a:xfrm>
            <a:off x="-383132" y="1665978"/>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标题 4"/>
          <p:cNvSpPr txBox="1"/>
          <p:nvPr/>
        </p:nvSpPr>
        <p:spPr>
          <a:xfrm>
            <a:off x="48915" y="1303956"/>
            <a:ext cx="1224135"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solidFill>
                <a:latin charset="-122" panose="020b0503020204020204" pitchFamily="34" typeface="微软雅黑"/>
                <a:ea charset="-122" panose="020b0503020204020204" pitchFamily="34" typeface="微软雅黑"/>
              </a:rPr>
              <a:t>我们是谁</a:t>
            </a:r>
          </a:p>
        </p:txBody>
      </p:sp>
      <p:sp>
        <p:nvSpPr>
          <p:cNvPr id="69" name="标题 4"/>
          <p:cNvSpPr txBox="1"/>
          <p:nvPr/>
        </p:nvSpPr>
        <p:spPr>
          <a:xfrm>
            <a:off x="48916" y="1665978"/>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70" name="圆角矩形 69"/>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72" name="圆角矩形 71"/>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74" name="圆角矩形 73"/>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5"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76" name="圆角矩形 75"/>
          <p:cNvSpPr/>
          <p:nvPr/>
        </p:nvSpPr>
        <p:spPr>
          <a:xfrm>
            <a:off x="11786219"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标题 4"/>
          <p:cNvSpPr txBox="1"/>
          <p:nvPr/>
        </p:nvSpPr>
        <p:spPr>
          <a:xfrm>
            <a:off x="11858227"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5</a:t>
            </a:r>
          </a:p>
        </p:txBody>
      </p:sp>
    </p:spTree>
    <p:extLst>
      <p:ext uri="{BB962C8B-B14F-4D97-AF65-F5344CB8AC3E}">
        <p14:creationId val="514911285"/>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84"/>
                                        </p:tgtEl>
                                        <p:attrNameLst>
                                          <p:attrName>style.visibility</p:attrName>
                                        </p:attrNameLst>
                                      </p:cBhvr>
                                      <p:to>
                                        <p:strVal val="visible"/>
                                      </p:to>
                                    </p:set>
                                    <p:animEffect filter="wipe(left)" transition="in">
                                      <p:cBhvr>
                                        <p:cTn dur="500" id="7"/>
                                        <p:tgtEl>
                                          <p:spTgt spid="84"/>
                                        </p:tgtEl>
                                      </p:cBhvr>
                                    </p:animEffect>
                                  </p:childTnLst>
                                </p:cTn>
                              </p:par>
                              <p:par>
                                <p:cTn fill="hold" id="8" nodeType="withEffect" presetClass="entr" presetID="53" presetSubtype="0">
                                  <p:stCondLst>
                                    <p:cond delay="500"/>
                                  </p:stCondLst>
                                  <p:childTnLst>
                                    <p:set>
                                      <p:cBhvr>
                                        <p:cTn dur="1" fill="hold" id="9">
                                          <p:stCondLst>
                                            <p:cond delay="0"/>
                                          </p:stCondLst>
                                        </p:cTn>
                                        <p:tgtEl>
                                          <p:spTgt spid="85"/>
                                        </p:tgtEl>
                                        <p:attrNameLst>
                                          <p:attrName>style.visibility</p:attrName>
                                        </p:attrNameLst>
                                      </p:cBhvr>
                                      <p:to>
                                        <p:strVal val="visible"/>
                                      </p:to>
                                    </p:set>
                                    <p:anim calcmode="lin" valueType="num">
                                      <p:cBhvr>
                                        <p:cTn dur="500" fill="hold" id="10"/>
                                        <p:tgtEl>
                                          <p:spTgt spid="85"/>
                                        </p:tgtEl>
                                        <p:attrNameLst>
                                          <p:attrName>ppt_w</p:attrName>
                                        </p:attrNameLst>
                                      </p:cBhvr>
                                      <p:tavLst>
                                        <p:tav tm="0">
                                          <p:val>
                                            <p:fltVal val="0"/>
                                          </p:val>
                                        </p:tav>
                                        <p:tav tm="100000">
                                          <p:val>
                                            <p:strVal val="#ppt_w"/>
                                          </p:val>
                                        </p:tav>
                                      </p:tavLst>
                                    </p:anim>
                                    <p:anim calcmode="lin" valueType="num">
                                      <p:cBhvr>
                                        <p:cTn dur="500" fill="hold" id="11"/>
                                        <p:tgtEl>
                                          <p:spTgt spid="85"/>
                                        </p:tgtEl>
                                        <p:attrNameLst>
                                          <p:attrName>ppt_h</p:attrName>
                                        </p:attrNameLst>
                                      </p:cBhvr>
                                      <p:tavLst>
                                        <p:tav tm="0">
                                          <p:val>
                                            <p:fltVal val="0"/>
                                          </p:val>
                                        </p:tav>
                                        <p:tav tm="100000">
                                          <p:val>
                                            <p:strVal val="#ppt_h"/>
                                          </p:val>
                                        </p:tav>
                                      </p:tavLst>
                                    </p:anim>
                                    <p:animEffect filter="fade" transition="in">
                                      <p:cBhvr>
                                        <p:cTn dur="500" id="12"/>
                                        <p:tgtEl>
                                          <p:spTgt spid="85"/>
                                        </p:tgtEl>
                                      </p:cBhvr>
                                    </p:animEffect>
                                  </p:childTnLst>
                                </p:cTn>
                              </p:par>
                              <p:par>
                                <p:cTn fill="hold" id="13" nodeType="withEffect" presetClass="entr" presetID="53" presetSubtype="0">
                                  <p:stCondLst>
                                    <p:cond delay="500"/>
                                  </p:stCondLst>
                                  <p:childTnLst>
                                    <p:set>
                                      <p:cBhvr>
                                        <p:cTn dur="1" fill="hold" id="14">
                                          <p:stCondLst>
                                            <p:cond delay="0"/>
                                          </p:stCondLst>
                                        </p:cTn>
                                        <p:tgtEl>
                                          <p:spTgt spid="88"/>
                                        </p:tgtEl>
                                        <p:attrNameLst>
                                          <p:attrName>style.visibility</p:attrName>
                                        </p:attrNameLst>
                                      </p:cBhvr>
                                      <p:to>
                                        <p:strVal val="visible"/>
                                      </p:to>
                                    </p:set>
                                    <p:anim calcmode="lin" valueType="num">
                                      <p:cBhvr>
                                        <p:cTn dur="500" fill="hold" id="15"/>
                                        <p:tgtEl>
                                          <p:spTgt spid="88"/>
                                        </p:tgtEl>
                                        <p:attrNameLst>
                                          <p:attrName>ppt_w</p:attrName>
                                        </p:attrNameLst>
                                      </p:cBhvr>
                                      <p:tavLst>
                                        <p:tav tm="0">
                                          <p:val>
                                            <p:fltVal val="0"/>
                                          </p:val>
                                        </p:tav>
                                        <p:tav tm="100000">
                                          <p:val>
                                            <p:strVal val="#ppt_w"/>
                                          </p:val>
                                        </p:tav>
                                      </p:tavLst>
                                    </p:anim>
                                    <p:anim calcmode="lin" valueType="num">
                                      <p:cBhvr>
                                        <p:cTn dur="500" fill="hold" id="16"/>
                                        <p:tgtEl>
                                          <p:spTgt spid="88"/>
                                        </p:tgtEl>
                                        <p:attrNameLst>
                                          <p:attrName>ppt_h</p:attrName>
                                        </p:attrNameLst>
                                      </p:cBhvr>
                                      <p:tavLst>
                                        <p:tav tm="0">
                                          <p:val>
                                            <p:fltVal val="0"/>
                                          </p:val>
                                        </p:tav>
                                        <p:tav tm="100000">
                                          <p:val>
                                            <p:strVal val="#ppt_h"/>
                                          </p:val>
                                        </p:tav>
                                      </p:tavLst>
                                    </p:anim>
                                    <p:animEffect filter="fade" transition="in">
                                      <p:cBhvr>
                                        <p:cTn dur="500" id="17"/>
                                        <p:tgtEl>
                                          <p:spTgt spid="88"/>
                                        </p:tgtEl>
                                      </p:cBhvr>
                                    </p:animEffect>
                                  </p:childTnLst>
                                </p:cTn>
                              </p:par>
                              <p:par>
                                <p:cTn fill="hold" id="18" nodeType="withEffect" presetClass="entr" presetID="53" presetSubtype="0">
                                  <p:stCondLst>
                                    <p:cond delay="500"/>
                                  </p:stCondLst>
                                  <p:childTnLst>
                                    <p:set>
                                      <p:cBhvr>
                                        <p:cTn dur="1" fill="hold" id="19">
                                          <p:stCondLst>
                                            <p:cond delay="0"/>
                                          </p:stCondLst>
                                        </p:cTn>
                                        <p:tgtEl>
                                          <p:spTgt spid="91"/>
                                        </p:tgtEl>
                                        <p:attrNameLst>
                                          <p:attrName>style.visibility</p:attrName>
                                        </p:attrNameLst>
                                      </p:cBhvr>
                                      <p:to>
                                        <p:strVal val="visible"/>
                                      </p:to>
                                    </p:set>
                                    <p:anim calcmode="lin" valueType="num">
                                      <p:cBhvr>
                                        <p:cTn dur="500" fill="hold" id="20"/>
                                        <p:tgtEl>
                                          <p:spTgt spid="91"/>
                                        </p:tgtEl>
                                        <p:attrNameLst>
                                          <p:attrName>ppt_w</p:attrName>
                                        </p:attrNameLst>
                                      </p:cBhvr>
                                      <p:tavLst>
                                        <p:tav tm="0">
                                          <p:val>
                                            <p:fltVal val="0"/>
                                          </p:val>
                                        </p:tav>
                                        <p:tav tm="100000">
                                          <p:val>
                                            <p:strVal val="#ppt_w"/>
                                          </p:val>
                                        </p:tav>
                                      </p:tavLst>
                                    </p:anim>
                                    <p:anim calcmode="lin" valueType="num">
                                      <p:cBhvr>
                                        <p:cTn dur="500" fill="hold" id="21"/>
                                        <p:tgtEl>
                                          <p:spTgt spid="91"/>
                                        </p:tgtEl>
                                        <p:attrNameLst>
                                          <p:attrName>ppt_h</p:attrName>
                                        </p:attrNameLst>
                                      </p:cBhvr>
                                      <p:tavLst>
                                        <p:tav tm="0">
                                          <p:val>
                                            <p:fltVal val="0"/>
                                          </p:val>
                                        </p:tav>
                                        <p:tav tm="100000">
                                          <p:val>
                                            <p:strVal val="#ppt_h"/>
                                          </p:val>
                                        </p:tav>
                                      </p:tavLst>
                                    </p:anim>
                                    <p:animEffect filter="fade" transition="in">
                                      <p:cBhvr>
                                        <p:cTn dur="500" id="22"/>
                                        <p:tgtEl>
                                          <p:spTgt spid="91"/>
                                        </p:tgtEl>
                                      </p:cBhvr>
                                    </p:animEffect>
                                  </p:childTnLst>
                                </p:cTn>
                              </p:par>
                              <p:par>
                                <p:cTn fill="hold" id="23" nodeType="withEffect" presetClass="entr" presetID="53" presetSubtype="0">
                                  <p:stCondLst>
                                    <p:cond delay="500"/>
                                  </p:stCondLst>
                                  <p:childTnLst>
                                    <p:set>
                                      <p:cBhvr>
                                        <p:cTn dur="1" fill="hold" id="24">
                                          <p:stCondLst>
                                            <p:cond delay="0"/>
                                          </p:stCondLst>
                                        </p:cTn>
                                        <p:tgtEl>
                                          <p:spTgt spid="94"/>
                                        </p:tgtEl>
                                        <p:attrNameLst>
                                          <p:attrName>style.visibility</p:attrName>
                                        </p:attrNameLst>
                                      </p:cBhvr>
                                      <p:to>
                                        <p:strVal val="visible"/>
                                      </p:to>
                                    </p:set>
                                    <p:anim calcmode="lin" valueType="num">
                                      <p:cBhvr>
                                        <p:cTn dur="500" fill="hold" id="25"/>
                                        <p:tgtEl>
                                          <p:spTgt spid="94"/>
                                        </p:tgtEl>
                                        <p:attrNameLst>
                                          <p:attrName>ppt_w</p:attrName>
                                        </p:attrNameLst>
                                      </p:cBhvr>
                                      <p:tavLst>
                                        <p:tav tm="0">
                                          <p:val>
                                            <p:fltVal val="0"/>
                                          </p:val>
                                        </p:tav>
                                        <p:tav tm="100000">
                                          <p:val>
                                            <p:strVal val="#ppt_w"/>
                                          </p:val>
                                        </p:tav>
                                      </p:tavLst>
                                    </p:anim>
                                    <p:anim calcmode="lin" valueType="num">
                                      <p:cBhvr>
                                        <p:cTn dur="500" fill="hold" id="26"/>
                                        <p:tgtEl>
                                          <p:spTgt spid="94"/>
                                        </p:tgtEl>
                                        <p:attrNameLst>
                                          <p:attrName>ppt_h</p:attrName>
                                        </p:attrNameLst>
                                      </p:cBhvr>
                                      <p:tavLst>
                                        <p:tav tm="0">
                                          <p:val>
                                            <p:fltVal val="0"/>
                                          </p:val>
                                        </p:tav>
                                        <p:tav tm="100000">
                                          <p:val>
                                            <p:strVal val="#ppt_h"/>
                                          </p:val>
                                        </p:tav>
                                      </p:tavLst>
                                    </p:anim>
                                    <p:animEffect filter="fade" transition="in">
                                      <p:cBhvr>
                                        <p:cTn dur="500" id="27"/>
                                        <p:tgtEl>
                                          <p:spTgt spid="94"/>
                                        </p:tgtEl>
                                      </p:cBhvr>
                                    </p:animEffect>
                                  </p:childTnLst>
                                </p:cTn>
                              </p:par>
                              <p:par>
                                <p:cTn fill="hold" id="28" nodeType="withEffect" presetClass="entr" presetID="53" presetSubtype="0">
                                  <p:stCondLst>
                                    <p:cond delay="500"/>
                                  </p:stCondLst>
                                  <p:childTnLst>
                                    <p:set>
                                      <p:cBhvr>
                                        <p:cTn dur="1" fill="hold" id="29">
                                          <p:stCondLst>
                                            <p:cond delay="0"/>
                                          </p:stCondLst>
                                        </p:cTn>
                                        <p:tgtEl>
                                          <p:spTgt spid="97"/>
                                        </p:tgtEl>
                                        <p:attrNameLst>
                                          <p:attrName>style.visibility</p:attrName>
                                        </p:attrNameLst>
                                      </p:cBhvr>
                                      <p:to>
                                        <p:strVal val="visible"/>
                                      </p:to>
                                    </p:set>
                                    <p:anim calcmode="lin" valueType="num">
                                      <p:cBhvr>
                                        <p:cTn dur="500" fill="hold" id="30"/>
                                        <p:tgtEl>
                                          <p:spTgt spid="97"/>
                                        </p:tgtEl>
                                        <p:attrNameLst>
                                          <p:attrName>ppt_w</p:attrName>
                                        </p:attrNameLst>
                                      </p:cBhvr>
                                      <p:tavLst>
                                        <p:tav tm="0">
                                          <p:val>
                                            <p:fltVal val="0"/>
                                          </p:val>
                                        </p:tav>
                                        <p:tav tm="100000">
                                          <p:val>
                                            <p:strVal val="#ppt_w"/>
                                          </p:val>
                                        </p:tav>
                                      </p:tavLst>
                                    </p:anim>
                                    <p:anim calcmode="lin" valueType="num">
                                      <p:cBhvr>
                                        <p:cTn dur="500" fill="hold" id="31"/>
                                        <p:tgtEl>
                                          <p:spTgt spid="97"/>
                                        </p:tgtEl>
                                        <p:attrNameLst>
                                          <p:attrName>ppt_h</p:attrName>
                                        </p:attrNameLst>
                                      </p:cBhvr>
                                      <p:tavLst>
                                        <p:tav tm="0">
                                          <p:val>
                                            <p:fltVal val="0"/>
                                          </p:val>
                                        </p:tav>
                                        <p:tav tm="100000">
                                          <p:val>
                                            <p:strVal val="#ppt_h"/>
                                          </p:val>
                                        </p:tav>
                                      </p:tavLst>
                                    </p:anim>
                                    <p:animEffect filter="fade" transition="in">
                                      <p:cBhvr>
                                        <p:cTn dur="500" id="32"/>
                                        <p:tgtEl>
                                          <p:spTgt spid="97"/>
                                        </p:tgtEl>
                                      </p:cBhvr>
                                    </p:animEffect>
                                  </p:childTnLst>
                                </p:cTn>
                              </p:par>
                              <p:par>
                                <p:cTn fill="hold" id="33" nodeType="withEffect" presetClass="entr" presetID="53" presetSubtype="0">
                                  <p:stCondLst>
                                    <p:cond delay="500"/>
                                  </p:stCondLst>
                                  <p:childTnLst>
                                    <p:set>
                                      <p:cBhvr>
                                        <p:cTn dur="1" fill="hold" id="34">
                                          <p:stCondLst>
                                            <p:cond delay="0"/>
                                          </p:stCondLst>
                                        </p:cTn>
                                        <p:tgtEl>
                                          <p:spTgt spid="100"/>
                                        </p:tgtEl>
                                        <p:attrNameLst>
                                          <p:attrName>style.visibility</p:attrName>
                                        </p:attrNameLst>
                                      </p:cBhvr>
                                      <p:to>
                                        <p:strVal val="visible"/>
                                      </p:to>
                                    </p:set>
                                    <p:anim calcmode="lin" valueType="num">
                                      <p:cBhvr>
                                        <p:cTn dur="500" fill="hold" id="35"/>
                                        <p:tgtEl>
                                          <p:spTgt spid="100"/>
                                        </p:tgtEl>
                                        <p:attrNameLst>
                                          <p:attrName>ppt_w</p:attrName>
                                        </p:attrNameLst>
                                      </p:cBhvr>
                                      <p:tavLst>
                                        <p:tav tm="0">
                                          <p:val>
                                            <p:fltVal val="0"/>
                                          </p:val>
                                        </p:tav>
                                        <p:tav tm="100000">
                                          <p:val>
                                            <p:strVal val="#ppt_w"/>
                                          </p:val>
                                        </p:tav>
                                      </p:tavLst>
                                    </p:anim>
                                    <p:anim calcmode="lin" valueType="num">
                                      <p:cBhvr>
                                        <p:cTn dur="500" fill="hold" id="36"/>
                                        <p:tgtEl>
                                          <p:spTgt spid="100"/>
                                        </p:tgtEl>
                                        <p:attrNameLst>
                                          <p:attrName>ppt_h</p:attrName>
                                        </p:attrNameLst>
                                      </p:cBhvr>
                                      <p:tavLst>
                                        <p:tav tm="0">
                                          <p:val>
                                            <p:fltVal val="0"/>
                                          </p:val>
                                        </p:tav>
                                        <p:tav tm="100000">
                                          <p:val>
                                            <p:strVal val="#ppt_h"/>
                                          </p:val>
                                        </p:tav>
                                      </p:tavLst>
                                    </p:anim>
                                    <p:animEffect filter="fade" transition="in">
                                      <p:cBhvr>
                                        <p:cTn dur="500" id="37"/>
                                        <p:tgtEl>
                                          <p:spTgt spid="100"/>
                                        </p:tgtEl>
                                      </p:cBhvr>
                                    </p:animEffect>
                                  </p:childTnLst>
                                </p:cTn>
                              </p:par>
                              <p:par>
                                <p:cTn fill="hold" id="38" nodeType="withEffect" presetClass="entr" presetID="53" presetSubtype="0">
                                  <p:stCondLst>
                                    <p:cond delay="500"/>
                                  </p:stCondLst>
                                  <p:childTnLst>
                                    <p:set>
                                      <p:cBhvr>
                                        <p:cTn dur="1" fill="hold" id="39">
                                          <p:stCondLst>
                                            <p:cond delay="0"/>
                                          </p:stCondLst>
                                        </p:cTn>
                                        <p:tgtEl>
                                          <p:spTgt spid="103"/>
                                        </p:tgtEl>
                                        <p:attrNameLst>
                                          <p:attrName>style.visibility</p:attrName>
                                        </p:attrNameLst>
                                      </p:cBhvr>
                                      <p:to>
                                        <p:strVal val="visible"/>
                                      </p:to>
                                    </p:set>
                                    <p:anim calcmode="lin" valueType="num">
                                      <p:cBhvr>
                                        <p:cTn dur="500" fill="hold" id="40"/>
                                        <p:tgtEl>
                                          <p:spTgt spid="103"/>
                                        </p:tgtEl>
                                        <p:attrNameLst>
                                          <p:attrName>ppt_w</p:attrName>
                                        </p:attrNameLst>
                                      </p:cBhvr>
                                      <p:tavLst>
                                        <p:tav tm="0">
                                          <p:val>
                                            <p:fltVal val="0"/>
                                          </p:val>
                                        </p:tav>
                                        <p:tav tm="100000">
                                          <p:val>
                                            <p:strVal val="#ppt_w"/>
                                          </p:val>
                                        </p:tav>
                                      </p:tavLst>
                                    </p:anim>
                                    <p:anim calcmode="lin" valueType="num">
                                      <p:cBhvr>
                                        <p:cTn dur="500" fill="hold" id="41"/>
                                        <p:tgtEl>
                                          <p:spTgt spid="103"/>
                                        </p:tgtEl>
                                        <p:attrNameLst>
                                          <p:attrName>ppt_h</p:attrName>
                                        </p:attrNameLst>
                                      </p:cBhvr>
                                      <p:tavLst>
                                        <p:tav tm="0">
                                          <p:val>
                                            <p:fltVal val="0"/>
                                          </p:val>
                                        </p:tav>
                                        <p:tav tm="100000">
                                          <p:val>
                                            <p:strVal val="#ppt_h"/>
                                          </p:val>
                                        </p:tav>
                                      </p:tavLst>
                                    </p:anim>
                                    <p:animEffect filter="fade" transition="in">
                                      <p:cBhvr>
                                        <p:cTn dur="500" id="42"/>
                                        <p:tgtEl>
                                          <p:spTgt spid="103"/>
                                        </p:tgtEl>
                                      </p:cBhvr>
                                    </p:animEffect>
                                  </p:childTnLst>
                                </p:cTn>
                              </p:par>
                            </p:childTnLst>
                          </p:cTn>
                        </p:par>
                        <p:par>
                          <p:cTn fill="hold" id="43" nodeType="afterGroup">
                            <p:stCondLst>
                              <p:cond delay="1000"/>
                            </p:stCondLst>
                            <p:childTnLst>
                              <p:par>
                                <p:cTn fill="hold" grpId="0" id="44" nodeType="afterEffect" presetClass="entr" presetID="41" presetSubtype="0">
                                  <p:stCondLst>
                                    <p:cond delay="0"/>
                                  </p:stCondLst>
                                  <p:iterate type="lt">
                                    <p:tmPct val="10000"/>
                                  </p:iterate>
                                  <p:childTnLst>
                                    <p:set>
                                      <p:cBhvr>
                                        <p:cTn dur="1" fill="hold" id="45">
                                          <p:stCondLst>
                                            <p:cond delay="0"/>
                                          </p:stCondLst>
                                        </p:cTn>
                                        <p:tgtEl>
                                          <p:spTgt spid="106"/>
                                        </p:tgtEl>
                                        <p:attrNameLst>
                                          <p:attrName>style.visibility</p:attrName>
                                        </p:attrNameLst>
                                      </p:cBhvr>
                                      <p:to>
                                        <p:strVal val="visible"/>
                                      </p:to>
                                    </p:set>
                                    <p:anim calcmode="lin" valueType="num">
                                      <p:cBhvr>
                                        <p:cTn dur="500" fill="hold" id="46"/>
                                        <p:tgtEl>
                                          <p:spTgt spid="10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47"/>
                                        <p:tgtEl>
                                          <p:spTgt spid="106"/>
                                        </p:tgtEl>
                                        <p:attrNameLst>
                                          <p:attrName>ppt_y</p:attrName>
                                        </p:attrNameLst>
                                      </p:cBhvr>
                                      <p:tavLst>
                                        <p:tav tm="0">
                                          <p:val>
                                            <p:strVal val="#ppt_y"/>
                                          </p:val>
                                        </p:tav>
                                        <p:tav tm="100000">
                                          <p:val>
                                            <p:strVal val="#ppt_y"/>
                                          </p:val>
                                        </p:tav>
                                      </p:tavLst>
                                    </p:anim>
                                    <p:anim calcmode="lin" valueType="num">
                                      <p:cBhvr>
                                        <p:cTn dur="500" fill="hold" id="48"/>
                                        <p:tgtEl>
                                          <p:spTgt spid="10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49"/>
                                        <p:tgtEl>
                                          <p:spTgt spid="10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0" tmFilter="0,0; .5, 1; 1, 1"/>
                                        <p:tgtEl>
                                          <p:spTgt spid="106"/>
                                        </p:tgtEl>
                                      </p:cBhvr>
                                    </p:animEffect>
                                  </p:childTnLst>
                                </p:cTn>
                              </p:par>
                            </p:childTnLst>
                          </p:cTn>
                        </p:par>
                        <p:par>
                          <p:cTn fill="hold" id="51" nodeType="afterGroup">
                            <p:stCondLst>
                              <p:cond delay="1500"/>
                            </p:stCondLst>
                            <p:childTnLst>
                              <p:par>
                                <p:cTn fill="hold" grpId="0" id="52" nodeType="afterEffect" presetClass="entr" presetID="41" presetSubtype="0">
                                  <p:stCondLst>
                                    <p:cond delay="0"/>
                                  </p:stCondLst>
                                  <p:iterate type="lt">
                                    <p:tmPct val="10000"/>
                                  </p:iterate>
                                  <p:childTnLst>
                                    <p:set>
                                      <p:cBhvr>
                                        <p:cTn dur="1" fill="hold" id="53">
                                          <p:stCondLst>
                                            <p:cond delay="0"/>
                                          </p:stCondLst>
                                        </p:cTn>
                                        <p:tgtEl>
                                          <p:spTgt spid="107"/>
                                        </p:tgtEl>
                                        <p:attrNameLst>
                                          <p:attrName>style.visibility</p:attrName>
                                        </p:attrNameLst>
                                      </p:cBhvr>
                                      <p:to>
                                        <p:strVal val="visible"/>
                                      </p:to>
                                    </p:set>
                                    <p:anim calcmode="lin" valueType="num">
                                      <p:cBhvr>
                                        <p:cTn dur="500" fill="hold" id="54"/>
                                        <p:tgtEl>
                                          <p:spTgt spid="10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5"/>
                                        <p:tgtEl>
                                          <p:spTgt spid="107"/>
                                        </p:tgtEl>
                                        <p:attrNameLst>
                                          <p:attrName>ppt_y</p:attrName>
                                        </p:attrNameLst>
                                      </p:cBhvr>
                                      <p:tavLst>
                                        <p:tav tm="0">
                                          <p:val>
                                            <p:strVal val="#ppt_y"/>
                                          </p:val>
                                        </p:tav>
                                        <p:tav tm="100000">
                                          <p:val>
                                            <p:strVal val="#ppt_y"/>
                                          </p:val>
                                        </p:tav>
                                      </p:tavLst>
                                    </p:anim>
                                    <p:anim calcmode="lin" valueType="num">
                                      <p:cBhvr>
                                        <p:cTn dur="500" fill="hold" id="56"/>
                                        <p:tgtEl>
                                          <p:spTgt spid="10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57"/>
                                        <p:tgtEl>
                                          <p:spTgt spid="10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58" tmFilter="0,0; .5, 1; 1, 1"/>
                                        <p:tgtEl>
                                          <p:spTgt spid="107"/>
                                        </p:tgtEl>
                                      </p:cBhvr>
                                    </p:animEffect>
                                  </p:childTnLst>
                                </p:cTn>
                              </p:par>
                            </p:childTnLst>
                          </p:cTn>
                        </p:par>
                        <p:par>
                          <p:cTn fill="hold" id="59" nodeType="afterGroup">
                            <p:stCondLst>
                              <p:cond delay="2000"/>
                            </p:stCondLst>
                            <p:childTnLst>
                              <p:par>
                                <p:cTn fill="hold" grpId="0" id="60" nodeType="afterEffect" presetClass="entr" presetID="41" presetSubtype="0">
                                  <p:stCondLst>
                                    <p:cond delay="0"/>
                                  </p:stCondLst>
                                  <p:iterate type="lt">
                                    <p:tmPct val="10000"/>
                                  </p:iterate>
                                  <p:childTnLst>
                                    <p:set>
                                      <p:cBhvr>
                                        <p:cTn dur="1" fill="hold" id="61">
                                          <p:stCondLst>
                                            <p:cond delay="0"/>
                                          </p:stCondLst>
                                        </p:cTn>
                                        <p:tgtEl>
                                          <p:spTgt spid="108"/>
                                        </p:tgtEl>
                                        <p:attrNameLst>
                                          <p:attrName>style.visibility</p:attrName>
                                        </p:attrNameLst>
                                      </p:cBhvr>
                                      <p:to>
                                        <p:strVal val="visible"/>
                                      </p:to>
                                    </p:set>
                                    <p:anim calcmode="lin" valueType="num">
                                      <p:cBhvr>
                                        <p:cTn dur="500" fill="hold" id="62"/>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3"/>
                                        <p:tgtEl>
                                          <p:spTgt spid="108"/>
                                        </p:tgtEl>
                                        <p:attrNameLst>
                                          <p:attrName>ppt_y</p:attrName>
                                        </p:attrNameLst>
                                      </p:cBhvr>
                                      <p:tavLst>
                                        <p:tav tm="0">
                                          <p:val>
                                            <p:strVal val="#ppt_y"/>
                                          </p:val>
                                        </p:tav>
                                        <p:tav tm="100000">
                                          <p:val>
                                            <p:strVal val="#ppt_y"/>
                                          </p:val>
                                        </p:tav>
                                      </p:tavLst>
                                    </p:anim>
                                    <p:anim calcmode="lin" valueType="num">
                                      <p:cBhvr>
                                        <p:cTn dur="500" fill="hold" id="64"/>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5"/>
                                        <p:tgtEl>
                                          <p:spTgt spid="108"/>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6" tmFilter="0,0; .5, 1; 1, 1"/>
                                        <p:tgtEl>
                                          <p:spTgt spid="108"/>
                                        </p:tgtEl>
                                      </p:cBhvr>
                                    </p:animEffect>
                                  </p:childTnLst>
                                </p:cTn>
                              </p:par>
                            </p:childTnLst>
                          </p:cTn>
                        </p:par>
                        <p:par>
                          <p:cTn fill="hold" id="67" nodeType="afterGroup">
                            <p:stCondLst>
                              <p:cond delay="2500"/>
                            </p:stCondLst>
                            <p:childTnLst>
                              <p:par>
                                <p:cTn fill="hold" grpId="0" id="68" nodeType="afterEffect" presetClass="entr" presetID="41" presetSubtype="0">
                                  <p:stCondLst>
                                    <p:cond delay="0"/>
                                  </p:stCondLst>
                                  <p:iterate type="lt">
                                    <p:tmPct val="10000"/>
                                  </p:iterate>
                                  <p:childTnLst>
                                    <p:set>
                                      <p:cBhvr>
                                        <p:cTn dur="1" fill="hold" id="69">
                                          <p:stCondLst>
                                            <p:cond delay="0"/>
                                          </p:stCondLst>
                                        </p:cTn>
                                        <p:tgtEl>
                                          <p:spTgt spid="109"/>
                                        </p:tgtEl>
                                        <p:attrNameLst>
                                          <p:attrName>style.visibility</p:attrName>
                                        </p:attrNameLst>
                                      </p:cBhvr>
                                      <p:to>
                                        <p:strVal val="visible"/>
                                      </p:to>
                                    </p:set>
                                    <p:anim calcmode="lin" valueType="num">
                                      <p:cBhvr>
                                        <p:cTn dur="500" fill="hold" id="70"/>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1"/>
                                        <p:tgtEl>
                                          <p:spTgt spid="109"/>
                                        </p:tgtEl>
                                        <p:attrNameLst>
                                          <p:attrName>ppt_y</p:attrName>
                                        </p:attrNameLst>
                                      </p:cBhvr>
                                      <p:tavLst>
                                        <p:tav tm="0">
                                          <p:val>
                                            <p:strVal val="#ppt_y"/>
                                          </p:val>
                                        </p:tav>
                                        <p:tav tm="100000">
                                          <p:val>
                                            <p:strVal val="#ppt_y"/>
                                          </p:val>
                                        </p:tav>
                                      </p:tavLst>
                                    </p:anim>
                                    <p:anim calcmode="lin" valueType="num">
                                      <p:cBhvr>
                                        <p:cTn dur="500" fill="hold" id="72"/>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3"/>
                                        <p:tgtEl>
                                          <p:spTgt spid="109"/>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4" tmFilter="0,0; .5, 1; 1, 1"/>
                                        <p:tgtEl>
                                          <p:spTgt spid="109"/>
                                        </p:tgtEl>
                                      </p:cBhvr>
                                    </p:animEffect>
                                  </p:childTnLst>
                                </p:cTn>
                              </p:par>
                            </p:childTnLst>
                          </p:cTn>
                        </p:par>
                        <p:par>
                          <p:cTn fill="hold" id="75" nodeType="afterGroup">
                            <p:stCondLst>
                              <p:cond delay="3000"/>
                            </p:stCondLst>
                            <p:childTnLst>
                              <p:par>
                                <p:cTn fill="hold" grpId="0" id="76" nodeType="afterEffect" presetClass="entr" presetID="41" presetSubtype="0">
                                  <p:stCondLst>
                                    <p:cond delay="0"/>
                                  </p:stCondLst>
                                  <p:iterate type="lt">
                                    <p:tmPct val="10000"/>
                                  </p:iterate>
                                  <p:childTnLst>
                                    <p:set>
                                      <p:cBhvr>
                                        <p:cTn dur="1" fill="hold" id="77">
                                          <p:stCondLst>
                                            <p:cond delay="0"/>
                                          </p:stCondLst>
                                        </p:cTn>
                                        <p:tgtEl>
                                          <p:spTgt spid="110"/>
                                        </p:tgtEl>
                                        <p:attrNameLst>
                                          <p:attrName>style.visibility</p:attrName>
                                        </p:attrNameLst>
                                      </p:cBhvr>
                                      <p:to>
                                        <p:strVal val="visible"/>
                                      </p:to>
                                    </p:set>
                                    <p:anim calcmode="lin" valueType="num">
                                      <p:cBhvr>
                                        <p:cTn dur="500" fill="hold" id="78"/>
                                        <p:tgtEl>
                                          <p:spTgt spid="110"/>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9"/>
                                        <p:tgtEl>
                                          <p:spTgt spid="110"/>
                                        </p:tgtEl>
                                        <p:attrNameLst>
                                          <p:attrName>ppt_y</p:attrName>
                                        </p:attrNameLst>
                                      </p:cBhvr>
                                      <p:tavLst>
                                        <p:tav tm="0">
                                          <p:val>
                                            <p:strVal val="#ppt_y"/>
                                          </p:val>
                                        </p:tav>
                                        <p:tav tm="100000">
                                          <p:val>
                                            <p:strVal val="#ppt_y"/>
                                          </p:val>
                                        </p:tav>
                                      </p:tavLst>
                                    </p:anim>
                                    <p:anim calcmode="lin" valueType="num">
                                      <p:cBhvr>
                                        <p:cTn dur="500" fill="hold" id="80"/>
                                        <p:tgtEl>
                                          <p:spTgt spid="110"/>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1"/>
                                        <p:tgtEl>
                                          <p:spTgt spid="110"/>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2" tmFilter="0,0; .5, 1; 1, 1"/>
                                        <p:tgtEl>
                                          <p:spTgt spid="110"/>
                                        </p:tgtEl>
                                      </p:cBhvr>
                                    </p:animEffect>
                                  </p:childTnLst>
                                </p:cTn>
                              </p:par>
                            </p:childTnLst>
                          </p:cTn>
                        </p:par>
                        <p:par>
                          <p:cTn fill="hold" id="83" nodeType="afterGroup">
                            <p:stCondLst>
                              <p:cond delay="3500"/>
                            </p:stCondLst>
                            <p:childTnLst>
                              <p:par>
                                <p:cTn fill="hold" grpId="0" id="84" nodeType="afterEffect" presetClass="entr" presetID="41" presetSubtype="0">
                                  <p:stCondLst>
                                    <p:cond delay="0"/>
                                  </p:stCondLst>
                                  <p:iterate type="lt">
                                    <p:tmPct val="10000"/>
                                  </p:iterate>
                                  <p:childTnLst>
                                    <p:set>
                                      <p:cBhvr>
                                        <p:cTn dur="1" fill="hold" id="85">
                                          <p:stCondLst>
                                            <p:cond delay="0"/>
                                          </p:stCondLst>
                                        </p:cTn>
                                        <p:tgtEl>
                                          <p:spTgt spid="111"/>
                                        </p:tgtEl>
                                        <p:attrNameLst>
                                          <p:attrName>style.visibility</p:attrName>
                                        </p:attrNameLst>
                                      </p:cBhvr>
                                      <p:to>
                                        <p:strVal val="visible"/>
                                      </p:to>
                                    </p:set>
                                    <p:anim calcmode="lin" valueType="num">
                                      <p:cBhvr>
                                        <p:cTn dur="500" fill="hold" id="86"/>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7"/>
                                        <p:tgtEl>
                                          <p:spTgt spid="111"/>
                                        </p:tgtEl>
                                        <p:attrNameLst>
                                          <p:attrName>ppt_y</p:attrName>
                                        </p:attrNameLst>
                                      </p:cBhvr>
                                      <p:tavLst>
                                        <p:tav tm="0">
                                          <p:val>
                                            <p:strVal val="#ppt_y"/>
                                          </p:val>
                                        </p:tav>
                                        <p:tav tm="100000">
                                          <p:val>
                                            <p:strVal val="#ppt_y"/>
                                          </p:val>
                                        </p:tav>
                                      </p:tavLst>
                                    </p:anim>
                                    <p:anim calcmode="lin" valueType="num">
                                      <p:cBhvr>
                                        <p:cTn dur="500" fill="hold" id="88"/>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9"/>
                                        <p:tgtEl>
                                          <p:spTgt spid="111"/>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0" tmFilter="0,0; .5, 1; 1, 1"/>
                                        <p:tgtEl>
                                          <p:spTgt spid="111"/>
                                        </p:tgtEl>
                                      </p:cBhvr>
                                    </p:animEffect>
                                  </p:childTnLst>
                                </p:cTn>
                              </p:par>
                            </p:childTnLst>
                          </p:cTn>
                        </p:par>
                        <p:par>
                          <p:cTn fill="hold" id="91" nodeType="afterGroup">
                            <p:stCondLst>
                              <p:cond delay="4000"/>
                            </p:stCondLst>
                            <p:childTnLst>
                              <p:par>
                                <p:cTn fill="hold" grpId="0" id="92" nodeType="afterEffect" presetClass="entr" presetID="41" presetSubtype="0">
                                  <p:stCondLst>
                                    <p:cond delay="0"/>
                                  </p:stCondLst>
                                  <p:iterate type="lt">
                                    <p:tmPct val="10000"/>
                                  </p:iterate>
                                  <p:childTnLst>
                                    <p:set>
                                      <p:cBhvr>
                                        <p:cTn dur="1" fill="hold" id="93">
                                          <p:stCondLst>
                                            <p:cond delay="0"/>
                                          </p:stCondLst>
                                        </p:cTn>
                                        <p:tgtEl>
                                          <p:spTgt spid="112"/>
                                        </p:tgtEl>
                                        <p:attrNameLst>
                                          <p:attrName>style.visibility</p:attrName>
                                        </p:attrNameLst>
                                      </p:cBhvr>
                                      <p:to>
                                        <p:strVal val="visible"/>
                                      </p:to>
                                    </p:set>
                                    <p:anim calcmode="lin" valueType="num">
                                      <p:cBhvr>
                                        <p:cTn dur="500" fill="hold" id="94"/>
                                        <p:tgtEl>
                                          <p:spTgt spid="11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5"/>
                                        <p:tgtEl>
                                          <p:spTgt spid="112"/>
                                        </p:tgtEl>
                                        <p:attrNameLst>
                                          <p:attrName>ppt_y</p:attrName>
                                        </p:attrNameLst>
                                      </p:cBhvr>
                                      <p:tavLst>
                                        <p:tav tm="0">
                                          <p:val>
                                            <p:strVal val="#ppt_y"/>
                                          </p:val>
                                        </p:tav>
                                        <p:tav tm="100000">
                                          <p:val>
                                            <p:strVal val="#ppt_y"/>
                                          </p:val>
                                        </p:tav>
                                      </p:tavLst>
                                    </p:anim>
                                    <p:anim calcmode="lin" valueType="num">
                                      <p:cBhvr>
                                        <p:cTn dur="500" fill="hold" id="96"/>
                                        <p:tgtEl>
                                          <p:spTgt spid="11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7"/>
                                        <p:tgtEl>
                                          <p:spTgt spid="11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8" tmFilter="0,0; .5, 1; 1, 1"/>
                                        <p:tgtEl>
                                          <p:spTgt spid="112"/>
                                        </p:tgtEl>
                                      </p:cBhvr>
                                    </p:animEffect>
                                  </p:childTnLst>
                                </p:cTn>
                              </p:par>
                            </p:childTnLst>
                          </p:cTn>
                        </p:par>
                        <p:par>
                          <p:cTn fill="hold" id="99" nodeType="afterGroup">
                            <p:stCondLst>
                              <p:cond delay="4500"/>
                            </p:stCondLst>
                            <p:childTnLst>
                              <p:par>
                                <p:cTn fill="hold" id="100" nodeType="afterEffect" presetClass="entr" presetID="42" presetSubtype="0">
                                  <p:stCondLst>
                                    <p:cond delay="0"/>
                                  </p:stCondLst>
                                  <p:childTnLst>
                                    <p:set>
                                      <p:cBhvr>
                                        <p:cTn dur="1" fill="hold" id="101">
                                          <p:stCondLst>
                                            <p:cond delay="0"/>
                                          </p:stCondLst>
                                        </p:cTn>
                                        <p:tgtEl>
                                          <p:spTgt spid="113"/>
                                        </p:tgtEl>
                                        <p:attrNameLst>
                                          <p:attrName>style.visibility</p:attrName>
                                        </p:attrNameLst>
                                      </p:cBhvr>
                                      <p:to>
                                        <p:strVal val="visible"/>
                                      </p:to>
                                    </p:set>
                                    <p:animEffect filter="fade" transition="in">
                                      <p:cBhvr>
                                        <p:cTn dur="1000" id="102"/>
                                        <p:tgtEl>
                                          <p:spTgt spid="113"/>
                                        </p:tgtEl>
                                      </p:cBhvr>
                                    </p:animEffect>
                                    <p:anim calcmode="lin" valueType="num">
                                      <p:cBhvr>
                                        <p:cTn dur="1000" fill="hold" id="103"/>
                                        <p:tgtEl>
                                          <p:spTgt spid="113"/>
                                        </p:tgtEl>
                                        <p:attrNameLst>
                                          <p:attrName>ppt_x</p:attrName>
                                        </p:attrNameLst>
                                      </p:cBhvr>
                                      <p:tavLst>
                                        <p:tav tm="0">
                                          <p:val>
                                            <p:strVal val="#ppt_x"/>
                                          </p:val>
                                        </p:tav>
                                        <p:tav tm="100000">
                                          <p:val>
                                            <p:strVal val="#ppt_x"/>
                                          </p:val>
                                        </p:tav>
                                      </p:tavLst>
                                    </p:anim>
                                    <p:anim calcmode="lin" valueType="num">
                                      <p:cBhvr>
                                        <p:cTn dur="1000" fill="hold" id="104"/>
                                        <p:tgtEl>
                                          <p:spTgt spid="113"/>
                                        </p:tgtEl>
                                        <p:attrNameLst>
                                          <p:attrName>ppt_y</p:attrName>
                                        </p:attrNameLst>
                                      </p:cBhvr>
                                      <p:tavLst>
                                        <p:tav tm="0">
                                          <p:val>
                                            <p:strVal val="#ppt_y+.1"/>
                                          </p:val>
                                        </p:tav>
                                        <p:tav tm="100000">
                                          <p:val>
                                            <p:strVal val="#ppt_y"/>
                                          </p:val>
                                        </p:tav>
                                      </p:tavLst>
                                    </p:anim>
                                  </p:childTnLst>
                                </p:cTn>
                              </p:par>
                            </p:childTnLst>
                          </p:cTn>
                        </p:par>
                        <p:par>
                          <p:cTn fill="hold" id="105" nodeType="afterGroup">
                            <p:stCondLst>
                              <p:cond delay="5500"/>
                            </p:stCondLst>
                            <p:childTnLst>
                              <p:par>
                                <p:cTn fill="hold" grpId="0" id="106" nodeType="afterEffect" presetClass="entr" presetID="22" presetSubtype="8">
                                  <p:stCondLst>
                                    <p:cond delay="0"/>
                                  </p:stCondLst>
                                  <p:childTnLst>
                                    <p:set>
                                      <p:cBhvr>
                                        <p:cTn dur="1" fill="hold" id="107">
                                          <p:stCondLst>
                                            <p:cond delay="0"/>
                                          </p:stCondLst>
                                        </p:cTn>
                                        <p:tgtEl>
                                          <p:spTgt spid="118"/>
                                        </p:tgtEl>
                                        <p:attrNameLst>
                                          <p:attrName>style.visibility</p:attrName>
                                        </p:attrNameLst>
                                      </p:cBhvr>
                                      <p:to>
                                        <p:strVal val="visible"/>
                                      </p:to>
                                    </p:set>
                                    <p:animEffect filter="wipe(left)" transition="in">
                                      <p:cBhvr>
                                        <p:cTn dur="500" id="108"/>
                                        <p:tgtEl>
                                          <p:spTgt spid="118"/>
                                        </p:tgtEl>
                                      </p:cBhvr>
                                    </p:animEffect>
                                  </p:childTnLst>
                                </p:cTn>
                              </p:par>
                            </p:childTnLst>
                          </p:cTn>
                        </p:par>
                        <p:par>
                          <p:cTn fill="hold" id="109" nodeType="afterGroup">
                            <p:stCondLst>
                              <p:cond delay="6000"/>
                            </p:stCondLst>
                            <p:childTnLst>
                              <p:par>
                                <p:cTn fill="hold" grpId="0" id="110" nodeType="afterEffect" presetClass="entr" presetID="14" presetSubtype="10">
                                  <p:stCondLst>
                                    <p:cond delay="0"/>
                                  </p:stCondLst>
                                  <p:childTnLst>
                                    <p:set>
                                      <p:cBhvr>
                                        <p:cTn dur="1" fill="hold" id="111">
                                          <p:stCondLst>
                                            <p:cond delay="0"/>
                                          </p:stCondLst>
                                        </p:cTn>
                                        <p:tgtEl>
                                          <p:spTgt spid="117"/>
                                        </p:tgtEl>
                                        <p:attrNameLst>
                                          <p:attrName>style.visibility</p:attrName>
                                        </p:attrNameLst>
                                      </p:cBhvr>
                                      <p:to>
                                        <p:strVal val="visible"/>
                                      </p:to>
                                    </p:set>
                                    <p:animEffect filter="randombar(horizontal)" transition="in">
                                      <p:cBhvr>
                                        <p:cTn dur="750" id="112"/>
                                        <p:tgtEl>
                                          <p:spTgt spid="117"/>
                                        </p:tgtEl>
                                      </p:cBhvr>
                                    </p:animEffect>
                                  </p:childTnLst>
                                </p:cTn>
                              </p:par>
                            </p:childTnLst>
                          </p:cTn>
                        </p:par>
                        <p:par>
                          <p:cTn fill="hold" id="113" nodeType="afterGroup">
                            <p:stCondLst>
                              <p:cond delay="6750"/>
                            </p:stCondLst>
                            <p:childTnLst>
                              <p:par>
                                <p:cTn fill="hold" id="114" nodeType="afterEffect" presetClass="entr" presetID="53" presetSubtype="0">
                                  <p:stCondLst>
                                    <p:cond delay="0"/>
                                  </p:stCondLst>
                                  <p:childTnLst>
                                    <p:set>
                                      <p:cBhvr>
                                        <p:cTn dur="1" fill="hold" id="115">
                                          <p:stCondLst>
                                            <p:cond delay="0"/>
                                          </p:stCondLst>
                                        </p:cTn>
                                        <p:tgtEl>
                                          <p:spTgt spid="119"/>
                                        </p:tgtEl>
                                        <p:attrNameLst>
                                          <p:attrName>style.visibility</p:attrName>
                                        </p:attrNameLst>
                                      </p:cBhvr>
                                      <p:to>
                                        <p:strVal val="visible"/>
                                      </p:to>
                                    </p:set>
                                    <p:anim calcmode="lin" valueType="num">
                                      <p:cBhvr>
                                        <p:cTn dur="500" fill="hold" id="116"/>
                                        <p:tgtEl>
                                          <p:spTgt spid="119"/>
                                        </p:tgtEl>
                                        <p:attrNameLst>
                                          <p:attrName>ppt_w</p:attrName>
                                        </p:attrNameLst>
                                      </p:cBhvr>
                                      <p:tavLst>
                                        <p:tav tm="0">
                                          <p:val>
                                            <p:fltVal val="0"/>
                                          </p:val>
                                        </p:tav>
                                        <p:tav tm="100000">
                                          <p:val>
                                            <p:strVal val="#ppt_w"/>
                                          </p:val>
                                        </p:tav>
                                      </p:tavLst>
                                    </p:anim>
                                    <p:anim calcmode="lin" valueType="num">
                                      <p:cBhvr>
                                        <p:cTn dur="500" fill="hold" id="117"/>
                                        <p:tgtEl>
                                          <p:spTgt spid="119"/>
                                        </p:tgtEl>
                                        <p:attrNameLst>
                                          <p:attrName>ppt_h</p:attrName>
                                        </p:attrNameLst>
                                      </p:cBhvr>
                                      <p:tavLst>
                                        <p:tav tm="0">
                                          <p:val>
                                            <p:fltVal val="0"/>
                                          </p:val>
                                        </p:tav>
                                        <p:tav tm="100000">
                                          <p:val>
                                            <p:strVal val="#ppt_h"/>
                                          </p:val>
                                        </p:tav>
                                      </p:tavLst>
                                    </p:anim>
                                    <p:animEffect filter="fade" transition="in">
                                      <p:cBhvr>
                                        <p:cTn dur="500" id="118"/>
                                        <p:tgtEl>
                                          <p:spTgt spid="119"/>
                                        </p:tgtEl>
                                      </p:cBhvr>
                                    </p:animEffect>
                                  </p:childTnLst>
                                </p:cTn>
                              </p:par>
                            </p:childTnLst>
                          </p:cTn>
                        </p:par>
                        <p:par>
                          <p:cTn fill="hold" id="119" nodeType="afterGroup">
                            <p:stCondLst>
                              <p:cond delay="7250"/>
                            </p:stCondLst>
                            <p:childTnLst>
                              <p:par>
                                <p:cTn fill="hold" grpId="0" id="120" nodeType="afterEffect" presetClass="entr" presetID="22" presetSubtype="8">
                                  <p:stCondLst>
                                    <p:cond delay="0"/>
                                  </p:stCondLst>
                                  <p:childTnLst>
                                    <p:set>
                                      <p:cBhvr>
                                        <p:cTn dur="1" fill="hold" id="121">
                                          <p:stCondLst>
                                            <p:cond delay="0"/>
                                          </p:stCondLst>
                                        </p:cTn>
                                        <p:tgtEl>
                                          <p:spTgt spid="122"/>
                                        </p:tgtEl>
                                        <p:attrNameLst>
                                          <p:attrName>style.visibility</p:attrName>
                                        </p:attrNameLst>
                                      </p:cBhvr>
                                      <p:to>
                                        <p:strVal val="visible"/>
                                      </p:to>
                                    </p:set>
                                    <p:animEffect filter="wipe(left)" transition="in">
                                      <p:cBhvr>
                                        <p:cTn dur="500" id="122"/>
                                        <p:tgtEl>
                                          <p:spTgt spid="122"/>
                                        </p:tgtEl>
                                      </p:cBhvr>
                                    </p:animEffect>
                                  </p:childTnLst>
                                </p:cTn>
                              </p:par>
                            </p:childTnLst>
                          </p:cTn>
                        </p:par>
                        <p:par>
                          <p:cTn fill="hold" id="123" nodeType="afterGroup">
                            <p:stCondLst>
                              <p:cond delay="7750"/>
                            </p:stCondLst>
                            <p:childTnLst>
                              <p:par>
                                <p:cTn fill="hold" id="124" nodeType="afterEffect" presetClass="entr" presetID="53" presetSubtype="0">
                                  <p:stCondLst>
                                    <p:cond delay="0"/>
                                  </p:stCondLst>
                                  <p:childTnLst>
                                    <p:set>
                                      <p:cBhvr>
                                        <p:cTn dur="1" fill="hold" id="125">
                                          <p:stCondLst>
                                            <p:cond delay="0"/>
                                          </p:stCondLst>
                                        </p:cTn>
                                        <p:tgtEl>
                                          <p:spTgt spid="123"/>
                                        </p:tgtEl>
                                        <p:attrNameLst>
                                          <p:attrName>style.visibility</p:attrName>
                                        </p:attrNameLst>
                                      </p:cBhvr>
                                      <p:to>
                                        <p:strVal val="visible"/>
                                      </p:to>
                                    </p:set>
                                    <p:anim calcmode="lin" valueType="num">
                                      <p:cBhvr>
                                        <p:cTn dur="500" fill="hold" id="126"/>
                                        <p:tgtEl>
                                          <p:spTgt spid="123"/>
                                        </p:tgtEl>
                                        <p:attrNameLst>
                                          <p:attrName>ppt_w</p:attrName>
                                        </p:attrNameLst>
                                      </p:cBhvr>
                                      <p:tavLst>
                                        <p:tav tm="0">
                                          <p:val>
                                            <p:fltVal val="0"/>
                                          </p:val>
                                        </p:tav>
                                        <p:tav tm="100000">
                                          <p:val>
                                            <p:strVal val="#ppt_w"/>
                                          </p:val>
                                        </p:tav>
                                      </p:tavLst>
                                    </p:anim>
                                    <p:anim calcmode="lin" valueType="num">
                                      <p:cBhvr>
                                        <p:cTn dur="500" fill="hold" id="127"/>
                                        <p:tgtEl>
                                          <p:spTgt spid="123"/>
                                        </p:tgtEl>
                                        <p:attrNameLst>
                                          <p:attrName>ppt_h</p:attrName>
                                        </p:attrNameLst>
                                      </p:cBhvr>
                                      <p:tavLst>
                                        <p:tav tm="0">
                                          <p:val>
                                            <p:fltVal val="0"/>
                                          </p:val>
                                        </p:tav>
                                        <p:tav tm="100000">
                                          <p:val>
                                            <p:strVal val="#ppt_h"/>
                                          </p:val>
                                        </p:tav>
                                      </p:tavLst>
                                    </p:anim>
                                    <p:animEffect filter="fade" transition="in">
                                      <p:cBhvr>
                                        <p:cTn dur="500" id="128"/>
                                        <p:tgtEl>
                                          <p:spTgt spid="123"/>
                                        </p:tgtEl>
                                      </p:cBhvr>
                                    </p:animEffect>
                                  </p:childTnLst>
                                </p:cTn>
                              </p:par>
                            </p:childTnLst>
                          </p:cTn>
                        </p:par>
                        <p:par>
                          <p:cTn fill="hold" id="129" nodeType="afterGroup">
                            <p:stCondLst>
                              <p:cond delay="8250"/>
                            </p:stCondLst>
                            <p:childTnLst>
                              <p:par>
                                <p:cTn fill="hold" grpId="0" id="130" nodeType="afterEffect" presetClass="entr" presetID="22" presetSubtype="8">
                                  <p:stCondLst>
                                    <p:cond delay="0"/>
                                  </p:stCondLst>
                                  <p:childTnLst>
                                    <p:set>
                                      <p:cBhvr>
                                        <p:cTn dur="1" fill="hold" id="131">
                                          <p:stCondLst>
                                            <p:cond delay="0"/>
                                          </p:stCondLst>
                                        </p:cTn>
                                        <p:tgtEl>
                                          <p:spTgt spid="126"/>
                                        </p:tgtEl>
                                        <p:attrNameLst>
                                          <p:attrName>style.visibility</p:attrName>
                                        </p:attrNameLst>
                                      </p:cBhvr>
                                      <p:to>
                                        <p:strVal val="visible"/>
                                      </p:to>
                                    </p:set>
                                    <p:animEffect filter="wipe(left)" transition="in">
                                      <p:cBhvr>
                                        <p:cTn dur="500" id="132"/>
                                        <p:tgtEl>
                                          <p:spTgt spid="126"/>
                                        </p:tgtEl>
                                      </p:cBhvr>
                                    </p:animEffect>
                                  </p:childTnLst>
                                </p:cTn>
                              </p:par>
                            </p:childTnLst>
                          </p:cTn>
                        </p:par>
                        <p:par>
                          <p:cTn fill="hold" id="133" nodeType="afterGroup">
                            <p:stCondLst>
                              <p:cond delay="8750"/>
                            </p:stCondLst>
                            <p:childTnLst>
                              <p:par>
                                <p:cTn fill="hold" id="134" nodeType="afterEffect" presetClass="entr" presetID="53" presetSubtype="0">
                                  <p:stCondLst>
                                    <p:cond delay="0"/>
                                  </p:stCondLst>
                                  <p:childTnLst>
                                    <p:set>
                                      <p:cBhvr>
                                        <p:cTn dur="1" fill="hold" id="135">
                                          <p:stCondLst>
                                            <p:cond delay="0"/>
                                          </p:stCondLst>
                                        </p:cTn>
                                        <p:tgtEl>
                                          <p:spTgt spid="127"/>
                                        </p:tgtEl>
                                        <p:attrNameLst>
                                          <p:attrName>style.visibility</p:attrName>
                                        </p:attrNameLst>
                                      </p:cBhvr>
                                      <p:to>
                                        <p:strVal val="visible"/>
                                      </p:to>
                                    </p:set>
                                    <p:anim calcmode="lin" valueType="num">
                                      <p:cBhvr>
                                        <p:cTn dur="500" fill="hold" id="136"/>
                                        <p:tgtEl>
                                          <p:spTgt spid="127"/>
                                        </p:tgtEl>
                                        <p:attrNameLst>
                                          <p:attrName>ppt_w</p:attrName>
                                        </p:attrNameLst>
                                      </p:cBhvr>
                                      <p:tavLst>
                                        <p:tav tm="0">
                                          <p:val>
                                            <p:fltVal val="0"/>
                                          </p:val>
                                        </p:tav>
                                        <p:tav tm="100000">
                                          <p:val>
                                            <p:strVal val="#ppt_w"/>
                                          </p:val>
                                        </p:tav>
                                      </p:tavLst>
                                    </p:anim>
                                    <p:anim calcmode="lin" valueType="num">
                                      <p:cBhvr>
                                        <p:cTn dur="500" fill="hold" id="137"/>
                                        <p:tgtEl>
                                          <p:spTgt spid="127"/>
                                        </p:tgtEl>
                                        <p:attrNameLst>
                                          <p:attrName>ppt_h</p:attrName>
                                        </p:attrNameLst>
                                      </p:cBhvr>
                                      <p:tavLst>
                                        <p:tav tm="0">
                                          <p:val>
                                            <p:fltVal val="0"/>
                                          </p:val>
                                        </p:tav>
                                        <p:tav tm="100000">
                                          <p:val>
                                            <p:strVal val="#ppt_h"/>
                                          </p:val>
                                        </p:tav>
                                      </p:tavLst>
                                    </p:anim>
                                    <p:animEffect filter="fade" transition="in">
                                      <p:cBhvr>
                                        <p:cTn dur="500" id="138"/>
                                        <p:tgtEl>
                                          <p:spTgt spid="127"/>
                                        </p:tgtEl>
                                      </p:cBhvr>
                                    </p:animEffect>
                                  </p:childTnLst>
                                </p:cTn>
                              </p:par>
                            </p:childTnLst>
                          </p:cTn>
                        </p:par>
                        <p:par>
                          <p:cTn fill="hold" id="139" nodeType="afterGroup">
                            <p:stCondLst>
                              <p:cond delay="9250"/>
                            </p:stCondLst>
                            <p:childTnLst>
                              <p:par>
                                <p:cTn fill="hold" grpId="0" id="140" nodeType="afterEffect" presetClass="entr" presetID="22" presetSubtype="8">
                                  <p:stCondLst>
                                    <p:cond delay="0"/>
                                  </p:stCondLst>
                                  <p:childTnLst>
                                    <p:set>
                                      <p:cBhvr>
                                        <p:cTn dur="1" fill="hold" id="141">
                                          <p:stCondLst>
                                            <p:cond delay="0"/>
                                          </p:stCondLst>
                                        </p:cTn>
                                        <p:tgtEl>
                                          <p:spTgt spid="130"/>
                                        </p:tgtEl>
                                        <p:attrNameLst>
                                          <p:attrName>style.visibility</p:attrName>
                                        </p:attrNameLst>
                                      </p:cBhvr>
                                      <p:to>
                                        <p:strVal val="visible"/>
                                      </p:to>
                                    </p:set>
                                    <p:animEffect filter="wipe(left)" transition="in">
                                      <p:cBhvr>
                                        <p:cTn dur="500" id="142"/>
                                        <p:tgtEl>
                                          <p:spTgt spid="1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6"/>
      <p:bldP grpId="0" spid="107"/>
      <p:bldP grpId="0" spid="108"/>
      <p:bldP grpId="0" spid="109"/>
      <p:bldP grpId="0" spid="110"/>
      <p:bldP grpId="0" spid="111"/>
      <p:bldP grpId="0" spid="112"/>
      <p:bldP grpId="0" spid="117"/>
      <p:bldP grpId="0" spid="118"/>
      <p:bldP grpId="0" spid="122"/>
      <p:bldP grpId="0" spid="126"/>
      <p:bldP grpId="0" spid="13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35332"/>
            <a:ext cx="6692109"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团队介绍  |  TEAM TO INTRODUCE</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9" name="圆角矩形 208"/>
          <p:cNvSpPr/>
          <p:nvPr/>
        </p:nvSpPr>
        <p:spPr>
          <a:xfrm>
            <a:off x="-239117" y="12827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0" name="圆角矩形 209"/>
          <p:cNvSpPr/>
          <p:nvPr/>
        </p:nvSpPr>
        <p:spPr>
          <a:xfrm>
            <a:off x="-383132" y="1665978"/>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1" name="标题 4"/>
          <p:cNvSpPr txBox="1"/>
          <p:nvPr/>
        </p:nvSpPr>
        <p:spPr>
          <a:xfrm>
            <a:off x="48915" y="1303956"/>
            <a:ext cx="1224135"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solidFill>
                <a:latin charset="-122" panose="020b0503020204020204" pitchFamily="34" typeface="微软雅黑"/>
                <a:ea charset="-122" panose="020b0503020204020204" pitchFamily="34" typeface="微软雅黑"/>
              </a:rPr>
              <a:t>我们是谁</a:t>
            </a:r>
          </a:p>
        </p:txBody>
      </p:sp>
      <p:sp>
        <p:nvSpPr>
          <p:cNvPr id="212" name="标题 4"/>
          <p:cNvSpPr txBox="1"/>
          <p:nvPr/>
        </p:nvSpPr>
        <p:spPr>
          <a:xfrm>
            <a:off x="48916" y="1665978"/>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213" name="圆角矩形 212"/>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4"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225" name="圆角矩形 224"/>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6"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227" name="圆角矩形 226"/>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8"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229" name="圆角矩形 228"/>
          <p:cNvSpPr/>
          <p:nvPr/>
        </p:nvSpPr>
        <p:spPr>
          <a:xfrm>
            <a:off x="11786219"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0" name="标题 4"/>
          <p:cNvSpPr txBox="1"/>
          <p:nvPr/>
        </p:nvSpPr>
        <p:spPr>
          <a:xfrm>
            <a:off x="11858227"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6</a:t>
            </a:r>
          </a:p>
        </p:txBody>
      </p:sp>
      <p:grpSp>
        <p:nvGrpSpPr>
          <p:cNvPr id="239" name="组合 238"/>
          <p:cNvGrpSpPr/>
          <p:nvPr/>
        </p:nvGrpSpPr>
        <p:grpSpPr>
          <a:xfrm>
            <a:off x="3145366" y="1208331"/>
            <a:ext cx="710200" cy="771543"/>
            <a:chOff x="3185939" y="1739094"/>
            <a:chExt cx="710200" cy="771543"/>
          </a:xfrm>
        </p:grpSpPr>
        <p:sp>
          <p:nvSpPr>
            <p:cNvPr id="240" name="任意多边形 239"/>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fontAlgn="auto">
                <a:spcBef>
                  <a:spcPct val="0"/>
                </a:spcBef>
                <a:spcAft>
                  <a:spcPct val="0"/>
                </a:spcAft>
                <a:defRPr/>
              </a:pPr>
              <a:endParaRPr altLang="en-US" b="1" lang="zh-CN">
                <a:solidFill>
                  <a:srgbClr val="FF0000"/>
                </a:solidFill>
                <a:latin charset="0" pitchFamily="50" typeface="DIN-BoldItalic"/>
              </a:endParaRPr>
            </a:p>
          </p:txBody>
        </p:sp>
        <p:sp>
          <p:nvSpPr>
            <p:cNvPr id="241" name="椭圆 240"/>
            <p:cNvSpPr/>
            <p:nvPr/>
          </p:nvSpPr>
          <p:spPr>
            <a:xfrm>
              <a:off x="3343511" y="1739094"/>
              <a:ext cx="552628" cy="552628"/>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0000"/>
                </a:solidFill>
              </a:endParaRPr>
            </a:p>
          </p:txBody>
        </p:sp>
        <p:sp>
          <p:nvSpPr>
            <p:cNvPr id="242" name="椭圆 241"/>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0000"/>
                </a:solidFill>
              </a:endParaRPr>
            </a:p>
          </p:txBody>
        </p:sp>
        <p:sp>
          <p:nvSpPr>
            <p:cNvPr id="243"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FF0000"/>
                </a:solidFill>
              </a:endParaRPr>
            </a:p>
          </p:txBody>
        </p:sp>
      </p:grpSp>
      <p:sp>
        <p:nvSpPr>
          <p:cNvPr id="244" name="Oval 21"/>
          <p:cNvSpPr/>
          <p:nvPr/>
        </p:nvSpPr>
        <p:spPr>
          <a:xfrm>
            <a:off x="1633091" y="1663560"/>
            <a:ext cx="1932614" cy="1932614"/>
          </a:xfrm>
          <a:prstGeom prst="ellipse">
            <a:avLst/>
          </a:prstGeom>
          <a:solidFill>
            <a:srgbClr val="C00000"/>
          </a:solidFill>
          <a:ln>
            <a:noFill/>
          </a:ln>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rgbClr val="F16D63"/>
              </a:solidFill>
              <a:latin charset="0" pitchFamily="50" typeface="DIN-BoldItalic"/>
            </a:endParaRPr>
          </a:p>
        </p:txBody>
      </p:sp>
      <p:sp>
        <p:nvSpPr>
          <p:cNvPr id="245" name="椭圆 244"/>
          <p:cNvSpPr/>
          <p:nvPr/>
        </p:nvSpPr>
        <p:spPr>
          <a:xfrm>
            <a:off x="1791329" y="1821249"/>
            <a:ext cx="1616138" cy="1617237"/>
          </a:xfrm>
          <a:prstGeom prst="ellipse">
            <a:avLst/>
          </a:prstGeom>
          <a:blipFill dpi="0" rotWithShape="1">
            <a:blip r:embed="rId3">
              <a:extLst>
                <a:ext uri="{BEBA8EAE-BF5A-486C-A8C5-ECC9F3942E4B}">
                  <a14:imgProps>
                    <a14:imgLayer xmlns:d3p1="http://schemas.openxmlformats.org/officeDocument/2006/relationships" d3p1:embed="">
                      <a14:imgEffect>
                        <a14:sharpenSoften amount="-42000"/>
                      </a14:imgEffect>
                      <a14:imgEffect>
                        <a14:brightnessContrast bright="9000"/>
                      </a14:imgEffect>
                    </a14:imgLayer>
                  </a14:imgProps>
                </a:ext>
              </a:extLst>
            </a:blip>
            <a:stretch>
              <a:fillRect b="-69092" l="-153819" r="-100359" t="-73544"/>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246" name="标题 11"/>
          <p:cNvSpPr txBox="1"/>
          <p:nvPr/>
        </p:nvSpPr>
        <p:spPr>
          <a:xfrm>
            <a:off x="3314435" y="1246617"/>
            <a:ext cx="541131" cy="464064"/>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2400">
                <a:solidFill>
                  <a:srgbClr val="C00000"/>
                </a:solidFill>
                <a:latin charset="0" pitchFamily="34" typeface="Impact MT Std"/>
                <a:ea charset="-122" panose="020b0503020204020204" pitchFamily="34" typeface="微软雅黑"/>
              </a:rPr>
              <a:t>01</a:t>
            </a:r>
          </a:p>
        </p:txBody>
      </p:sp>
      <p:cxnSp>
        <p:nvCxnSpPr>
          <p:cNvPr id="247" name="直接连接符 246"/>
          <p:cNvCxnSpPr/>
          <p:nvPr/>
        </p:nvCxnSpPr>
        <p:spPr>
          <a:xfrm flipH="1">
            <a:off x="1993131" y="3728611"/>
            <a:ext cx="0" cy="2630574"/>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48" name="标题 11"/>
          <p:cNvSpPr txBox="1"/>
          <p:nvPr/>
        </p:nvSpPr>
        <p:spPr>
          <a:xfrm>
            <a:off x="2085859" y="3766897"/>
            <a:ext cx="1203416"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姓名：</a:t>
            </a:r>
          </a:p>
        </p:txBody>
      </p:sp>
      <p:sp>
        <p:nvSpPr>
          <p:cNvPr id="249" name="标题 11"/>
          <p:cNvSpPr txBox="1"/>
          <p:nvPr/>
        </p:nvSpPr>
        <p:spPr>
          <a:xfrm>
            <a:off x="2065139" y="405492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600">
                <a:solidFill>
                  <a:schemeClr val="bg1">
                    <a:lumMod val="50000"/>
                  </a:schemeClr>
                </a:solidFill>
                <a:latin charset="-122" panose="020b0503020204020204" pitchFamily="34" typeface="微软雅黑"/>
                <a:ea charset="-122" panose="020b0503020204020204" pitchFamily="34" typeface="微软雅黑"/>
              </a:rPr>
              <a:t>DUAN OUY</a:t>
            </a:r>
          </a:p>
        </p:txBody>
      </p:sp>
      <p:sp>
        <p:nvSpPr>
          <p:cNvPr id="250" name="标题 11"/>
          <p:cNvSpPr txBox="1"/>
          <p:nvPr/>
        </p:nvSpPr>
        <p:spPr>
          <a:xfrm>
            <a:off x="2085859" y="4424097"/>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出生年月：</a:t>
            </a:r>
          </a:p>
        </p:txBody>
      </p:sp>
      <p:sp>
        <p:nvSpPr>
          <p:cNvPr id="251" name="标题 11"/>
          <p:cNvSpPr txBox="1"/>
          <p:nvPr/>
        </p:nvSpPr>
        <p:spPr>
          <a:xfrm>
            <a:off x="2065139" y="471212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600">
                <a:solidFill>
                  <a:schemeClr val="bg1">
                    <a:lumMod val="50000"/>
                  </a:schemeClr>
                </a:solidFill>
                <a:latin charset="-122" panose="020b0503020204020204" pitchFamily="34" typeface="微软雅黑"/>
                <a:ea charset="-122" panose="020b0503020204020204" pitchFamily="34" typeface="微软雅黑"/>
              </a:rPr>
              <a:t>1989-10-10</a:t>
            </a:r>
          </a:p>
        </p:txBody>
      </p:sp>
      <p:sp>
        <p:nvSpPr>
          <p:cNvPr id="252" name="标题 11"/>
          <p:cNvSpPr txBox="1"/>
          <p:nvPr/>
        </p:nvSpPr>
        <p:spPr>
          <a:xfrm>
            <a:off x="2085859" y="5072169"/>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最高学历：</a:t>
            </a:r>
          </a:p>
        </p:txBody>
      </p:sp>
      <p:sp>
        <p:nvSpPr>
          <p:cNvPr id="253" name="标题 11"/>
          <p:cNvSpPr txBox="1"/>
          <p:nvPr/>
        </p:nvSpPr>
        <p:spPr>
          <a:xfrm>
            <a:off x="2065139" y="5360201"/>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lumMod val="50000"/>
                  </a:schemeClr>
                </a:solidFill>
                <a:latin charset="-122" panose="020b0503020204020204" pitchFamily="34" typeface="微软雅黑"/>
                <a:ea charset="-122" panose="020b0503020204020204" pitchFamily="34" typeface="微软雅黑"/>
              </a:rPr>
              <a:t>金融博士在读</a:t>
            </a:r>
          </a:p>
        </p:txBody>
      </p:sp>
      <p:sp>
        <p:nvSpPr>
          <p:cNvPr id="254" name="标题 11"/>
          <p:cNvSpPr txBox="1"/>
          <p:nvPr/>
        </p:nvSpPr>
        <p:spPr>
          <a:xfrm>
            <a:off x="2085859" y="5715677"/>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chemeClr val="bg1">
                    <a:lumMod val="50000"/>
                  </a:schemeClr>
                </a:solidFill>
                <a:latin charset="-122" panose="020b0503020204020204" pitchFamily="34" typeface="微软雅黑"/>
                <a:ea charset="-122" panose="020b0503020204020204" pitchFamily="34" typeface="微软雅黑"/>
              </a:rPr>
              <a:t>现任职位：</a:t>
            </a:r>
          </a:p>
        </p:txBody>
      </p:sp>
      <p:sp>
        <p:nvSpPr>
          <p:cNvPr id="255" name="标题 11"/>
          <p:cNvSpPr txBox="1"/>
          <p:nvPr/>
        </p:nvSpPr>
        <p:spPr>
          <a:xfrm>
            <a:off x="2065139" y="600370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600">
                <a:solidFill>
                  <a:schemeClr val="bg1">
                    <a:lumMod val="50000"/>
                  </a:schemeClr>
                </a:solidFill>
                <a:latin charset="-122" panose="020b0503020204020204" pitchFamily="34" typeface="微软雅黑"/>
                <a:ea charset="-122" panose="020b0503020204020204" pitchFamily="34" typeface="微软雅黑"/>
              </a:rPr>
              <a:t>销售部拓展经理</a:t>
            </a:r>
          </a:p>
        </p:txBody>
      </p:sp>
      <p:grpSp>
        <p:nvGrpSpPr>
          <p:cNvPr id="256" name="组合 255"/>
          <p:cNvGrpSpPr/>
          <p:nvPr/>
        </p:nvGrpSpPr>
        <p:grpSpPr>
          <a:xfrm>
            <a:off x="5502084" y="1208331"/>
            <a:ext cx="710200" cy="771543"/>
            <a:chOff x="3185939" y="1739094"/>
            <a:chExt cx="710200" cy="771543"/>
          </a:xfrm>
        </p:grpSpPr>
        <p:sp>
          <p:nvSpPr>
            <p:cNvPr id="257" name="任意多边形 256"/>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fontAlgn="auto">
                <a:spcBef>
                  <a:spcPct val="0"/>
                </a:spcBef>
                <a:spcAft>
                  <a:spcPct val="0"/>
                </a:spcAft>
                <a:defRPr/>
              </a:pPr>
              <a:endParaRPr altLang="en-US" b="1" lang="zh-CN">
                <a:solidFill>
                  <a:schemeClr val="bg1">
                    <a:lumMod val="50000"/>
                  </a:schemeClr>
                </a:solidFill>
                <a:latin charset="0" pitchFamily="50" typeface="DIN-BoldItalic"/>
              </a:endParaRPr>
            </a:p>
          </p:txBody>
        </p:sp>
        <p:sp>
          <p:nvSpPr>
            <p:cNvPr id="258" name="椭圆 257"/>
            <p:cNvSpPr/>
            <p:nvPr/>
          </p:nvSpPr>
          <p:spPr>
            <a:xfrm>
              <a:off x="3343511" y="1739094"/>
              <a:ext cx="552628" cy="552628"/>
            </a:xfrm>
            <a:prstGeom prst="ellipse">
              <a:avLst/>
            </a:prstGeom>
            <a:solidFill>
              <a:srgbClr val="E62A2A"/>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259" name="椭圆 258"/>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260"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endParaRPr>
            </a:p>
          </p:txBody>
        </p:sp>
      </p:grpSp>
      <p:sp>
        <p:nvSpPr>
          <p:cNvPr id="261" name="Oval 21"/>
          <p:cNvSpPr/>
          <p:nvPr/>
        </p:nvSpPr>
        <p:spPr>
          <a:xfrm>
            <a:off x="3989809" y="1663560"/>
            <a:ext cx="1932614" cy="1932614"/>
          </a:xfrm>
          <a:prstGeom prst="ellipse">
            <a:avLst/>
          </a:prstGeom>
          <a:solidFill>
            <a:srgbClr val="E62A2A"/>
          </a:solidFill>
          <a:ln>
            <a:noFill/>
          </a:ln>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rgbClr val="F16D63"/>
              </a:solidFill>
              <a:latin charset="0" pitchFamily="50" typeface="DIN-BoldItalic"/>
            </a:endParaRPr>
          </a:p>
        </p:txBody>
      </p:sp>
      <p:sp>
        <p:nvSpPr>
          <p:cNvPr id="262" name="椭圆 261"/>
          <p:cNvSpPr/>
          <p:nvPr/>
        </p:nvSpPr>
        <p:spPr>
          <a:xfrm>
            <a:off x="4148047" y="1821249"/>
            <a:ext cx="1616138" cy="1617237"/>
          </a:xfrm>
          <a:prstGeom prst="ellipse">
            <a:avLst/>
          </a:prstGeom>
          <a:blipFill dpi="0" rotWithShape="1">
            <a:blip r:embed="rId4"/>
            <a:stretch>
              <a:fillRect b="-161472" l="-193915" r="-11257" t="-5650"/>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263" name="标题 11"/>
          <p:cNvSpPr txBox="1"/>
          <p:nvPr/>
        </p:nvSpPr>
        <p:spPr>
          <a:xfrm>
            <a:off x="5671153" y="1246617"/>
            <a:ext cx="541131" cy="464064"/>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2400">
                <a:solidFill>
                  <a:srgbClr val="C00000"/>
                </a:solidFill>
                <a:latin charset="0" pitchFamily="34" typeface="Impact MT Std"/>
                <a:ea charset="-122" panose="020b0503020204020204" pitchFamily="34" typeface="微软雅黑"/>
              </a:rPr>
              <a:t>02</a:t>
            </a:r>
          </a:p>
        </p:txBody>
      </p:sp>
      <p:cxnSp>
        <p:nvCxnSpPr>
          <p:cNvPr id="264" name="直接连接符 263"/>
          <p:cNvCxnSpPr/>
          <p:nvPr/>
        </p:nvCxnSpPr>
        <p:spPr>
          <a:xfrm flipH="1">
            <a:off x="4359622" y="3728611"/>
            <a:ext cx="0" cy="2630574"/>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65" name="标题 11"/>
          <p:cNvSpPr txBox="1"/>
          <p:nvPr/>
        </p:nvSpPr>
        <p:spPr>
          <a:xfrm>
            <a:off x="4452350" y="3766897"/>
            <a:ext cx="1203416"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姓名：</a:t>
            </a:r>
          </a:p>
        </p:txBody>
      </p:sp>
      <p:sp>
        <p:nvSpPr>
          <p:cNvPr id="266" name="标题 11"/>
          <p:cNvSpPr txBox="1"/>
          <p:nvPr/>
        </p:nvSpPr>
        <p:spPr>
          <a:xfrm>
            <a:off x="4431630" y="405492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600">
                <a:solidFill>
                  <a:schemeClr val="bg1">
                    <a:lumMod val="50000"/>
                  </a:schemeClr>
                </a:solidFill>
                <a:latin charset="-122" panose="020b0503020204020204" pitchFamily="34" typeface="微软雅黑"/>
                <a:ea charset="-122" panose="020b0503020204020204" pitchFamily="34" typeface="微软雅黑"/>
              </a:rPr>
              <a:t>LUSY DANY</a:t>
            </a:r>
          </a:p>
        </p:txBody>
      </p:sp>
      <p:sp>
        <p:nvSpPr>
          <p:cNvPr id="267" name="标题 11"/>
          <p:cNvSpPr txBox="1"/>
          <p:nvPr/>
        </p:nvSpPr>
        <p:spPr>
          <a:xfrm>
            <a:off x="4452350" y="4424097"/>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出生年月：</a:t>
            </a:r>
          </a:p>
        </p:txBody>
      </p:sp>
      <p:sp>
        <p:nvSpPr>
          <p:cNvPr id="268" name="标题 11"/>
          <p:cNvSpPr txBox="1"/>
          <p:nvPr/>
        </p:nvSpPr>
        <p:spPr>
          <a:xfrm>
            <a:off x="4431630" y="471212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600">
                <a:solidFill>
                  <a:schemeClr val="bg1">
                    <a:lumMod val="50000"/>
                  </a:schemeClr>
                </a:solidFill>
                <a:latin charset="-122" panose="020b0503020204020204" pitchFamily="34" typeface="微软雅黑"/>
                <a:ea charset="-122" panose="020b0503020204020204" pitchFamily="34" typeface="微软雅黑"/>
              </a:rPr>
              <a:t>1979-11-15</a:t>
            </a:r>
          </a:p>
        </p:txBody>
      </p:sp>
      <p:sp>
        <p:nvSpPr>
          <p:cNvPr id="269" name="标题 11"/>
          <p:cNvSpPr txBox="1"/>
          <p:nvPr/>
        </p:nvSpPr>
        <p:spPr>
          <a:xfrm>
            <a:off x="4452350" y="5072169"/>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最高学历：</a:t>
            </a:r>
          </a:p>
        </p:txBody>
      </p:sp>
      <p:sp>
        <p:nvSpPr>
          <p:cNvPr id="270" name="标题 11"/>
          <p:cNvSpPr txBox="1"/>
          <p:nvPr/>
        </p:nvSpPr>
        <p:spPr>
          <a:xfrm>
            <a:off x="4431630" y="5360201"/>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lumMod val="50000"/>
                  </a:schemeClr>
                </a:solidFill>
                <a:latin charset="-122" panose="020b0503020204020204" pitchFamily="34" typeface="微软雅黑"/>
                <a:ea charset="-122" panose="020b0503020204020204" pitchFamily="34" typeface="微软雅黑"/>
              </a:rPr>
              <a:t>剑桥管理硕士</a:t>
            </a:r>
          </a:p>
        </p:txBody>
      </p:sp>
      <p:sp>
        <p:nvSpPr>
          <p:cNvPr id="271" name="标题 11"/>
          <p:cNvSpPr txBox="1"/>
          <p:nvPr/>
        </p:nvSpPr>
        <p:spPr>
          <a:xfrm>
            <a:off x="4452350" y="5715677"/>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chemeClr val="bg1">
                    <a:lumMod val="50000"/>
                  </a:schemeClr>
                </a:solidFill>
                <a:latin charset="-122" panose="020b0503020204020204" pitchFamily="34" typeface="微软雅黑"/>
                <a:ea charset="-122" panose="020b0503020204020204" pitchFamily="34" typeface="微软雅黑"/>
              </a:rPr>
              <a:t>现任职位：</a:t>
            </a:r>
          </a:p>
        </p:txBody>
      </p:sp>
      <p:sp>
        <p:nvSpPr>
          <p:cNvPr id="272" name="标题 11"/>
          <p:cNvSpPr txBox="1"/>
          <p:nvPr/>
        </p:nvSpPr>
        <p:spPr>
          <a:xfrm>
            <a:off x="4431630" y="600370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z="1600">
                <a:solidFill>
                  <a:schemeClr val="bg1">
                    <a:lumMod val="50000"/>
                  </a:schemeClr>
                </a:solidFill>
                <a:latin charset="-122" panose="020b0503020204020204" pitchFamily="34" typeface="微软雅黑"/>
                <a:ea charset="-122" panose="020b0503020204020204" pitchFamily="34" typeface="微软雅黑"/>
              </a:rPr>
              <a:t>销售部部门经理</a:t>
            </a:r>
          </a:p>
        </p:txBody>
      </p:sp>
      <p:grpSp>
        <p:nvGrpSpPr>
          <p:cNvPr id="273" name="组合 272"/>
          <p:cNvGrpSpPr/>
          <p:nvPr/>
        </p:nvGrpSpPr>
        <p:grpSpPr>
          <a:xfrm>
            <a:off x="7858802" y="1208331"/>
            <a:ext cx="710200" cy="771543"/>
            <a:chOff x="3185939" y="1739094"/>
            <a:chExt cx="710200" cy="771543"/>
          </a:xfrm>
        </p:grpSpPr>
        <p:sp>
          <p:nvSpPr>
            <p:cNvPr id="274" name="任意多边形 273"/>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fontAlgn="auto">
                <a:spcBef>
                  <a:spcPct val="0"/>
                </a:spcBef>
                <a:spcAft>
                  <a:spcPct val="0"/>
                </a:spcAft>
                <a:defRPr/>
              </a:pPr>
              <a:endParaRPr altLang="en-US" b="1" lang="zh-CN">
                <a:solidFill>
                  <a:schemeClr val="bg1">
                    <a:lumMod val="50000"/>
                  </a:schemeClr>
                </a:solidFill>
                <a:latin charset="0" pitchFamily="50" typeface="DIN-BoldItalic"/>
              </a:endParaRPr>
            </a:p>
          </p:txBody>
        </p:sp>
        <p:sp>
          <p:nvSpPr>
            <p:cNvPr id="275" name="椭圆 274"/>
            <p:cNvSpPr/>
            <p:nvPr/>
          </p:nvSpPr>
          <p:spPr>
            <a:xfrm>
              <a:off x="3343511" y="1739094"/>
              <a:ext cx="552628" cy="552628"/>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276" name="椭圆 275"/>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277"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endParaRPr>
            </a:p>
          </p:txBody>
        </p:sp>
      </p:grpSp>
      <p:sp>
        <p:nvSpPr>
          <p:cNvPr id="278" name="Oval 21"/>
          <p:cNvSpPr/>
          <p:nvPr/>
        </p:nvSpPr>
        <p:spPr>
          <a:xfrm>
            <a:off x="6346527" y="1663560"/>
            <a:ext cx="1932614" cy="1932614"/>
          </a:xfrm>
          <a:prstGeom prst="ellipse">
            <a:avLst/>
          </a:prstGeom>
          <a:solidFill>
            <a:srgbClr val="C00000"/>
          </a:solidFill>
          <a:ln>
            <a:noFill/>
          </a:ln>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rgbClr val="F16D63"/>
              </a:solidFill>
              <a:latin charset="0" pitchFamily="50" typeface="DIN-BoldItalic"/>
            </a:endParaRPr>
          </a:p>
        </p:txBody>
      </p:sp>
      <p:sp>
        <p:nvSpPr>
          <p:cNvPr id="279" name="椭圆 278"/>
          <p:cNvSpPr/>
          <p:nvPr/>
        </p:nvSpPr>
        <p:spPr>
          <a:xfrm>
            <a:off x="6504765" y="1821249"/>
            <a:ext cx="1616138" cy="1617237"/>
          </a:xfrm>
          <a:prstGeom prst="ellipse">
            <a:avLst/>
          </a:prstGeom>
          <a:blipFill dpi="0" rotWithShape="1">
            <a:blip r:embed="rId5"/>
            <a:stretch>
              <a:fillRect b="-116071" l="-1175" r="-169083" t="-4762"/>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280" name="标题 11"/>
          <p:cNvSpPr txBox="1"/>
          <p:nvPr/>
        </p:nvSpPr>
        <p:spPr>
          <a:xfrm>
            <a:off x="8027871" y="1246617"/>
            <a:ext cx="541131" cy="464064"/>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2400">
                <a:solidFill>
                  <a:srgbClr val="C00000"/>
                </a:solidFill>
                <a:latin charset="0" pitchFamily="34" typeface="Impact MT Std"/>
                <a:ea charset="-122" panose="020b0503020204020204" pitchFamily="34" typeface="微软雅黑"/>
              </a:rPr>
              <a:t>03</a:t>
            </a:r>
          </a:p>
        </p:txBody>
      </p:sp>
      <p:cxnSp>
        <p:nvCxnSpPr>
          <p:cNvPr id="281" name="直接连接符 280"/>
          <p:cNvCxnSpPr/>
          <p:nvPr/>
        </p:nvCxnSpPr>
        <p:spPr>
          <a:xfrm flipH="1">
            <a:off x="6716340" y="3728611"/>
            <a:ext cx="0" cy="2630574"/>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82" name="标题 11"/>
          <p:cNvSpPr txBox="1"/>
          <p:nvPr/>
        </p:nvSpPr>
        <p:spPr>
          <a:xfrm>
            <a:off x="6809068" y="3766897"/>
            <a:ext cx="1203416"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姓名：</a:t>
            </a:r>
          </a:p>
        </p:txBody>
      </p:sp>
      <p:sp>
        <p:nvSpPr>
          <p:cNvPr id="283" name="标题 11"/>
          <p:cNvSpPr txBox="1"/>
          <p:nvPr/>
        </p:nvSpPr>
        <p:spPr>
          <a:xfrm>
            <a:off x="6788348" y="405492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600">
                <a:solidFill>
                  <a:schemeClr val="bg1">
                    <a:lumMod val="50000"/>
                  </a:schemeClr>
                </a:solidFill>
                <a:latin charset="-122" panose="020b0503020204020204" pitchFamily="34" typeface="微软雅黑"/>
                <a:ea charset="-122" panose="020b0503020204020204" pitchFamily="34" typeface="微软雅黑"/>
              </a:rPr>
              <a:t>DAB PUY</a:t>
            </a:r>
          </a:p>
        </p:txBody>
      </p:sp>
      <p:sp>
        <p:nvSpPr>
          <p:cNvPr id="284" name="标题 11"/>
          <p:cNvSpPr txBox="1"/>
          <p:nvPr/>
        </p:nvSpPr>
        <p:spPr>
          <a:xfrm>
            <a:off x="6809068" y="4424097"/>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出生年月：</a:t>
            </a:r>
          </a:p>
        </p:txBody>
      </p:sp>
      <p:sp>
        <p:nvSpPr>
          <p:cNvPr id="285" name="标题 11"/>
          <p:cNvSpPr txBox="1"/>
          <p:nvPr/>
        </p:nvSpPr>
        <p:spPr>
          <a:xfrm>
            <a:off x="6788348" y="471212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600">
                <a:solidFill>
                  <a:schemeClr val="bg1">
                    <a:lumMod val="50000"/>
                  </a:schemeClr>
                </a:solidFill>
                <a:latin charset="-122" panose="020b0503020204020204" pitchFamily="34" typeface="微软雅黑"/>
                <a:ea charset="-122" panose="020b0503020204020204" pitchFamily="34" typeface="微软雅黑"/>
              </a:rPr>
              <a:t>1982-09-30</a:t>
            </a:r>
          </a:p>
        </p:txBody>
      </p:sp>
      <p:sp>
        <p:nvSpPr>
          <p:cNvPr id="286" name="标题 11"/>
          <p:cNvSpPr txBox="1"/>
          <p:nvPr/>
        </p:nvSpPr>
        <p:spPr>
          <a:xfrm>
            <a:off x="6809068" y="5072169"/>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最高学历：</a:t>
            </a:r>
          </a:p>
        </p:txBody>
      </p:sp>
      <p:sp>
        <p:nvSpPr>
          <p:cNvPr id="287" name="标题 11"/>
          <p:cNvSpPr txBox="1"/>
          <p:nvPr/>
        </p:nvSpPr>
        <p:spPr>
          <a:xfrm>
            <a:off x="6788348" y="5360201"/>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lumMod val="50000"/>
                  </a:schemeClr>
                </a:solidFill>
                <a:latin charset="-122" panose="020b0503020204020204" pitchFamily="34" typeface="微软雅黑"/>
                <a:ea charset="-122" panose="020b0503020204020204" pitchFamily="34" typeface="微软雅黑"/>
              </a:rPr>
              <a:t>哈佛金融博士</a:t>
            </a:r>
          </a:p>
        </p:txBody>
      </p:sp>
      <p:sp>
        <p:nvSpPr>
          <p:cNvPr id="288" name="标题 11"/>
          <p:cNvSpPr txBox="1"/>
          <p:nvPr/>
        </p:nvSpPr>
        <p:spPr>
          <a:xfrm>
            <a:off x="6809068" y="5715677"/>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chemeClr val="bg1">
                    <a:lumMod val="50000"/>
                  </a:schemeClr>
                </a:solidFill>
                <a:latin charset="-122" panose="020b0503020204020204" pitchFamily="34" typeface="微软雅黑"/>
                <a:ea charset="-122" panose="020b0503020204020204" pitchFamily="34" typeface="微软雅黑"/>
              </a:rPr>
              <a:t>现任职位：</a:t>
            </a:r>
          </a:p>
        </p:txBody>
      </p:sp>
      <p:sp>
        <p:nvSpPr>
          <p:cNvPr id="289" name="标题 11"/>
          <p:cNvSpPr txBox="1"/>
          <p:nvPr/>
        </p:nvSpPr>
        <p:spPr>
          <a:xfrm>
            <a:off x="6788348" y="6003709"/>
            <a:ext cx="187220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lumMod val="50000"/>
                  </a:schemeClr>
                </a:solidFill>
                <a:latin charset="-122" panose="020b0503020204020204" pitchFamily="34" typeface="微软雅黑"/>
                <a:ea charset="-122" panose="020b0503020204020204" pitchFamily="34" typeface="微软雅黑"/>
              </a:rPr>
              <a:t>设计总监及负责人</a:t>
            </a:r>
          </a:p>
        </p:txBody>
      </p:sp>
      <p:grpSp>
        <p:nvGrpSpPr>
          <p:cNvPr id="290" name="组合 289"/>
          <p:cNvGrpSpPr/>
          <p:nvPr/>
        </p:nvGrpSpPr>
        <p:grpSpPr>
          <a:xfrm>
            <a:off x="10163058" y="1196752"/>
            <a:ext cx="710200" cy="771543"/>
            <a:chOff x="3185939" y="1739094"/>
            <a:chExt cx="710200" cy="771543"/>
          </a:xfrm>
        </p:grpSpPr>
        <p:sp>
          <p:nvSpPr>
            <p:cNvPr id="291" name="任意多边形 290"/>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fontAlgn="auto">
                <a:spcBef>
                  <a:spcPct val="0"/>
                </a:spcBef>
                <a:spcAft>
                  <a:spcPct val="0"/>
                </a:spcAft>
                <a:defRPr/>
              </a:pPr>
              <a:endParaRPr altLang="en-US" b="1" lang="zh-CN">
                <a:solidFill>
                  <a:schemeClr val="bg1">
                    <a:lumMod val="50000"/>
                  </a:schemeClr>
                </a:solidFill>
                <a:latin charset="0" pitchFamily="50" typeface="DIN-BoldItalic"/>
              </a:endParaRPr>
            </a:p>
          </p:txBody>
        </p:sp>
        <p:sp>
          <p:nvSpPr>
            <p:cNvPr id="292" name="椭圆 291"/>
            <p:cNvSpPr/>
            <p:nvPr/>
          </p:nvSpPr>
          <p:spPr>
            <a:xfrm>
              <a:off x="3343511" y="1739094"/>
              <a:ext cx="552628" cy="552628"/>
            </a:xfrm>
            <a:prstGeom prst="ellipse">
              <a:avLst/>
            </a:prstGeom>
            <a:solidFill>
              <a:srgbClr val="E62A2A"/>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293" name="椭圆 292"/>
            <p:cNvSpPr/>
            <p:nvPr/>
          </p:nvSpPr>
          <p:spPr>
            <a:xfrm>
              <a:off x="3393790" y="1789373"/>
              <a:ext cx="452071" cy="4520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lumMod val="50000"/>
                  </a:schemeClr>
                </a:solidFill>
              </a:endParaRPr>
            </a:p>
          </p:txBody>
        </p:sp>
        <p:sp>
          <p:nvSpPr>
            <p:cNvPr id="294" name="Rectangle 215"/>
            <p:cNvSpPr>
              <a:spLocks noChangeArrowheads="1"/>
            </p:cNvSpPr>
            <p:nvPr/>
          </p:nvSpPr>
          <p:spPr bwMode="auto">
            <a:xfrm>
              <a:off x="3581800" y="2000772"/>
              <a:ext cx="645" cy="645"/>
            </a:xfrm>
            <a:prstGeom prst="rect">
              <a:avLst/>
            </a:prstGeom>
            <a:solidFill>
              <a:srgbClr val="DF53DF"/>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endParaRPr>
            </a:p>
          </p:txBody>
        </p:sp>
      </p:grpSp>
      <p:sp>
        <p:nvSpPr>
          <p:cNvPr id="295" name="Oval 21"/>
          <p:cNvSpPr/>
          <p:nvPr/>
        </p:nvSpPr>
        <p:spPr>
          <a:xfrm>
            <a:off x="8650783" y="1651981"/>
            <a:ext cx="1932614" cy="1932614"/>
          </a:xfrm>
          <a:prstGeom prst="ellipse">
            <a:avLst/>
          </a:prstGeom>
          <a:solidFill>
            <a:srgbClr val="E62A2A"/>
          </a:solidFill>
          <a:ln>
            <a:noFill/>
          </a:ln>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rgbClr val="F16D63"/>
              </a:solidFill>
              <a:latin charset="0" pitchFamily="50" typeface="DIN-BoldItalic"/>
            </a:endParaRPr>
          </a:p>
        </p:txBody>
      </p:sp>
      <p:sp>
        <p:nvSpPr>
          <p:cNvPr id="296" name="椭圆 295"/>
          <p:cNvSpPr/>
          <p:nvPr/>
        </p:nvSpPr>
        <p:spPr>
          <a:xfrm>
            <a:off x="8809021" y="1809670"/>
            <a:ext cx="1616138" cy="1617237"/>
          </a:xfrm>
          <a:prstGeom prst="ellipse">
            <a:avLst/>
          </a:prstGeom>
          <a:blipFill dpi="0" rotWithShape="1">
            <a:blip r:embed="rId5"/>
            <a:stretch>
              <a:fillRect b="-20348" l="-9031" r="-178321" t="-100484"/>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297" name="标题 11"/>
          <p:cNvSpPr txBox="1"/>
          <p:nvPr/>
        </p:nvSpPr>
        <p:spPr>
          <a:xfrm>
            <a:off x="10332127" y="1235038"/>
            <a:ext cx="541131" cy="464064"/>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zh-CN" lang="en-US" smtClean="0" sz="2400">
                <a:solidFill>
                  <a:srgbClr val="C00000"/>
                </a:solidFill>
                <a:latin charset="0" pitchFamily="34" typeface="Impact MT Std"/>
                <a:ea charset="-122" panose="020b0503020204020204" pitchFamily="34" typeface="微软雅黑"/>
              </a:rPr>
              <a:t>04</a:t>
            </a:r>
          </a:p>
        </p:txBody>
      </p:sp>
      <p:cxnSp>
        <p:nvCxnSpPr>
          <p:cNvPr id="298" name="直接连接符 297"/>
          <p:cNvCxnSpPr/>
          <p:nvPr/>
        </p:nvCxnSpPr>
        <p:spPr>
          <a:xfrm flipH="1">
            <a:off x="9020596" y="3728611"/>
            <a:ext cx="0" cy="2630574"/>
          </a:xfrm>
          <a:prstGeom prst="line">
            <a:avLst/>
          </a:prstGeom>
          <a:ln>
            <a:solidFill>
              <a:schemeClr val="bg1">
                <a:lumMod val="50000"/>
              </a:schemeClr>
            </a:solidFill>
            <a:prstDash val="dash"/>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299" name="标题 11"/>
          <p:cNvSpPr txBox="1"/>
          <p:nvPr/>
        </p:nvSpPr>
        <p:spPr>
          <a:xfrm>
            <a:off x="9113324" y="3766897"/>
            <a:ext cx="1203416"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姓名：</a:t>
            </a:r>
          </a:p>
        </p:txBody>
      </p:sp>
      <p:sp>
        <p:nvSpPr>
          <p:cNvPr id="300" name="标题 11"/>
          <p:cNvSpPr txBox="1"/>
          <p:nvPr/>
        </p:nvSpPr>
        <p:spPr>
          <a:xfrm>
            <a:off x="9092604" y="405492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600">
                <a:solidFill>
                  <a:schemeClr val="bg1">
                    <a:lumMod val="50000"/>
                  </a:schemeClr>
                </a:solidFill>
                <a:latin charset="-122" panose="020b0503020204020204" pitchFamily="34" typeface="微软雅黑"/>
                <a:ea charset="-122" panose="020b0503020204020204" pitchFamily="34" typeface="微软雅黑"/>
              </a:rPr>
              <a:t>COCO</a:t>
            </a:r>
          </a:p>
        </p:txBody>
      </p:sp>
      <p:sp>
        <p:nvSpPr>
          <p:cNvPr id="301" name="标题 11"/>
          <p:cNvSpPr txBox="1"/>
          <p:nvPr/>
        </p:nvSpPr>
        <p:spPr>
          <a:xfrm>
            <a:off x="9113324" y="4424097"/>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出生年月：</a:t>
            </a:r>
          </a:p>
        </p:txBody>
      </p:sp>
      <p:sp>
        <p:nvSpPr>
          <p:cNvPr id="302" name="标题 11"/>
          <p:cNvSpPr txBox="1"/>
          <p:nvPr/>
        </p:nvSpPr>
        <p:spPr>
          <a:xfrm>
            <a:off x="9092604" y="471212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600">
                <a:solidFill>
                  <a:schemeClr val="bg1">
                    <a:lumMod val="50000"/>
                  </a:schemeClr>
                </a:solidFill>
                <a:latin charset="-122" panose="020b0503020204020204" pitchFamily="34" typeface="微软雅黑"/>
                <a:ea charset="-122" panose="020b0503020204020204" pitchFamily="34" typeface="微软雅黑"/>
              </a:rPr>
              <a:t>1983-12-18</a:t>
            </a:r>
          </a:p>
        </p:txBody>
      </p:sp>
      <p:sp>
        <p:nvSpPr>
          <p:cNvPr id="303" name="标题 11"/>
          <p:cNvSpPr txBox="1"/>
          <p:nvPr/>
        </p:nvSpPr>
        <p:spPr>
          <a:xfrm>
            <a:off x="9113324" y="5072169"/>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最高学历：</a:t>
            </a:r>
          </a:p>
        </p:txBody>
      </p:sp>
      <p:sp>
        <p:nvSpPr>
          <p:cNvPr id="304" name="标题 11"/>
          <p:cNvSpPr txBox="1"/>
          <p:nvPr/>
        </p:nvSpPr>
        <p:spPr>
          <a:xfrm>
            <a:off x="9092604" y="5360201"/>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lumMod val="50000"/>
                  </a:schemeClr>
                </a:solidFill>
                <a:latin charset="-122" panose="020b0503020204020204" pitchFamily="34" typeface="微软雅黑"/>
                <a:ea charset="-122" panose="020b0503020204020204" pitchFamily="34" typeface="微软雅黑"/>
              </a:rPr>
              <a:t>行政管理博士</a:t>
            </a:r>
          </a:p>
        </p:txBody>
      </p:sp>
      <p:sp>
        <p:nvSpPr>
          <p:cNvPr id="305" name="标题 11"/>
          <p:cNvSpPr txBox="1"/>
          <p:nvPr/>
        </p:nvSpPr>
        <p:spPr>
          <a:xfrm>
            <a:off x="9113324" y="5715677"/>
            <a:ext cx="1455368"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chemeClr val="bg1">
                    <a:lumMod val="50000"/>
                  </a:schemeClr>
                </a:solidFill>
                <a:latin charset="-122" panose="020b0503020204020204" pitchFamily="34" typeface="微软雅黑"/>
                <a:ea charset="-122" panose="020b0503020204020204" pitchFamily="34" typeface="微软雅黑"/>
              </a:rPr>
              <a:t>现任职位：</a:t>
            </a:r>
          </a:p>
        </p:txBody>
      </p:sp>
      <p:sp>
        <p:nvSpPr>
          <p:cNvPr id="306" name="标题 11"/>
          <p:cNvSpPr txBox="1"/>
          <p:nvPr/>
        </p:nvSpPr>
        <p:spPr>
          <a:xfrm>
            <a:off x="9092604" y="6003709"/>
            <a:ext cx="1728192" cy="283468"/>
          </a:xfrm>
          <a:prstGeom prst="rect">
            <a:avLst/>
          </a:prstGeom>
        </p:spPr>
        <p:txBody>
          <a:bodyPr>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600">
                <a:solidFill>
                  <a:schemeClr val="bg1">
                    <a:lumMod val="50000"/>
                  </a:schemeClr>
                </a:solidFill>
                <a:latin charset="-122" panose="020b0503020204020204" pitchFamily="34" typeface="微软雅黑"/>
                <a:ea charset="-122" panose="020b0503020204020204" pitchFamily="34" typeface="微软雅黑"/>
              </a:rPr>
              <a:t>行政部经理</a:t>
            </a:r>
          </a:p>
        </p:txBody>
      </p:sp>
    </p:spTree>
    <p:extLst>
      <p:ext uri="{BB962C8B-B14F-4D97-AF65-F5344CB8AC3E}">
        <p14:creationId val="3648763098"/>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500"/>
                                  </p:stCondLst>
                                  <p:childTnLst>
                                    <p:set>
                                      <p:cBhvr>
                                        <p:cTn dur="1" fill="hold" id="6">
                                          <p:stCondLst>
                                            <p:cond delay="0"/>
                                          </p:stCondLst>
                                        </p:cTn>
                                        <p:tgtEl>
                                          <p:spTgt spid="239"/>
                                        </p:tgtEl>
                                        <p:attrNameLst>
                                          <p:attrName>style.visibility</p:attrName>
                                        </p:attrNameLst>
                                      </p:cBhvr>
                                      <p:to>
                                        <p:strVal val="visible"/>
                                      </p:to>
                                    </p:set>
                                    <p:anim calcmode="lin" valueType="num">
                                      <p:cBhvr>
                                        <p:cTn dur="500" fill="hold" id="7"/>
                                        <p:tgtEl>
                                          <p:spTgt spid="239"/>
                                        </p:tgtEl>
                                        <p:attrNameLst>
                                          <p:attrName>ppt_w</p:attrName>
                                        </p:attrNameLst>
                                      </p:cBhvr>
                                      <p:tavLst>
                                        <p:tav tm="0">
                                          <p:val>
                                            <p:fltVal val="0"/>
                                          </p:val>
                                        </p:tav>
                                        <p:tav tm="100000">
                                          <p:val>
                                            <p:strVal val="#ppt_w"/>
                                          </p:val>
                                        </p:tav>
                                      </p:tavLst>
                                    </p:anim>
                                    <p:anim calcmode="lin" valueType="num">
                                      <p:cBhvr>
                                        <p:cTn dur="500" fill="hold" id="8"/>
                                        <p:tgtEl>
                                          <p:spTgt spid="239"/>
                                        </p:tgtEl>
                                        <p:attrNameLst>
                                          <p:attrName>ppt_h</p:attrName>
                                        </p:attrNameLst>
                                      </p:cBhvr>
                                      <p:tavLst>
                                        <p:tav tm="0">
                                          <p:val>
                                            <p:fltVal val="0"/>
                                          </p:val>
                                        </p:tav>
                                        <p:tav tm="100000">
                                          <p:val>
                                            <p:strVal val="#ppt_h"/>
                                          </p:val>
                                        </p:tav>
                                      </p:tavLst>
                                    </p:anim>
                                    <p:animEffect filter="fade" transition="in">
                                      <p:cBhvr>
                                        <p:cTn dur="500" id="9"/>
                                        <p:tgtEl>
                                          <p:spTgt spid="239"/>
                                        </p:tgtEl>
                                      </p:cBhvr>
                                    </p:animEffect>
                                  </p:childTnLst>
                                </p:cTn>
                              </p:par>
                              <p:par>
                                <p:cTn fill="hold" grpId="0" id="10" nodeType="withEffect" presetClass="entr" presetID="53" presetSubtype="0">
                                  <p:stCondLst>
                                    <p:cond delay="500"/>
                                  </p:stCondLst>
                                  <p:childTnLst>
                                    <p:set>
                                      <p:cBhvr>
                                        <p:cTn dur="1" fill="hold" id="11">
                                          <p:stCondLst>
                                            <p:cond delay="0"/>
                                          </p:stCondLst>
                                        </p:cTn>
                                        <p:tgtEl>
                                          <p:spTgt spid="244"/>
                                        </p:tgtEl>
                                        <p:attrNameLst>
                                          <p:attrName>style.visibility</p:attrName>
                                        </p:attrNameLst>
                                      </p:cBhvr>
                                      <p:to>
                                        <p:strVal val="visible"/>
                                      </p:to>
                                    </p:set>
                                    <p:anim calcmode="lin" valueType="num">
                                      <p:cBhvr>
                                        <p:cTn dur="500" fill="hold" id="12"/>
                                        <p:tgtEl>
                                          <p:spTgt spid="244"/>
                                        </p:tgtEl>
                                        <p:attrNameLst>
                                          <p:attrName>ppt_w</p:attrName>
                                        </p:attrNameLst>
                                      </p:cBhvr>
                                      <p:tavLst>
                                        <p:tav tm="0">
                                          <p:val>
                                            <p:fltVal val="0"/>
                                          </p:val>
                                        </p:tav>
                                        <p:tav tm="100000">
                                          <p:val>
                                            <p:strVal val="#ppt_w"/>
                                          </p:val>
                                        </p:tav>
                                      </p:tavLst>
                                    </p:anim>
                                    <p:anim calcmode="lin" valueType="num">
                                      <p:cBhvr>
                                        <p:cTn dur="500" fill="hold" id="13"/>
                                        <p:tgtEl>
                                          <p:spTgt spid="244"/>
                                        </p:tgtEl>
                                        <p:attrNameLst>
                                          <p:attrName>ppt_h</p:attrName>
                                        </p:attrNameLst>
                                      </p:cBhvr>
                                      <p:tavLst>
                                        <p:tav tm="0">
                                          <p:val>
                                            <p:fltVal val="0"/>
                                          </p:val>
                                        </p:tav>
                                        <p:tav tm="100000">
                                          <p:val>
                                            <p:strVal val="#ppt_h"/>
                                          </p:val>
                                        </p:tav>
                                      </p:tavLst>
                                    </p:anim>
                                    <p:animEffect filter="fade" transition="in">
                                      <p:cBhvr>
                                        <p:cTn dur="500" id="14"/>
                                        <p:tgtEl>
                                          <p:spTgt spid="244"/>
                                        </p:tgtEl>
                                      </p:cBhvr>
                                    </p:animEffect>
                                  </p:childTnLst>
                                </p:cTn>
                              </p:par>
                              <p:par>
                                <p:cTn fill="hold" id="15" nodeType="withEffect" presetClass="entr" presetID="53" presetSubtype="0">
                                  <p:stCondLst>
                                    <p:cond delay="500"/>
                                  </p:stCondLst>
                                  <p:childTnLst>
                                    <p:set>
                                      <p:cBhvr>
                                        <p:cTn dur="1" fill="hold" id="16">
                                          <p:stCondLst>
                                            <p:cond delay="0"/>
                                          </p:stCondLst>
                                        </p:cTn>
                                        <p:tgtEl>
                                          <p:spTgt spid="245"/>
                                        </p:tgtEl>
                                        <p:attrNameLst>
                                          <p:attrName>style.visibility</p:attrName>
                                        </p:attrNameLst>
                                      </p:cBhvr>
                                      <p:to>
                                        <p:strVal val="visible"/>
                                      </p:to>
                                    </p:set>
                                    <p:anim calcmode="lin" valueType="num">
                                      <p:cBhvr>
                                        <p:cTn dur="500" fill="hold" id="17"/>
                                        <p:tgtEl>
                                          <p:spTgt spid="245"/>
                                        </p:tgtEl>
                                        <p:attrNameLst>
                                          <p:attrName>ppt_w</p:attrName>
                                        </p:attrNameLst>
                                      </p:cBhvr>
                                      <p:tavLst>
                                        <p:tav tm="0">
                                          <p:val>
                                            <p:fltVal val="0"/>
                                          </p:val>
                                        </p:tav>
                                        <p:tav tm="100000">
                                          <p:val>
                                            <p:strVal val="#ppt_w"/>
                                          </p:val>
                                        </p:tav>
                                      </p:tavLst>
                                    </p:anim>
                                    <p:anim calcmode="lin" valueType="num">
                                      <p:cBhvr>
                                        <p:cTn dur="500" fill="hold" id="18"/>
                                        <p:tgtEl>
                                          <p:spTgt spid="245"/>
                                        </p:tgtEl>
                                        <p:attrNameLst>
                                          <p:attrName>ppt_h</p:attrName>
                                        </p:attrNameLst>
                                      </p:cBhvr>
                                      <p:tavLst>
                                        <p:tav tm="0">
                                          <p:val>
                                            <p:fltVal val="0"/>
                                          </p:val>
                                        </p:tav>
                                        <p:tav tm="100000">
                                          <p:val>
                                            <p:strVal val="#ppt_h"/>
                                          </p:val>
                                        </p:tav>
                                      </p:tavLst>
                                    </p:anim>
                                    <p:animEffect filter="fade" transition="in">
                                      <p:cBhvr>
                                        <p:cTn dur="500" id="19"/>
                                        <p:tgtEl>
                                          <p:spTgt spid="245"/>
                                        </p:tgtEl>
                                      </p:cBhvr>
                                    </p:animEffect>
                                  </p:childTnLst>
                                </p:cTn>
                              </p:par>
                              <p:par>
                                <p:cTn fill="hold" grpId="0" id="20" nodeType="withEffect" presetClass="entr" presetID="53" presetSubtype="0">
                                  <p:stCondLst>
                                    <p:cond delay="500"/>
                                  </p:stCondLst>
                                  <p:childTnLst>
                                    <p:set>
                                      <p:cBhvr>
                                        <p:cTn dur="1" fill="hold" id="21">
                                          <p:stCondLst>
                                            <p:cond delay="0"/>
                                          </p:stCondLst>
                                        </p:cTn>
                                        <p:tgtEl>
                                          <p:spTgt spid="246"/>
                                        </p:tgtEl>
                                        <p:attrNameLst>
                                          <p:attrName>style.visibility</p:attrName>
                                        </p:attrNameLst>
                                      </p:cBhvr>
                                      <p:to>
                                        <p:strVal val="visible"/>
                                      </p:to>
                                    </p:set>
                                    <p:anim calcmode="lin" valueType="num">
                                      <p:cBhvr>
                                        <p:cTn dur="500" fill="hold" id="22"/>
                                        <p:tgtEl>
                                          <p:spTgt spid="246"/>
                                        </p:tgtEl>
                                        <p:attrNameLst>
                                          <p:attrName>ppt_w</p:attrName>
                                        </p:attrNameLst>
                                      </p:cBhvr>
                                      <p:tavLst>
                                        <p:tav tm="0">
                                          <p:val>
                                            <p:fltVal val="0"/>
                                          </p:val>
                                        </p:tav>
                                        <p:tav tm="100000">
                                          <p:val>
                                            <p:strVal val="#ppt_w"/>
                                          </p:val>
                                        </p:tav>
                                      </p:tavLst>
                                    </p:anim>
                                    <p:anim calcmode="lin" valueType="num">
                                      <p:cBhvr>
                                        <p:cTn dur="500" fill="hold" id="23"/>
                                        <p:tgtEl>
                                          <p:spTgt spid="246"/>
                                        </p:tgtEl>
                                        <p:attrNameLst>
                                          <p:attrName>ppt_h</p:attrName>
                                        </p:attrNameLst>
                                      </p:cBhvr>
                                      <p:tavLst>
                                        <p:tav tm="0">
                                          <p:val>
                                            <p:fltVal val="0"/>
                                          </p:val>
                                        </p:tav>
                                        <p:tav tm="100000">
                                          <p:val>
                                            <p:strVal val="#ppt_h"/>
                                          </p:val>
                                        </p:tav>
                                      </p:tavLst>
                                    </p:anim>
                                    <p:animEffect filter="fade" transition="in">
                                      <p:cBhvr>
                                        <p:cTn dur="500" id="24"/>
                                        <p:tgtEl>
                                          <p:spTgt spid="246"/>
                                        </p:tgtEl>
                                      </p:cBhvr>
                                    </p:animEffect>
                                  </p:childTnLst>
                                </p:cTn>
                              </p:par>
                              <p:par>
                                <p:cTn fill="hold" id="25" nodeType="withEffect" presetClass="entr" presetID="53" presetSubtype="0">
                                  <p:stCondLst>
                                    <p:cond delay="500"/>
                                  </p:stCondLst>
                                  <p:childTnLst>
                                    <p:set>
                                      <p:cBhvr>
                                        <p:cTn dur="1" fill="hold" id="26">
                                          <p:stCondLst>
                                            <p:cond delay="0"/>
                                          </p:stCondLst>
                                        </p:cTn>
                                        <p:tgtEl>
                                          <p:spTgt spid="247"/>
                                        </p:tgtEl>
                                        <p:attrNameLst>
                                          <p:attrName>style.visibility</p:attrName>
                                        </p:attrNameLst>
                                      </p:cBhvr>
                                      <p:to>
                                        <p:strVal val="visible"/>
                                      </p:to>
                                    </p:set>
                                    <p:anim calcmode="lin" valueType="num">
                                      <p:cBhvr>
                                        <p:cTn dur="500" fill="hold" id="27"/>
                                        <p:tgtEl>
                                          <p:spTgt spid="247"/>
                                        </p:tgtEl>
                                        <p:attrNameLst>
                                          <p:attrName>ppt_w</p:attrName>
                                        </p:attrNameLst>
                                      </p:cBhvr>
                                      <p:tavLst>
                                        <p:tav tm="0">
                                          <p:val>
                                            <p:fltVal val="0"/>
                                          </p:val>
                                        </p:tav>
                                        <p:tav tm="100000">
                                          <p:val>
                                            <p:strVal val="#ppt_w"/>
                                          </p:val>
                                        </p:tav>
                                      </p:tavLst>
                                    </p:anim>
                                    <p:anim calcmode="lin" valueType="num">
                                      <p:cBhvr>
                                        <p:cTn dur="500" fill="hold" id="28"/>
                                        <p:tgtEl>
                                          <p:spTgt spid="247"/>
                                        </p:tgtEl>
                                        <p:attrNameLst>
                                          <p:attrName>ppt_h</p:attrName>
                                        </p:attrNameLst>
                                      </p:cBhvr>
                                      <p:tavLst>
                                        <p:tav tm="0">
                                          <p:val>
                                            <p:fltVal val="0"/>
                                          </p:val>
                                        </p:tav>
                                        <p:tav tm="100000">
                                          <p:val>
                                            <p:strVal val="#ppt_h"/>
                                          </p:val>
                                        </p:tav>
                                      </p:tavLst>
                                    </p:anim>
                                    <p:animEffect filter="fade" transition="in">
                                      <p:cBhvr>
                                        <p:cTn dur="500" id="29"/>
                                        <p:tgtEl>
                                          <p:spTgt spid="247"/>
                                        </p:tgtEl>
                                      </p:cBhvr>
                                    </p:animEffect>
                                  </p:childTnLst>
                                </p:cTn>
                              </p:par>
                              <p:par>
                                <p:cTn fill="hold" grpId="0" id="30" nodeType="withEffect" presetClass="entr" presetID="53" presetSubtype="0">
                                  <p:stCondLst>
                                    <p:cond delay="500"/>
                                  </p:stCondLst>
                                  <p:childTnLst>
                                    <p:set>
                                      <p:cBhvr>
                                        <p:cTn dur="1" fill="hold" id="31">
                                          <p:stCondLst>
                                            <p:cond delay="0"/>
                                          </p:stCondLst>
                                        </p:cTn>
                                        <p:tgtEl>
                                          <p:spTgt spid="248"/>
                                        </p:tgtEl>
                                        <p:attrNameLst>
                                          <p:attrName>style.visibility</p:attrName>
                                        </p:attrNameLst>
                                      </p:cBhvr>
                                      <p:to>
                                        <p:strVal val="visible"/>
                                      </p:to>
                                    </p:set>
                                    <p:anim calcmode="lin" valueType="num">
                                      <p:cBhvr>
                                        <p:cTn dur="500" fill="hold" id="32"/>
                                        <p:tgtEl>
                                          <p:spTgt spid="248"/>
                                        </p:tgtEl>
                                        <p:attrNameLst>
                                          <p:attrName>ppt_w</p:attrName>
                                        </p:attrNameLst>
                                      </p:cBhvr>
                                      <p:tavLst>
                                        <p:tav tm="0">
                                          <p:val>
                                            <p:fltVal val="0"/>
                                          </p:val>
                                        </p:tav>
                                        <p:tav tm="100000">
                                          <p:val>
                                            <p:strVal val="#ppt_w"/>
                                          </p:val>
                                        </p:tav>
                                      </p:tavLst>
                                    </p:anim>
                                    <p:anim calcmode="lin" valueType="num">
                                      <p:cBhvr>
                                        <p:cTn dur="500" fill="hold" id="33"/>
                                        <p:tgtEl>
                                          <p:spTgt spid="248"/>
                                        </p:tgtEl>
                                        <p:attrNameLst>
                                          <p:attrName>ppt_h</p:attrName>
                                        </p:attrNameLst>
                                      </p:cBhvr>
                                      <p:tavLst>
                                        <p:tav tm="0">
                                          <p:val>
                                            <p:fltVal val="0"/>
                                          </p:val>
                                        </p:tav>
                                        <p:tav tm="100000">
                                          <p:val>
                                            <p:strVal val="#ppt_h"/>
                                          </p:val>
                                        </p:tav>
                                      </p:tavLst>
                                    </p:anim>
                                    <p:animEffect filter="fade" transition="in">
                                      <p:cBhvr>
                                        <p:cTn dur="500" id="34"/>
                                        <p:tgtEl>
                                          <p:spTgt spid="248"/>
                                        </p:tgtEl>
                                      </p:cBhvr>
                                    </p:animEffect>
                                  </p:childTnLst>
                                </p:cTn>
                              </p:par>
                              <p:par>
                                <p:cTn fill="hold" grpId="0" id="35" nodeType="withEffect" presetClass="entr" presetID="53" presetSubtype="0">
                                  <p:stCondLst>
                                    <p:cond delay="500"/>
                                  </p:stCondLst>
                                  <p:childTnLst>
                                    <p:set>
                                      <p:cBhvr>
                                        <p:cTn dur="1" fill="hold" id="36">
                                          <p:stCondLst>
                                            <p:cond delay="0"/>
                                          </p:stCondLst>
                                        </p:cTn>
                                        <p:tgtEl>
                                          <p:spTgt spid="249"/>
                                        </p:tgtEl>
                                        <p:attrNameLst>
                                          <p:attrName>style.visibility</p:attrName>
                                        </p:attrNameLst>
                                      </p:cBhvr>
                                      <p:to>
                                        <p:strVal val="visible"/>
                                      </p:to>
                                    </p:set>
                                    <p:anim calcmode="lin" valueType="num">
                                      <p:cBhvr>
                                        <p:cTn dur="500" fill="hold" id="37"/>
                                        <p:tgtEl>
                                          <p:spTgt spid="249"/>
                                        </p:tgtEl>
                                        <p:attrNameLst>
                                          <p:attrName>ppt_w</p:attrName>
                                        </p:attrNameLst>
                                      </p:cBhvr>
                                      <p:tavLst>
                                        <p:tav tm="0">
                                          <p:val>
                                            <p:fltVal val="0"/>
                                          </p:val>
                                        </p:tav>
                                        <p:tav tm="100000">
                                          <p:val>
                                            <p:strVal val="#ppt_w"/>
                                          </p:val>
                                        </p:tav>
                                      </p:tavLst>
                                    </p:anim>
                                    <p:anim calcmode="lin" valueType="num">
                                      <p:cBhvr>
                                        <p:cTn dur="500" fill="hold" id="38"/>
                                        <p:tgtEl>
                                          <p:spTgt spid="249"/>
                                        </p:tgtEl>
                                        <p:attrNameLst>
                                          <p:attrName>ppt_h</p:attrName>
                                        </p:attrNameLst>
                                      </p:cBhvr>
                                      <p:tavLst>
                                        <p:tav tm="0">
                                          <p:val>
                                            <p:fltVal val="0"/>
                                          </p:val>
                                        </p:tav>
                                        <p:tav tm="100000">
                                          <p:val>
                                            <p:strVal val="#ppt_h"/>
                                          </p:val>
                                        </p:tav>
                                      </p:tavLst>
                                    </p:anim>
                                    <p:animEffect filter="fade" transition="in">
                                      <p:cBhvr>
                                        <p:cTn dur="500" id="39"/>
                                        <p:tgtEl>
                                          <p:spTgt spid="249"/>
                                        </p:tgtEl>
                                      </p:cBhvr>
                                    </p:animEffect>
                                  </p:childTnLst>
                                </p:cTn>
                              </p:par>
                              <p:par>
                                <p:cTn fill="hold" grpId="0" id="40" nodeType="withEffect" presetClass="entr" presetID="53" presetSubtype="0">
                                  <p:stCondLst>
                                    <p:cond delay="500"/>
                                  </p:stCondLst>
                                  <p:childTnLst>
                                    <p:set>
                                      <p:cBhvr>
                                        <p:cTn dur="1" fill="hold" id="41">
                                          <p:stCondLst>
                                            <p:cond delay="0"/>
                                          </p:stCondLst>
                                        </p:cTn>
                                        <p:tgtEl>
                                          <p:spTgt spid="250"/>
                                        </p:tgtEl>
                                        <p:attrNameLst>
                                          <p:attrName>style.visibility</p:attrName>
                                        </p:attrNameLst>
                                      </p:cBhvr>
                                      <p:to>
                                        <p:strVal val="visible"/>
                                      </p:to>
                                    </p:set>
                                    <p:anim calcmode="lin" valueType="num">
                                      <p:cBhvr>
                                        <p:cTn dur="500" fill="hold" id="42"/>
                                        <p:tgtEl>
                                          <p:spTgt spid="250"/>
                                        </p:tgtEl>
                                        <p:attrNameLst>
                                          <p:attrName>ppt_w</p:attrName>
                                        </p:attrNameLst>
                                      </p:cBhvr>
                                      <p:tavLst>
                                        <p:tav tm="0">
                                          <p:val>
                                            <p:fltVal val="0"/>
                                          </p:val>
                                        </p:tav>
                                        <p:tav tm="100000">
                                          <p:val>
                                            <p:strVal val="#ppt_w"/>
                                          </p:val>
                                        </p:tav>
                                      </p:tavLst>
                                    </p:anim>
                                    <p:anim calcmode="lin" valueType="num">
                                      <p:cBhvr>
                                        <p:cTn dur="500" fill="hold" id="43"/>
                                        <p:tgtEl>
                                          <p:spTgt spid="250"/>
                                        </p:tgtEl>
                                        <p:attrNameLst>
                                          <p:attrName>ppt_h</p:attrName>
                                        </p:attrNameLst>
                                      </p:cBhvr>
                                      <p:tavLst>
                                        <p:tav tm="0">
                                          <p:val>
                                            <p:fltVal val="0"/>
                                          </p:val>
                                        </p:tav>
                                        <p:tav tm="100000">
                                          <p:val>
                                            <p:strVal val="#ppt_h"/>
                                          </p:val>
                                        </p:tav>
                                      </p:tavLst>
                                    </p:anim>
                                    <p:animEffect filter="fade" transition="in">
                                      <p:cBhvr>
                                        <p:cTn dur="500" id="44"/>
                                        <p:tgtEl>
                                          <p:spTgt spid="250"/>
                                        </p:tgtEl>
                                      </p:cBhvr>
                                    </p:animEffect>
                                  </p:childTnLst>
                                </p:cTn>
                              </p:par>
                              <p:par>
                                <p:cTn fill="hold" grpId="0" id="45" nodeType="withEffect" presetClass="entr" presetID="53" presetSubtype="0">
                                  <p:stCondLst>
                                    <p:cond delay="500"/>
                                  </p:stCondLst>
                                  <p:childTnLst>
                                    <p:set>
                                      <p:cBhvr>
                                        <p:cTn dur="1" fill="hold" id="46">
                                          <p:stCondLst>
                                            <p:cond delay="0"/>
                                          </p:stCondLst>
                                        </p:cTn>
                                        <p:tgtEl>
                                          <p:spTgt spid="251"/>
                                        </p:tgtEl>
                                        <p:attrNameLst>
                                          <p:attrName>style.visibility</p:attrName>
                                        </p:attrNameLst>
                                      </p:cBhvr>
                                      <p:to>
                                        <p:strVal val="visible"/>
                                      </p:to>
                                    </p:set>
                                    <p:anim calcmode="lin" valueType="num">
                                      <p:cBhvr>
                                        <p:cTn dur="500" fill="hold" id="47"/>
                                        <p:tgtEl>
                                          <p:spTgt spid="251"/>
                                        </p:tgtEl>
                                        <p:attrNameLst>
                                          <p:attrName>ppt_w</p:attrName>
                                        </p:attrNameLst>
                                      </p:cBhvr>
                                      <p:tavLst>
                                        <p:tav tm="0">
                                          <p:val>
                                            <p:fltVal val="0"/>
                                          </p:val>
                                        </p:tav>
                                        <p:tav tm="100000">
                                          <p:val>
                                            <p:strVal val="#ppt_w"/>
                                          </p:val>
                                        </p:tav>
                                      </p:tavLst>
                                    </p:anim>
                                    <p:anim calcmode="lin" valueType="num">
                                      <p:cBhvr>
                                        <p:cTn dur="500" fill="hold" id="48"/>
                                        <p:tgtEl>
                                          <p:spTgt spid="251"/>
                                        </p:tgtEl>
                                        <p:attrNameLst>
                                          <p:attrName>ppt_h</p:attrName>
                                        </p:attrNameLst>
                                      </p:cBhvr>
                                      <p:tavLst>
                                        <p:tav tm="0">
                                          <p:val>
                                            <p:fltVal val="0"/>
                                          </p:val>
                                        </p:tav>
                                        <p:tav tm="100000">
                                          <p:val>
                                            <p:strVal val="#ppt_h"/>
                                          </p:val>
                                        </p:tav>
                                      </p:tavLst>
                                    </p:anim>
                                    <p:animEffect filter="fade" transition="in">
                                      <p:cBhvr>
                                        <p:cTn dur="500" id="49"/>
                                        <p:tgtEl>
                                          <p:spTgt spid="251"/>
                                        </p:tgtEl>
                                      </p:cBhvr>
                                    </p:animEffect>
                                  </p:childTnLst>
                                </p:cTn>
                              </p:par>
                              <p:par>
                                <p:cTn fill="hold" grpId="0" id="50" nodeType="withEffect" presetClass="entr" presetID="53" presetSubtype="0">
                                  <p:stCondLst>
                                    <p:cond delay="500"/>
                                  </p:stCondLst>
                                  <p:childTnLst>
                                    <p:set>
                                      <p:cBhvr>
                                        <p:cTn dur="1" fill="hold" id="51">
                                          <p:stCondLst>
                                            <p:cond delay="0"/>
                                          </p:stCondLst>
                                        </p:cTn>
                                        <p:tgtEl>
                                          <p:spTgt spid="252"/>
                                        </p:tgtEl>
                                        <p:attrNameLst>
                                          <p:attrName>style.visibility</p:attrName>
                                        </p:attrNameLst>
                                      </p:cBhvr>
                                      <p:to>
                                        <p:strVal val="visible"/>
                                      </p:to>
                                    </p:set>
                                    <p:anim calcmode="lin" valueType="num">
                                      <p:cBhvr>
                                        <p:cTn dur="500" fill="hold" id="52"/>
                                        <p:tgtEl>
                                          <p:spTgt spid="252"/>
                                        </p:tgtEl>
                                        <p:attrNameLst>
                                          <p:attrName>ppt_w</p:attrName>
                                        </p:attrNameLst>
                                      </p:cBhvr>
                                      <p:tavLst>
                                        <p:tav tm="0">
                                          <p:val>
                                            <p:fltVal val="0"/>
                                          </p:val>
                                        </p:tav>
                                        <p:tav tm="100000">
                                          <p:val>
                                            <p:strVal val="#ppt_w"/>
                                          </p:val>
                                        </p:tav>
                                      </p:tavLst>
                                    </p:anim>
                                    <p:anim calcmode="lin" valueType="num">
                                      <p:cBhvr>
                                        <p:cTn dur="500" fill="hold" id="53"/>
                                        <p:tgtEl>
                                          <p:spTgt spid="252"/>
                                        </p:tgtEl>
                                        <p:attrNameLst>
                                          <p:attrName>ppt_h</p:attrName>
                                        </p:attrNameLst>
                                      </p:cBhvr>
                                      <p:tavLst>
                                        <p:tav tm="0">
                                          <p:val>
                                            <p:fltVal val="0"/>
                                          </p:val>
                                        </p:tav>
                                        <p:tav tm="100000">
                                          <p:val>
                                            <p:strVal val="#ppt_h"/>
                                          </p:val>
                                        </p:tav>
                                      </p:tavLst>
                                    </p:anim>
                                    <p:animEffect filter="fade" transition="in">
                                      <p:cBhvr>
                                        <p:cTn dur="500" id="54"/>
                                        <p:tgtEl>
                                          <p:spTgt spid="252"/>
                                        </p:tgtEl>
                                      </p:cBhvr>
                                    </p:animEffect>
                                  </p:childTnLst>
                                </p:cTn>
                              </p:par>
                              <p:par>
                                <p:cTn fill="hold" grpId="0" id="55" nodeType="withEffect" presetClass="entr" presetID="53" presetSubtype="0">
                                  <p:stCondLst>
                                    <p:cond delay="500"/>
                                  </p:stCondLst>
                                  <p:childTnLst>
                                    <p:set>
                                      <p:cBhvr>
                                        <p:cTn dur="1" fill="hold" id="56">
                                          <p:stCondLst>
                                            <p:cond delay="0"/>
                                          </p:stCondLst>
                                        </p:cTn>
                                        <p:tgtEl>
                                          <p:spTgt spid="253"/>
                                        </p:tgtEl>
                                        <p:attrNameLst>
                                          <p:attrName>style.visibility</p:attrName>
                                        </p:attrNameLst>
                                      </p:cBhvr>
                                      <p:to>
                                        <p:strVal val="visible"/>
                                      </p:to>
                                    </p:set>
                                    <p:anim calcmode="lin" valueType="num">
                                      <p:cBhvr>
                                        <p:cTn dur="500" fill="hold" id="57"/>
                                        <p:tgtEl>
                                          <p:spTgt spid="253"/>
                                        </p:tgtEl>
                                        <p:attrNameLst>
                                          <p:attrName>ppt_w</p:attrName>
                                        </p:attrNameLst>
                                      </p:cBhvr>
                                      <p:tavLst>
                                        <p:tav tm="0">
                                          <p:val>
                                            <p:fltVal val="0"/>
                                          </p:val>
                                        </p:tav>
                                        <p:tav tm="100000">
                                          <p:val>
                                            <p:strVal val="#ppt_w"/>
                                          </p:val>
                                        </p:tav>
                                      </p:tavLst>
                                    </p:anim>
                                    <p:anim calcmode="lin" valueType="num">
                                      <p:cBhvr>
                                        <p:cTn dur="500" fill="hold" id="58"/>
                                        <p:tgtEl>
                                          <p:spTgt spid="253"/>
                                        </p:tgtEl>
                                        <p:attrNameLst>
                                          <p:attrName>ppt_h</p:attrName>
                                        </p:attrNameLst>
                                      </p:cBhvr>
                                      <p:tavLst>
                                        <p:tav tm="0">
                                          <p:val>
                                            <p:fltVal val="0"/>
                                          </p:val>
                                        </p:tav>
                                        <p:tav tm="100000">
                                          <p:val>
                                            <p:strVal val="#ppt_h"/>
                                          </p:val>
                                        </p:tav>
                                      </p:tavLst>
                                    </p:anim>
                                    <p:animEffect filter="fade" transition="in">
                                      <p:cBhvr>
                                        <p:cTn dur="500" id="59"/>
                                        <p:tgtEl>
                                          <p:spTgt spid="253"/>
                                        </p:tgtEl>
                                      </p:cBhvr>
                                    </p:animEffect>
                                  </p:childTnLst>
                                </p:cTn>
                              </p:par>
                              <p:par>
                                <p:cTn fill="hold" grpId="0" id="60" nodeType="withEffect" presetClass="entr" presetID="53" presetSubtype="0">
                                  <p:stCondLst>
                                    <p:cond delay="500"/>
                                  </p:stCondLst>
                                  <p:childTnLst>
                                    <p:set>
                                      <p:cBhvr>
                                        <p:cTn dur="1" fill="hold" id="61">
                                          <p:stCondLst>
                                            <p:cond delay="0"/>
                                          </p:stCondLst>
                                        </p:cTn>
                                        <p:tgtEl>
                                          <p:spTgt spid="254"/>
                                        </p:tgtEl>
                                        <p:attrNameLst>
                                          <p:attrName>style.visibility</p:attrName>
                                        </p:attrNameLst>
                                      </p:cBhvr>
                                      <p:to>
                                        <p:strVal val="visible"/>
                                      </p:to>
                                    </p:set>
                                    <p:anim calcmode="lin" valueType="num">
                                      <p:cBhvr>
                                        <p:cTn dur="500" fill="hold" id="62"/>
                                        <p:tgtEl>
                                          <p:spTgt spid="254"/>
                                        </p:tgtEl>
                                        <p:attrNameLst>
                                          <p:attrName>ppt_w</p:attrName>
                                        </p:attrNameLst>
                                      </p:cBhvr>
                                      <p:tavLst>
                                        <p:tav tm="0">
                                          <p:val>
                                            <p:fltVal val="0"/>
                                          </p:val>
                                        </p:tav>
                                        <p:tav tm="100000">
                                          <p:val>
                                            <p:strVal val="#ppt_w"/>
                                          </p:val>
                                        </p:tav>
                                      </p:tavLst>
                                    </p:anim>
                                    <p:anim calcmode="lin" valueType="num">
                                      <p:cBhvr>
                                        <p:cTn dur="500" fill="hold" id="63"/>
                                        <p:tgtEl>
                                          <p:spTgt spid="254"/>
                                        </p:tgtEl>
                                        <p:attrNameLst>
                                          <p:attrName>ppt_h</p:attrName>
                                        </p:attrNameLst>
                                      </p:cBhvr>
                                      <p:tavLst>
                                        <p:tav tm="0">
                                          <p:val>
                                            <p:fltVal val="0"/>
                                          </p:val>
                                        </p:tav>
                                        <p:tav tm="100000">
                                          <p:val>
                                            <p:strVal val="#ppt_h"/>
                                          </p:val>
                                        </p:tav>
                                      </p:tavLst>
                                    </p:anim>
                                    <p:animEffect filter="fade" transition="in">
                                      <p:cBhvr>
                                        <p:cTn dur="500" id="64"/>
                                        <p:tgtEl>
                                          <p:spTgt spid="254"/>
                                        </p:tgtEl>
                                      </p:cBhvr>
                                    </p:animEffect>
                                  </p:childTnLst>
                                </p:cTn>
                              </p:par>
                              <p:par>
                                <p:cTn fill="hold" grpId="0" id="65" nodeType="withEffect" presetClass="entr" presetID="53" presetSubtype="0">
                                  <p:stCondLst>
                                    <p:cond delay="500"/>
                                  </p:stCondLst>
                                  <p:childTnLst>
                                    <p:set>
                                      <p:cBhvr>
                                        <p:cTn dur="1" fill="hold" id="66">
                                          <p:stCondLst>
                                            <p:cond delay="0"/>
                                          </p:stCondLst>
                                        </p:cTn>
                                        <p:tgtEl>
                                          <p:spTgt spid="255"/>
                                        </p:tgtEl>
                                        <p:attrNameLst>
                                          <p:attrName>style.visibility</p:attrName>
                                        </p:attrNameLst>
                                      </p:cBhvr>
                                      <p:to>
                                        <p:strVal val="visible"/>
                                      </p:to>
                                    </p:set>
                                    <p:anim calcmode="lin" valueType="num">
                                      <p:cBhvr>
                                        <p:cTn dur="500" fill="hold" id="67"/>
                                        <p:tgtEl>
                                          <p:spTgt spid="255"/>
                                        </p:tgtEl>
                                        <p:attrNameLst>
                                          <p:attrName>ppt_w</p:attrName>
                                        </p:attrNameLst>
                                      </p:cBhvr>
                                      <p:tavLst>
                                        <p:tav tm="0">
                                          <p:val>
                                            <p:fltVal val="0"/>
                                          </p:val>
                                        </p:tav>
                                        <p:tav tm="100000">
                                          <p:val>
                                            <p:strVal val="#ppt_w"/>
                                          </p:val>
                                        </p:tav>
                                      </p:tavLst>
                                    </p:anim>
                                    <p:anim calcmode="lin" valueType="num">
                                      <p:cBhvr>
                                        <p:cTn dur="500" fill="hold" id="68"/>
                                        <p:tgtEl>
                                          <p:spTgt spid="255"/>
                                        </p:tgtEl>
                                        <p:attrNameLst>
                                          <p:attrName>ppt_h</p:attrName>
                                        </p:attrNameLst>
                                      </p:cBhvr>
                                      <p:tavLst>
                                        <p:tav tm="0">
                                          <p:val>
                                            <p:fltVal val="0"/>
                                          </p:val>
                                        </p:tav>
                                        <p:tav tm="100000">
                                          <p:val>
                                            <p:strVal val="#ppt_h"/>
                                          </p:val>
                                        </p:tav>
                                      </p:tavLst>
                                    </p:anim>
                                    <p:animEffect filter="fade" transition="in">
                                      <p:cBhvr>
                                        <p:cTn dur="500" id="69"/>
                                        <p:tgtEl>
                                          <p:spTgt spid="255"/>
                                        </p:tgtEl>
                                      </p:cBhvr>
                                    </p:animEffect>
                                  </p:childTnLst>
                                </p:cTn>
                              </p:par>
                              <p:par>
                                <p:cTn fill="hold" id="70" nodeType="withEffect" presetClass="entr" presetID="53" presetSubtype="0">
                                  <p:stCondLst>
                                    <p:cond delay="1000"/>
                                  </p:stCondLst>
                                  <p:childTnLst>
                                    <p:set>
                                      <p:cBhvr>
                                        <p:cTn dur="1" fill="hold" id="71">
                                          <p:stCondLst>
                                            <p:cond delay="0"/>
                                          </p:stCondLst>
                                        </p:cTn>
                                        <p:tgtEl>
                                          <p:spTgt spid="256"/>
                                        </p:tgtEl>
                                        <p:attrNameLst>
                                          <p:attrName>style.visibility</p:attrName>
                                        </p:attrNameLst>
                                      </p:cBhvr>
                                      <p:to>
                                        <p:strVal val="visible"/>
                                      </p:to>
                                    </p:set>
                                    <p:anim calcmode="lin" valueType="num">
                                      <p:cBhvr>
                                        <p:cTn dur="500" fill="hold" id="72"/>
                                        <p:tgtEl>
                                          <p:spTgt spid="256"/>
                                        </p:tgtEl>
                                        <p:attrNameLst>
                                          <p:attrName>ppt_w</p:attrName>
                                        </p:attrNameLst>
                                      </p:cBhvr>
                                      <p:tavLst>
                                        <p:tav tm="0">
                                          <p:val>
                                            <p:fltVal val="0"/>
                                          </p:val>
                                        </p:tav>
                                        <p:tav tm="100000">
                                          <p:val>
                                            <p:strVal val="#ppt_w"/>
                                          </p:val>
                                        </p:tav>
                                      </p:tavLst>
                                    </p:anim>
                                    <p:anim calcmode="lin" valueType="num">
                                      <p:cBhvr>
                                        <p:cTn dur="500" fill="hold" id="73"/>
                                        <p:tgtEl>
                                          <p:spTgt spid="256"/>
                                        </p:tgtEl>
                                        <p:attrNameLst>
                                          <p:attrName>ppt_h</p:attrName>
                                        </p:attrNameLst>
                                      </p:cBhvr>
                                      <p:tavLst>
                                        <p:tav tm="0">
                                          <p:val>
                                            <p:fltVal val="0"/>
                                          </p:val>
                                        </p:tav>
                                        <p:tav tm="100000">
                                          <p:val>
                                            <p:strVal val="#ppt_h"/>
                                          </p:val>
                                        </p:tav>
                                      </p:tavLst>
                                    </p:anim>
                                    <p:animEffect filter="fade" transition="in">
                                      <p:cBhvr>
                                        <p:cTn dur="500" id="74"/>
                                        <p:tgtEl>
                                          <p:spTgt spid="256"/>
                                        </p:tgtEl>
                                      </p:cBhvr>
                                    </p:animEffect>
                                  </p:childTnLst>
                                </p:cTn>
                              </p:par>
                              <p:par>
                                <p:cTn fill="hold" grpId="0" id="75" nodeType="withEffect" presetClass="entr" presetID="53" presetSubtype="0">
                                  <p:stCondLst>
                                    <p:cond delay="1000"/>
                                  </p:stCondLst>
                                  <p:childTnLst>
                                    <p:set>
                                      <p:cBhvr>
                                        <p:cTn dur="1" fill="hold" id="76">
                                          <p:stCondLst>
                                            <p:cond delay="0"/>
                                          </p:stCondLst>
                                        </p:cTn>
                                        <p:tgtEl>
                                          <p:spTgt spid="261"/>
                                        </p:tgtEl>
                                        <p:attrNameLst>
                                          <p:attrName>style.visibility</p:attrName>
                                        </p:attrNameLst>
                                      </p:cBhvr>
                                      <p:to>
                                        <p:strVal val="visible"/>
                                      </p:to>
                                    </p:set>
                                    <p:anim calcmode="lin" valueType="num">
                                      <p:cBhvr>
                                        <p:cTn dur="500" fill="hold" id="77"/>
                                        <p:tgtEl>
                                          <p:spTgt spid="261"/>
                                        </p:tgtEl>
                                        <p:attrNameLst>
                                          <p:attrName>ppt_w</p:attrName>
                                        </p:attrNameLst>
                                      </p:cBhvr>
                                      <p:tavLst>
                                        <p:tav tm="0">
                                          <p:val>
                                            <p:fltVal val="0"/>
                                          </p:val>
                                        </p:tav>
                                        <p:tav tm="100000">
                                          <p:val>
                                            <p:strVal val="#ppt_w"/>
                                          </p:val>
                                        </p:tav>
                                      </p:tavLst>
                                    </p:anim>
                                    <p:anim calcmode="lin" valueType="num">
                                      <p:cBhvr>
                                        <p:cTn dur="500" fill="hold" id="78"/>
                                        <p:tgtEl>
                                          <p:spTgt spid="261"/>
                                        </p:tgtEl>
                                        <p:attrNameLst>
                                          <p:attrName>ppt_h</p:attrName>
                                        </p:attrNameLst>
                                      </p:cBhvr>
                                      <p:tavLst>
                                        <p:tav tm="0">
                                          <p:val>
                                            <p:fltVal val="0"/>
                                          </p:val>
                                        </p:tav>
                                        <p:tav tm="100000">
                                          <p:val>
                                            <p:strVal val="#ppt_h"/>
                                          </p:val>
                                        </p:tav>
                                      </p:tavLst>
                                    </p:anim>
                                    <p:animEffect filter="fade" transition="in">
                                      <p:cBhvr>
                                        <p:cTn dur="500" id="79"/>
                                        <p:tgtEl>
                                          <p:spTgt spid="261"/>
                                        </p:tgtEl>
                                      </p:cBhvr>
                                    </p:animEffect>
                                  </p:childTnLst>
                                </p:cTn>
                              </p:par>
                              <p:par>
                                <p:cTn fill="hold" id="80" nodeType="withEffect" presetClass="entr" presetID="53" presetSubtype="0">
                                  <p:stCondLst>
                                    <p:cond delay="1000"/>
                                  </p:stCondLst>
                                  <p:childTnLst>
                                    <p:set>
                                      <p:cBhvr>
                                        <p:cTn dur="1" fill="hold" id="81">
                                          <p:stCondLst>
                                            <p:cond delay="0"/>
                                          </p:stCondLst>
                                        </p:cTn>
                                        <p:tgtEl>
                                          <p:spTgt spid="262"/>
                                        </p:tgtEl>
                                        <p:attrNameLst>
                                          <p:attrName>style.visibility</p:attrName>
                                        </p:attrNameLst>
                                      </p:cBhvr>
                                      <p:to>
                                        <p:strVal val="visible"/>
                                      </p:to>
                                    </p:set>
                                    <p:anim calcmode="lin" valueType="num">
                                      <p:cBhvr>
                                        <p:cTn dur="500" fill="hold" id="82"/>
                                        <p:tgtEl>
                                          <p:spTgt spid="262"/>
                                        </p:tgtEl>
                                        <p:attrNameLst>
                                          <p:attrName>ppt_w</p:attrName>
                                        </p:attrNameLst>
                                      </p:cBhvr>
                                      <p:tavLst>
                                        <p:tav tm="0">
                                          <p:val>
                                            <p:fltVal val="0"/>
                                          </p:val>
                                        </p:tav>
                                        <p:tav tm="100000">
                                          <p:val>
                                            <p:strVal val="#ppt_w"/>
                                          </p:val>
                                        </p:tav>
                                      </p:tavLst>
                                    </p:anim>
                                    <p:anim calcmode="lin" valueType="num">
                                      <p:cBhvr>
                                        <p:cTn dur="500" fill="hold" id="83"/>
                                        <p:tgtEl>
                                          <p:spTgt spid="262"/>
                                        </p:tgtEl>
                                        <p:attrNameLst>
                                          <p:attrName>ppt_h</p:attrName>
                                        </p:attrNameLst>
                                      </p:cBhvr>
                                      <p:tavLst>
                                        <p:tav tm="0">
                                          <p:val>
                                            <p:fltVal val="0"/>
                                          </p:val>
                                        </p:tav>
                                        <p:tav tm="100000">
                                          <p:val>
                                            <p:strVal val="#ppt_h"/>
                                          </p:val>
                                        </p:tav>
                                      </p:tavLst>
                                    </p:anim>
                                    <p:animEffect filter="fade" transition="in">
                                      <p:cBhvr>
                                        <p:cTn dur="500" id="84"/>
                                        <p:tgtEl>
                                          <p:spTgt spid="262"/>
                                        </p:tgtEl>
                                      </p:cBhvr>
                                    </p:animEffect>
                                  </p:childTnLst>
                                </p:cTn>
                              </p:par>
                              <p:par>
                                <p:cTn fill="hold" grpId="0" id="85" nodeType="withEffect" presetClass="entr" presetID="53" presetSubtype="0">
                                  <p:stCondLst>
                                    <p:cond delay="1000"/>
                                  </p:stCondLst>
                                  <p:childTnLst>
                                    <p:set>
                                      <p:cBhvr>
                                        <p:cTn dur="1" fill="hold" id="86">
                                          <p:stCondLst>
                                            <p:cond delay="0"/>
                                          </p:stCondLst>
                                        </p:cTn>
                                        <p:tgtEl>
                                          <p:spTgt spid="263"/>
                                        </p:tgtEl>
                                        <p:attrNameLst>
                                          <p:attrName>style.visibility</p:attrName>
                                        </p:attrNameLst>
                                      </p:cBhvr>
                                      <p:to>
                                        <p:strVal val="visible"/>
                                      </p:to>
                                    </p:set>
                                    <p:anim calcmode="lin" valueType="num">
                                      <p:cBhvr>
                                        <p:cTn dur="500" fill="hold" id="87"/>
                                        <p:tgtEl>
                                          <p:spTgt spid="263"/>
                                        </p:tgtEl>
                                        <p:attrNameLst>
                                          <p:attrName>ppt_w</p:attrName>
                                        </p:attrNameLst>
                                      </p:cBhvr>
                                      <p:tavLst>
                                        <p:tav tm="0">
                                          <p:val>
                                            <p:fltVal val="0"/>
                                          </p:val>
                                        </p:tav>
                                        <p:tav tm="100000">
                                          <p:val>
                                            <p:strVal val="#ppt_w"/>
                                          </p:val>
                                        </p:tav>
                                      </p:tavLst>
                                    </p:anim>
                                    <p:anim calcmode="lin" valueType="num">
                                      <p:cBhvr>
                                        <p:cTn dur="500" fill="hold" id="88"/>
                                        <p:tgtEl>
                                          <p:spTgt spid="263"/>
                                        </p:tgtEl>
                                        <p:attrNameLst>
                                          <p:attrName>ppt_h</p:attrName>
                                        </p:attrNameLst>
                                      </p:cBhvr>
                                      <p:tavLst>
                                        <p:tav tm="0">
                                          <p:val>
                                            <p:fltVal val="0"/>
                                          </p:val>
                                        </p:tav>
                                        <p:tav tm="100000">
                                          <p:val>
                                            <p:strVal val="#ppt_h"/>
                                          </p:val>
                                        </p:tav>
                                      </p:tavLst>
                                    </p:anim>
                                    <p:animEffect filter="fade" transition="in">
                                      <p:cBhvr>
                                        <p:cTn dur="500" id="89"/>
                                        <p:tgtEl>
                                          <p:spTgt spid="263"/>
                                        </p:tgtEl>
                                      </p:cBhvr>
                                    </p:animEffect>
                                  </p:childTnLst>
                                </p:cTn>
                              </p:par>
                              <p:par>
                                <p:cTn fill="hold" id="90" nodeType="withEffect" presetClass="entr" presetID="53" presetSubtype="0">
                                  <p:stCondLst>
                                    <p:cond delay="1000"/>
                                  </p:stCondLst>
                                  <p:childTnLst>
                                    <p:set>
                                      <p:cBhvr>
                                        <p:cTn dur="1" fill="hold" id="91">
                                          <p:stCondLst>
                                            <p:cond delay="0"/>
                                          </p:stCondLst>
                                        </p:cTn>
                                        <p:tgtEl>
                                          <p:spTgt spid="264"/>
                                        </p:tgtEl>
                                        <p:attrNameLst>
                                          <p:attrName>style.visibility</p:attrName>
                                        </p:attrNameLst>
                                      </p:cBhvr>
                                      <p:to>
                                        <p:strVal val="visible"/>
                                      </p:to>
                                    </p:set>
                                    <p:anim calcmode="lin" valueType="num">
                                      <p:cBhvr>
                                        <p:cTn dur="500" fill="hold" id="92"/>
                                        <p:tgtEl>
                                          <p:spTgt spid="264"/>
                                        </p:tgtEl>
                                        <p:attrNameLst>
                                          <p:attrName>ppt_w</p:attrName>
                                        </p:attrNameLst>
                                      </p:cBhvr>
                                      <p:tavLst>
                                        <p:tav tm="0">
                                          <p:val>
                                            <p:fltVal val="0"/>
                                          </p:val>
                                        </p:tav>
                                        <p:tav tm="100000">
                                          <p:val>
                                            <p:strVal val="#ppt_w"/>
                                          </p:val>
                                        </p:tav>
                                      </p:tavLst>
                                    </p:anim>
                                    <p:anim calcmode="lin" valueType="num">
                                      <p:cBhvr>
                                        <p:cTn dur="500" fill="hold" id="93"/>
                                        <p:tgtEl>
                                          <p:spTgt spid="264"/>
                                        </p:tgtEl>
                                        <p:attrNameLst>
                                          <p:attrName>ppt_h</p:attrName>
                                        </p:attrNameLst>
                                      </p:cBhvr>
                                      <p:tavLst>
                                        <p:tav tm="0">
                                          <p:val>
                                            <p:fltVal val="0"/>
                                          </p:val>
                                        </p:tav>
                                        <p:tav tm="100000">
                                          <p:val>
                                            <p:strVal val="#ppt_h"/>
                                          </p:val>
                                        </p:tav>
                                      </p:tavLst>
                                    </p:anim>
                                    <p:animEffect filter="fade" transition="in">
                                      <p:cBhvr>
                                        <p:cTn dur="500" id="94"/>
                                        <p:tgtEl>
                                          <p:spTgt spid="264"/>
                                        </p:tgtEl>
                                      </p:cBhvr>
                                    </p:animEffect>
                                  </p:childTnLst>
                                </p:cTn>
                              </p:par>
                              <p:par>
                                <p:cTn fill="hold" grpId="0" id="95" nodeType="withEffect" presetClass="entr" presetID="53" presetSubtype="0">
                                  <p:stCondLst>
                                    <p:cond delay="1000"/>
                                  </p:stCondLst>
                                  <p:childTnLst>
                                    <p:set>
                                      <p:cBhvr>
                                        <p:cTn dur="1" fill="hold" id="96">
                                          <p:stCondLst>
                                            <p:cond delay="0"/>
                                          </p:stCondLst>
                                        </p:cTn>
                                        <p:tgtEl>
                                          <p:spTgt spid="265"/>
                                        </p:tgtEl>
                                        <p:attrNameLst>
                                          <p:attrName>style.visibility</p:attrName>
                                        </p:attrNameLst>
                                      </p:cBhvr>
                                      <p:to>
                                        <p:strVal val="visible"/>
                                      </p:to>
                                    </p:set>
                                    <p:anim calcmode="lin" valueType="num">
                                      <p:cBhvr>
                                        <p:cTn dur="500" fill="hold" id="97"/>
                                        <p:tgtEl>
                                          <p:spTgt spid="265"/>
                                        </p:tgtEl>
                                        <p:attrNameLst>
                                          <p:attrName>ppt_w</p:attrName>
                                        </p:attrNameLst>
                                      </p:cBhvr>
                                      <p:tavLst>
                                        <p:tav tm="0">
                                          <p:val>
                                            <p:fltVal val="0"/>
                                          </p:val>
                                        </p:tav>
                                        <p:tav tm="100000">
                                          <p:val>
                                            <p:strVal val="#ppt_w"/>
                                          </p:val>
                                        </p:tav>
                                      </p:tavLst>
                                    </p:anim>
                                    <p:anim calcmode="lin" valueType="num">
                                      <p:cBhvr>
                                        <p:cTn dur="500" fill="hold" id="98"/>
                                        <p:tgtEl>
                                          <p:spTgt spid="265"/>
                                        </p:tgtEl>
                                        <p:attrNameLst>
                                          <p:attrName>ppt_h</p:attrName>
                                        </p:attrNameLst>
                                      </p:cBhvr>
                                      <p:tavLst>
                                        <p:tav tm="0">
                                          <p:val>
                                            <p:fltVal val="0"/>
                                          </p:val>
                                        </p:tav>
                                        <p:tav tm="100000">
                                          <p:val>
                                            <p:strVal val="#ppt_h"/>
                                          </p:val>
                                        </p:tav>
                                      </p:tavLst>
                                    </p:anim>
                                    <p:animEffect filter="fade" transition="in">
                                      <p:cBhvr>
                                        <p:cTn dur="500" id="99"/>
                                        <p:tgtEl>
                                          <p:spTgt spid="265"/>
                                        </p:tgtEl>
                                      </p:cBhvr>
                                    </p:animEffect>
                                  </p:childTnLst>
                                </p:cTn>
                              </p:par>
                              <p:par>
                                <p:cTn fill="hold" grpId="0" id="100" nodeType="withEffect" presetClass="entr" presetID="53" presetSubtype="0">
                                  <p:stCondLst>
                                    <p:cond delay="1000"/>
                                  </p:stCondLst>
                                  <p:childTnLst>
                                    <p:set>
                                      <p:cBhvr>
                                        <p:cTn dur="1" fill="hold" id="101">
                                          <p:stCondLst>
                                            <p:cond delay="0"/>
                                          </p:stCondLst>
                                        </p:cTn>
                                        <p:tgtEl>
                                          <p:spTgt spid="266"/>
                                        </p:tgtEl>
                                        <p:attrNameLst>
                                          <p:attrName>style.visibility</p:attrName>
                                        </p:attrNameLst>
                                      </p:cBhvr>
                                      <p:to>
                                        <p:strVal val="visible"/>
                                      </p:to>
                                    </p:set>
                                    <p:anim calcmode="lin" valueType="num">
                                      <p:cBhvr>
                                        <p:cTn dur="500" fill="hold" id="102"/>
                                        <p:tgtEl>
                                          <p:spTgt spid="266"/>
                                        </p:tgtEl>
                                        <p:attrNameLst>
                                          <p:attrName>ppt_w</p:attrName>
                                        </p:attrNameLst>
                                      </p:cBhvr>
                                      <p:tavLst>
                                        <p:tav tm="0">
                                          <p:val>
                                            <p:fltVal val="0"/>
                                          </p:val>
                                        </p:tav>
                                        <p:tav tm="100000">
                                          <p:val>
                                            <p:strVal val="#ppt_w"/>
                                          </p:val>
                                        </p:tav>
                                      </p:tavLst>
                                    </p:anim>
                                    <p:anim calcmode="lin" valueType="num">
                                      <p:cBhvr>
                                        <p:cTn dur="500" fill="hold" id="103"/>
                                        <p:tgtEl>
                                          <p:spTgt spid="266"/>
                                        </p:tgtEl>
                                        <p:attrNameLst>
                                          <p:attrName>ppt_h</p:attrName>
                                        </p:attrNameLst>
                                      </p:cBhvr>
                                      <p:tavLst>
                                        <p:tav tm="0">
                                          <p:val>
                                            <p:fltVal val="0"/>
                                          </p:val>
                                        </p:tav>
                                        <p:tav tm="100000">
                                          <p:val>
                                            <p:strVal val="#ppt_h"/>
                                          </p:val>
                                        </p:tav>
                                      </p:tavLst>
                                    </p:anim>
                                    <p:animEffect filter="fade" transition="in">
                                      <p:cBhvr>
                                        <p:cTn dur="500" id="104"/>
                                        <p:tgtEl>
                                          <p:spTgt spid="266"/>
                                        </p:tgtEl>
                                      </p:cBhvr>
                                    </p:animEffect>
                                  </p:childTnLst>
                                </p:cTn>
                              </p:par>
                              <p:par>
                                <p:cTn fill="hold" grpId="0" id="105" nodeType="withEffect" presetClass="entr" presetID="53" presetSubtype="0">
                                  <p:stCondLst>
                                    <p:cond delay="1000"/>
                                  </p:stCondLst>
                                  <p:childTnLst>
                                    <p:set>
                                      <p:cBhvr>
                                        <p:cTn dur="1" fill="hold" id="106">
                                          <p:stCondLst>
                                            <p:cond delay="0"/>
                                          </p:stCondLst>
                                        </p:cTn>
                                        <p:tgtEl>
                                          <p:spTgt spid="267"/>
                                        </p:tgtEl>
                                        <p:attrNameLst>
                                          <p:attrName>style.visibility</p:attrName>
                                        </p:attrNameLst>
                                      </p:cBhvr>
                                      <p:to>
                                        <p:strVal val="visible"/>
                                      </p:to>
                                    </p:set>
                                    <p:anim calcmode="lin" valueType="num">
                                      <p:cBhvr>
                                        <p:cTn dur="500" fill="hold" id="107"/>
                                        <p:tgtEl>
                                          <p:spTgt spid="267"/>
                                        </p:tgtEl>
                                        <p:attrNameLst>
                                          <p:attrName>ppt_w</p:attrName>
                                        </p:attrNameLst>
                                      </p:cBhvr>
                                      <p:tavLst>
                                        <p:tav tm="0">
                                          <p:val>
                                            <p:fltVal val="0"/>
                                          </p:val>
                                        </p:tav>
                                        <p:tav tm="100000">
                                          <p:val>
                                            <p:strVal val="#ppt_w"/>
                                          </p:val>
                                        </p:tav>
                                      </p:tavLst>
                                    </p:anim>
                                    <p:anim calcmode="lin" valueType="num">
                                      <p:cBhvr>
                                        <p:cTn dur="500" fill="hold" id="108"/>
                                        <p:tgtEl>
                                          <p:spTgt spid="267"/>
                                        </p:tgtEl>
                                        <p:attrNameLst>
                                          <p:attrName>ppt_h</p:attrName>
                                        </p:attrNameLst>
                                      </p:cBhvr>
                                      <p:tavLst>
                                        <p:tav tm="0">
                                          <p:val>
                                            <p:fltVal val="0"/>
                                          </p:val>
                                        </p:tav>
                                        <p:tav tm="100000">
                                          <p:val>
                                            <p:strVal val="#ppt_h"/>
                                          </p:val>
                                        </p:tav>
                                      </p:tavLst>
                                    </p:anim>
                                    <p:animEffect filter="fade" transition="in">
                                      <p:cBhvr>
                                        <p:cTn dur="500" id="109"/>
                                        <p:tgtEl>
                                          <p:spTgt spid="267"/>
                                        </p:tgtEl>
                                      </p:cBhvr>
                                    </p:animEffect>
                                  </p:childTnLst>
                                </p:cTn>
                              </p:par>
                              <p:par>
                                <p:cTn fill="hold" grpId="0" id="110" nodeType="withEffect" presetClass="entr" presetID="53" presetSubtype="0">
                                  <p:stCondLst>
                                    <p:cond delay="1000"/>
                                  </p:stCondLst>
                                  <p:childTnLst>
                                    <p:set>
                                      <p:cBhvr>
                                        <p:cTn dur="1" fill="hold" id="111">
                                          <p:stCondLst>
                                            <p:cond delay="0"/>
                                          </p:stCondLst>
                                        </p:cTn>
                                        <p:tgtEl>
                                          <p:spTgt spid="268"/>
                                        </p:tgtEl>
                                        <p:attrNameLst>
                                          <p:attrName>style.visibility</p:attrName>
                                        </p:attrNameLst>
                                      </p:cBhvr>
                                      <p:to>
                                        <p:strVal val="visible"/>
                                      </p:to>
                                    </p:set>
                                    <p:anim calcmode="lin" valueType="num">
                                      <p:cBhvr>
                                        <p:cTn dur="500" fill="hold" id="112"/>
                                        <p:tgtEl>
                                          <p:spTgt spid="268"/>
                                        </p:tgtEl>
                                        <p:attrNameLst>
                                          <p:attrName>ppt_w</p:attrName>
                                        </p:attrNameLst>
                                      </p:cBhvr>
                                      <p:tavLst>
                                        <p:tav tm="0">
                                          <p:val>
                                            <p:fltVal val="0"/>
                                          </p:val>
                                        </p:tav>
                                        <p:tav tm="100000">
                                          <p:val>
                                            <p:strVal val="#ppt_w"/>
                                          </p:val>
                                        </p:tav>
                                      </p:tavLst>
                                    </p:anim>
                                    <p:anim calcmode="lin" valueType="num">
                                      <p:cBhvr>
                                        <p:cTn dur="500" fill="hold" id="113"/>
                                        <p:tgtEl>
                                          <p:spTgt spid="268"/>
                                        </p:tgtEl>
                                        <p:attrNameLst>
                                          <p:attrName>ppt_h</p:attrName>
                                        </p:attrNameLst>
                                      </p:cBhvr>
                                      <p:tavLst>
                                        <p:tav tm="0">
                                          <p:val>
                                            <p:fltVal val="0"/>
                                          </p:val>
                                        </p:tav>
                                        <p:tav tm="100000">
                                          <p:val>
                                            <p:strVal val="#ppt_h"/>
                                          </p:val>
                                        </p:tav>
                                      </p:tavLst>
                                    </p:anim>
                                    <p:animEffect filter="fade" transition="in">
                                      <p:cBhvr>
                                        <p:cTn dur="500" id="114"/>
                                        <p:tgtEl>
                                          <p:spTgt spid="268"/>
                                        </p:tgtEl>
                                      </p:cBhvr>
                                    </p:animEffect>
                                  </p:childTnLst>
                                </p:cTn>
                              </p:par>
                              <p:par>
                                <p:cTn fill="hold" grpId="0" id="115" nodeType="withEffect" presetClass="entr" presetID="53" presetSubtype="0">
                                  <p:stCondLst>
                                    <p:cond delay="1000"/>
                                  </p:stCondLst>
                                  <p:childTnLst>
                                    <p:set>
                                      <p:cBhvr>
                                        <p:cTn dur="1" fill="hold" id="116">
                                          <p:stCondLst>
                                            <p:cond delay="0"/>
                                          </p:stCondLst>
                                        </p:cTn>
                                        <p:tgtEl>
                                          <p:spTgt spid="269"/>
                                        </p:tgtEl>
                                        <p:attrNameLst>
                                          <p:attrName>style.visibility</p:attrName>
                                        </p:attrNameLst>
                                      </p:cBhvr>
                                      <p:to>
                                        <p:strVal val="visible"/>
                                      </p:to>
                                    </p:set>
                                    <p:anim calcmode="lin" valueType="num">
                                      <p:cBhvr>
                                        <p:cTn dur="500" fill="hold" id="117"/>
                                        <p:tgtEl>
                                          <p:spTgt spid="269"/>
                                        </p:tgtEl>
                                        <p:attrNameLst>
                                          <p:attrName>ppt_w</p:attrName>
                                        </p:attrNameLst>
                                      </p:cBhvr>
                                      <p:tavLst>
                                        <p:tav tm="0">
                                          <p:val>
                                            <p:fltVal val="0"/>
                                          </p:val>
                                        </p:tav>
                                        <p:tav tm="100000">
                                          <p:val>
                                            <p:strVal val="#ppt_w"/>
                                          </p:val>
                                        </p:tav>
                                      </p:tavLst>
                                    </p:anim>
                                    <p:anim calcmode="lin" valueType="num">
                                      <p:cBhvr>
                                        <p:cTn dur="500" fill="hold" id="118"/>
                                        <p:tgtEl>
                                          <p:spTgt spid="269"/>
                                        </p:tgtEl>
                                        <p:attrNameLst>
                                          <p:attrName>ppt_h</p:attrName>
                                        </p:attrNameLst>
                                      </p:cBhvr>
                                      <p:tavLst>
                                        <p:tav tm="0">
                                          <p:val>
                                            <p:fltVal val="0"/>
                                          </p:val>
                                        </p:tav>
                                        <p:tav tm="100000">
                                          <p:val>
                                            <p:strVal val="#ppt_h"/>
                                          </p:val>
                                        </p:tav>
                                      </p:tavLst>
                                    </p:anim>
                                    <p:animEffect filter="fade" transition="in">
                                      <p:cBhvr>
                                        <p:cTn dur="500" id="119"/>
                                        <p:tgtEl>
                                          <p:spTgt spid="269"/>
                                        </p:tgtEl>
                                      </p:cBhvr>
                                    </p:animEffect>
                                  </p:childTnLst>
                                </p:cTn>
                              </p:par>
                              <p:par>
                                <p:cTn fill="hold" grpId="0" id="120" nodeType="withEffect" presetClass="entr" presetID="53" presetSubtype="0">
                                  <p:stCondLst>
                                    <p:cond delay="1000"/>
                                  </p:stCondLst>
                                  <p:childTnLst>
                                    <p:set>
                                      <p:cBhvr>
                                        <p:cTn dur="1" fill="hold" id="121">
                                          <p:stCondLst>
                                            <p:cond delay="0"/>
                                          </p:stCondLst>
                                        </p:cTn>
                                        <p:tgtEl>
                                          <p:spTgt spid="270"/>
                                        </p:tgtEl>
                                        <p:attrNameLst>
                                          <p:attrName>style.visibility</p:attrName>
                                        </p:attrNameLst>
                                      </p:cBhvr>
                                      <p:to>
                                        <p:strVal val="visible"/>
                                      </p:to>
                                    </p:set>
                                    <p:anim calcmode="lin" valueType="num">
                                      <p:cBhvr>
                                        <p:cTn dur="500" fill="hold" id="122"/>
                                        <p:tgtEl>
                                          <p:spTgt spid="270"/>
                                        </p:tgtEl>
                                        <p:attrNameLst>
                                          <p:attrName>ppt_w</p:attrName>
                                        </p:attrNameLst>
                                      </p:cBhvr>
                                      <p:tavLst>
                                        <p:tav tm="0">
                                          <p:val>
                                            <p:fltVal val="0"/>
                                          </p:val>
                                        </p:tav>
                                        <p:tav tm="100000">
                                          <p:val>
                                            <p:strVal val="#ppt_w"/>
                                          </p:val>
                                        </p:tav>
                                      </p:tavLst>
                                    </p:anim>
                                    <p:anim calcmode="lin" valueType="num">
                                      <p:cBhvr>
                                        <p:cTn dur="500" fill="hold" id="123"/>
                                        <p:tgtEl>
                                          <p:spTgt spid="270"/>
                                        </p:tgtEl>
                                        <p:attrNameLst>
                                          <p:attrName>ppt_h</p:attrName>
                                        </p:attrNameLst>
                                      </p:cBhvr>
                                      <p:tavLst>
                                        <p:tav tm="0">
                                          <p:val>
                                            <p:fltVal val="0"/>
                                          </p:val>
                                        </p:tav>
                                        <p:tav tm="100000">
                                          <p:val>
                                            <p:strVal val="#ppt_h"/>
                                          </p:val>
                                        </p:tav>
                                      </p:tavLst>
                                    </p:anim>
                                    <p:animEffect filter="fade" transition="in">
                                      <p:cBhvr>
                                        <p:cTn dur="500" id="124"/>
                                        <p:tgtEl>
                                          <p:spTgt spid="270"/>
                                        </p:tgtEl>
                                      </p:cBhvr>
                                    </p:animEffect>
                                  </p:childTnLst>
                                </p:cTn>
                              </p:par>
                              <p:par>
                                <p:cTn fill="hold" grpId="0" id="125" nodeType="withEffect" presetClass="entr" presetID="53" presetSubtype="0">
                                  <p:stCondLst>
                                    <p:cond delay="1000"/>
                                  </p:stCondLst>
                                  <p:childTnLst>
                                    <p:set>
                                      <p:cBhvr>
                                        <p:cTn dur="1" fill="hold" id="126">
                                          <p:stCondLst>
                                            <p:cond delay="0"/>
                                          </p:stCondLst>
                                        </p:cTn>
                                        <p:tgtEl>
                                          <p:spTgt spid="271"/>
                                        </p:tgtEl>
                                        <p:attrNameLst>
                                          <p:attrName>style.visibility</p:attrName>
                                        </p:attrNameLst>
                                      </p:cBhvr>
                                      <p:to>
                                        <p:strVal val="visible"/>
                                      </p:to>
                                    </p:set>
                                    <p:anim calcmode="lin" valueType="num">
                                      <p:cBhvr>
                                        <p:cTn dur="500" fill="hold" id="127"/>
                                        <p:tgtEl>
                                          <p:spTgt spid="271"/>
                                        </p:tgtEl>
                                        <p:attrNameLst>
                                          <p:attrName>ppt_w</p:attrName>
                                        </p:attrNameLst>
                                      </p:cBhvr>
                                      <p:tavLst>
                                        <p:tav tm="0">
                                          <p:val>
                                            <p:fltVal val="0"/>
                                          </p:val>
                                        </p:tav>
                                        <p:tav tm="100000">
                                          <p:val>
                                            <p:strVal val="#ppt_w"/>
                                          </p:val>
                                        </p:tav>
                                      </p:tavLst>
                                    </p:anim>
                                    <p:anim calcmode="lin" valueType="num">
                                      <p:cBhvr>
                                        <p:cTn dur="500" fill="hold" id="128"/>
                                        <p:tgtEl>
                                          <p:spTgt spid="271"/>
                                        </p:tgtEl>
                                        <p:attrNameLst>
                                          <p:attrName>ppt_h</p:attrName>
                                        </p:attrNameLst>
                                      </p:cBhvr>
                                      <p:tavLst>
                                        <p:tav tm="0">
                                          <p:val>
                                            <p:fltVal val="0"/>
                                          </p:val>
                                        </p:tav>
                                        <p:tav tm="100000">
                                          <p:val>
                                            <p:strVal val="#ppt_h"/>
                                          </p:val>
                                        </p:tav>
                                      </p:tavLst>
                                    </p:anim>
                                    <p:animEffect filter="fade" transition="in">
                                      <p:cBhvr>
                                        <p:cTn dur="500" id="129"/>
                                        <p:tgtEl>
                                          <p:spTgt spid="271"/>
                                        </p:tgtEl>
                                      </p:cBhvr>
                                    </p:animEffect>
                                  </p:childTnLst>
                                </p:cTn>
                              </p:par>
                              <p:par>
                                <p:cTn fill="hold" grpId="0" id="130" nodeType="withEffect" presetClass="entr" presetID="53" presetSubtype="0">
                                  <p:stCondLst>
                                    <p:cond delay="1000"/>
                                  </p:stCondLst>
                                  <p:childTnLst>
                                    <p:set>
                                      <p:cBhvr>
                                        <p:cTn dur="1" fill="hold" id="131">
                                          <p:stCondLst>
                                            <p:cond delay="0"/>
                                          </p:stCondLst>
                                        </p:cTn>
                                        <p:tgtEl>
                                          <p:spTgt spid="272"/>
                                        </p:tgtEl>
                                        <p:attrNameLst>
                                          <p:attrName>style.visibility</p:attrName>
                                        </p:attrNameLst>
                                      </p:cBhvr>
                                      <p:to>
                                        <p:strVal val="visible"/>
                                      </p:to>
                                    </p:set>
                                    <p:anim calcmode="lin" valueType="num">
                                      <p:cBhvr>
                                        <p:cTn dur="500" fill="hold" id="132"/>
                                        <p:tgtEl>
                                          <p:spTgt spid="272"/>
                                        </p:tgtEl>
                                        <p:attrNameLst>
                                          <p:attrName>ppt_w</p:attrName>
                                        </p:attrNameLst>
                                      </p:cBhvr>
                                      <p:tavLst>
                                        <p:tav tm="0">
                                          <p:val>
                                            <p:fltVal val="0"/>
                                          </p:val>
                                        </p:tav>
                                        <p:tav tm="100000">
                                          <p:val>
                                            <p:strVal val="#ppt_w"/>
                                          </p:val>
                                        </p:tav>
                                      </p:tavLst>
                                    </p:anim>
                                    <p:anim calcmode="lin" valueType="num">
                                      <p:cBhvr>
                                        <p:cTn dur="500" fill="hold" id="133"/>
                                        <p:tgtEl>
                                          <p:spTgt spid="272"/>
                                        </p:tgtEl>
                                        <p:attrNameLst>
                                          <p:attrName>ppt_h</p:attrName>
                                        </p:attrNameLst>
                                      </p:cBhvr>
                                      <p:tavLst>
                                        <p:tav tm="0">
                                          <p:val>
                                            <p:fltVal val="0"/>
                                          </p:val>
                                        </p:tav>
                                        <p:tav tm="100000">
                                          <p:val>
                                            <p:strVal val="#ppt_h"/>
                                          </p:val>
                                        </p:tav>
                                      </p:tavLst>
                                    </p:anim>
                                    <p:animEffect filter="fade" transition="in">
                                      <p:cBhvr>
                                        <p:cTn dur="500" id="134"/>
                                        <p:tgtEl>
                                          <p:spTgt spid="272"/>
                                        </p:tgtEl>
                                      </p:cBhvr>
                                    </p:animEffect>
                                  </p:childTnLst>
                                </p:cTn>
                              </p:par>
                              <p:par>
                                <p:cTn fill="hold" id="135" nodeType="withEffect" presetClass="entr" presetID="53" presetSubtype="0">
                                  <p:stCondLst>
                                    <p:cond delay="1500"/>
                                  </p:stCondLst>
                                  <p:childTnLst>
                                    <p:set>
                                      <p:cBhvr>
                                        <p:cTn dur="1" fill="hold" id="136">
                                          <p:stCondLst>
                                            <p:cond delay="0"/>
                                          </p:stCondLst>
                                        </p:cTn>
                                        <p:tgtEl>
                                          <p:spTgt spid="273"/>
                                        </p:tgtEl>
                                        <p:attrNameLst>
                                          <p:attrName>style.visibility</p:attrName>
                                        </p:attrNameLst>
                                      </p:cBhvr>
                                      <p:to>
                                        <p:strVal val="visible"/>
                                      </p:to>
                                    </p:set>
                                    <p:anim calcmode="lin" valueType="num">
                                      <p:cBhvr>
                                        <p:cTn dur="500" fill="hold" id="137"/>
                                        <p:tgtEl>
                                          <p:spTgt spid="273"/>
                                        </p:tgtEl>
                                        <p:attrNameLst>
                                          <p:attrName>ppt_w</p:attrName>
                                        </p:attrNameLst>
                                      </p:cBhvr>
                                      <p:tavLst>
                                        <p:tav tm="0">
                                          <p:val>
                                            <p:fltVal val="0"/>
                                          </p:val>
                                        </p:tav>
                                        <p:tav tm="100000">
                                          <p:val>
                                            <p:strVal val="#ppt_w"/>
                                          </p:val>
                                        </p:tav>
                                      </p:tavLst>
                                    </p:anim>
                                    <p:anim calcmode="lin" valueType="num">
                                      <p:cBhvr>
                                        <p:cTn dur="500" fill="hold" id="138"/>
                                        <p:tgtEl>
                                          <p:spTgt spid="273"/>
                                        </p:tgtEl>
                                        <p:attrNameLst>
                                          <p:attrName>ppt_h</p:attrName>
                                        </p:attrNameLst>
                                      </p:cBhvr>
                                      <p:tavLst>
                                        <p:tav tm="0">
                                          <p:val>
                                            <p:fltVal val="0"/>
                                          </p:val>
                                        </p:tav>
                                        <p:tav tm="100000">
                                          <p:val>
                                            <p:strVal val="#ppt_h"/>
                                          </p:val>
                                        </p:tav>
                                      </p:tavLst>
                                    </p:anim>
                                    <p:animEffect filter="fade" transition="in">
                                      <p:cBhvr>
                                        <p:cTn dur="500" id="139"/>
                                        <p:tgtEl>
                                          <p:spTgt spid="273"/>
                                        </p:tgtEl>
                                      </p:cBhvr>
                                    </p:animEffect>
                                  </p:childTnLst>
                                </p:cTn>
                              </p:par>
                              <p:par>
                                <p:cTn fill="hold" grpId="0" id="140" nodeType="withEffect" presetClass="entr" presetID="53" presetSubtype="0">
                                  <p:stCondLst>
                                    <p:cond delay="1500"/>
                                  </p:stCondLst>
                                  <p:childTnLst>
                                    <p:set>
                                      <p:cBhvr>
                                        <p:cTn dur="1" fill="hold" id="141">
                                          <p:stCondLst>
                                            <p:cond delay="0"/>
                                          </p:stCondLst>
                                        </p:cTn>
                                        <p:tgtEl>
                                          <p:spTgt spid="278"/>
                                        </p:tgtEl>
                                        <p:attrNameLst>
                                          <p:attrName>style.visibility</p:attrName>
                                        </p:attrNameLst>
                                      </p:cBhvr>
                                      <p:to>
                                        <p:strVal val="visible"/>
                                      </p:to>
                                    </p:set>
                                    <p:anim calcmode="lin" valueType="num">
                                      <p:cBhvr>
                                        <p:cTn dur="500" fill="hold" id="142"/>
                                        <p:tgtEl>
                                          <p:spTgt spid="278"/>
                                        </p:tgtEl>
                                        <p:attrNameLst>
                                          <p:attrName>ppt_w</p:attrName>
                                        </p:attrNameLst>
                                      </p:cBhvr>
                                      <p:tavLst>
                                        <p:tav tm="0">
                                          <p:val>
                                            <p:fltVal val="0"/>
                                          </p:val>
                                        </p:tav>
                                        <p:tav tm="100000">
                                          <p:val>
                                            <p:strVal val="#ppt_w"/>
                                          </p:val>
                                        </p:tav>
                                      </p:tavLst>
                                    </p:anim>
                                    <p:anim calcmode="lin" valueType="num">
                                      <p:cBhvr>
                                        <p:cTn dur="500" fill="hold" id="143"/>
                                        <p:tgtEl>
                                          <p:spTgt spid="278"/>
                                        </p:tgtEl>
                                        <p:attrNameLst>
                                          <p:attrName>ppt_h</p:attrName>
                                        </p:attrNameLst>
                                      </p:cBhvr>
                                      <p:tavLst>
                                        <p:tav tm="0">
                                          <p:val>
                                            <p:fltVal val="0"/>
                                          </p:val>
                                        </p:tav>
                                        <p:tav tm="100000">
                                          <p:val>
                                            <p:strVal val="#ppt_h"/>
                                          </p:val>
                                        </p:tav>
                                      </p:tavLst>
                                    </p:anim>
                                    <p:animEffect filter="fade" transition="in">
                                      <p:cBhvr>
                                        <p:cTn dur="500" id="144"/>
                                        <p:tgtEl>
                                          <p:spTgt spid="278"/>
                                        </p:tgtEl>
                                      </p:cBhvr>
                                    </p:animEffect>
                                  </p:childTnLst>
                                </p:cTn>
                              </p:par>
                              <p:par>
                                <p:cTn fill="hold" id="145" nodeType="withEffect" presetClass="entr" presetID="53" presetSubtype="0">
                                  <p:stCondLst>
                                    <p:cond delay="1500"/>
                                  </p:stCondLst>
                                  <p:childTnLst>
                                    <p:set>
                                      <p:cBhvr>
                                        <p:cTn dur="1" fill="hold" id="146">
                                          <p:stCondLst>
                                            <p:cond delay="0"/>
                                          </p:stCondLst>
                                        </p:cTn>
                                        <p:tgtEl>
                                          <p:spTgt spid="279"/>
                                        </p:tgtEl>
                                        <p:attrNameLst>
                                          <p:attrName>style.visibility</p:attrName>
                                        </p:attrNameLst>
                                      </p:cBhvr>
                                      <p:to>
                                        <p:strVal val="visible"/>
                                      </p:to>
                                    </p:set>
                                    <p:anim calcmode="lin" valueType="num">
                                      <p:cBhvr>
                                        <p:cTn dur="500" fill="hold" id="147"/>
                                        <p:tgtEl>
                                          <p:spTgt spid="279"/>
                                        </p:tgtEl>
                                        <p:attrNameLst>
                                          <p:attrName>ppt_w</p:attrName>
                                        </p:attrNameLst>
                                      </p:cBhvr>
                                      <p:tavLst>
                                        <p:tav tm="0">
                                          <p:val>
                                            <p:fltVal val="0"/>
                                          </p:val>
                                        </p:tav>
                                        <p:tav tm="100000">
                                          <p:val>
                                            <p:strVal val="#ppt_w"/>
                                          </p:val>
                                        </p:tav>
                                      </p:tavLst>
                                    </p:anim>
                                    <p:anim calcmode="lin" valueType="num">
                                      <p:cBhvr>
                                        <p:cTn dur="500" fill="hold" id="148"/>
                                        <p:tgtEl>
                                          <p:spTgt spid="279"/>
                                        </p:tgtEl>
                                        <p:attrNameLst>
                                          <p:attrName>ppt_h</p:attrName>
                                        </p:attrNameLst>
                                      </p:cBhvr>
                                      <p:tavLst>
                                        <p:tav tm="0">
                                          <p:val>
                                            <p:fltVal val="0"/>
                                          </p:val>
                                        </p:tav>
                                        <p:tav tm="100000">
                                          <p:val>
                                            <p:strVal val="#ppt_h"/>
                                          </p:val>
                                        </p:tav>
                                      </p:tavLst>
                                    </p:anim>
                                    <p:animEffect filter="fade" transition="in">
                                      <p:cBhvr>
                                        <p:cTn dur="500" id="149"/>
                                        <p:tgtEl>
                                          <p:spTgt spid="279"/>
                                        </p:tgtEl>
                                      </p:cBhvr>
                                    </p:animEffect>
                                  </p:childTnLst>
                                </p:cTn>
                              </p:par>
                              <p:par>
                                <p:cTn fill="hold" grpId="0" id="150" nodeType="withEffect" presetClass="entr" presetID="53" presetSubtype="0">
                                  <p:stCondLst>
                                    <p:cond delay="1500"/>
                                  </p:stCondLst>
                                  <p:childTnLst>
                                    <p:set>
                                      <p:cBhvr>
                                        <p:cTn dur="1" fill="hold" id="151">
                                          <p:stCondLst>
                                            <p:cond delay="0"/>
                                          </p:stCondLst>
                                        </p:cTn>
                                        <p:tgtEl>
                                          <p:spTgt spid="280"/>
                                        </p:tgtEl>
                                        <p:attrNameLst>
                                          <p:attrName>style.visibility</p:attrName>
                                        </p:attrNameLst>
                                      </p:cBhvr>
                                      <p:to>
                                        <p:strVal val="visible"/>
                                      </p:to>
                                    </p:set>
                                    <p:anim calcmode="lin" valueType="num">
                                      <p:cBhvr>
                                        <p:cTn dur="500" fill="hold" id="152"/>
                                        <p:tgtEl>
                                          <p:spTgt spid="280"/>
                                        </p:tgtEl>
                                        <p:attrNameLst>
                                          <p:attrName>ppt_w</p:attrName>
                                        </p:attrNameLst>
                                      </p:cBhvr>
                                      <p:tavLst>
                                        <p:tav tm="0">
                                          <p:val>
                                            <p:fltVal val="0"/>
                                          </p:val>
                                        </p:tav>
                                        <p:tav tm="100000">
                                          <p:val>
                                            <p:strVal val="#ppt_w"/>
                                          </p:val>
                                        </p:tav>
                                      </p:tavLst>
                                    </p:anim>
                                    <p:anim calcmode="lin" valueType="num">
                                      <p:cBhvr>
                                        <p:cTn dur="500" fill="hold" id="153"/>
                                        <p:tgtEl>
                                          <p:spTgt spid="280"/>
                                        </p:tgtEl>
                                        <p:attrNameLst>
                                          <p:attrName>ppt_h</p:attrName>
                                        </p:attrNameLst>
                                      </p:cBhvr>
                                      <p:tavLst>
                                        <p:tav tm="0">
                                          <p:val>
                                            <p:fltVal val="0"/>
                                          </p:val>
                                        </p:tav>
                                        <p:tav tm="100000">
                                          <p:val>
                                            <p:strVal val="#ppt_h"/>
                                          </p:val>
                                        </p:tav>
                                      </p:tavLst>
                                    </p:anim>
                                    <p:animEffect filter="fade" transition="in">
                                      <p:cBhvr>
                                        <p:cTn dur="500" id="154"/>
                                        <p:tgtEl>
                                          <p:spTgt spid="280"/>
                                        </p:tgtEl>
                                      </p:cBhvr>
                                    </p:animEffect>
                                  </p:childTnLst>
                                </p:cTn>
                              </p:par>
                              <p:par>
                                <p:cTn fill="hold" id="155" nodeType="withEffect" presetClass="entr" presetID="53" presetSubtype="0">
                                  <p:stCondLst>
                                    <p:cond delay="1500"/>
                                  </p:stCondLst>
                                  <p:childTnLst>
                                    <p:set>
                                      <p:cBhvr>
                                        <p:cTn dur="1" fill="hold" id="156">
                                          <p:stCondLst>
                                            <p:cond delay="0"/>
                                          </p:stCondLst>
                                        </p:cTn>
                                        <p:tgtEl>
                                          <p:spTgt spid="281"/>
                                        </p:tgtEl>
                                        <p:attrNameLst>
                                          <p:attrName>style.visibility</p:attrName>
                                        </p:attrNameLst>
                                      </p:cBhvr>
                                      <p:to>
                                        <p:strVal val="visible"/>
                                      </p:to>
                                    </p:set>
                                    <p:anim calcmode="lin" valueType="num">
                                      <p:cBhvr>
                                        <p:cTn dur="500" fill="hold" id="157"/>
                                        <p:tgtEl>
                                          <p:spTgt spid="281"/>
                                        </p:tgtEl>
                                        <p:attrNameLst>
                                          <p:attrName>ppt_w</p:attrName>
                                        </p:attrNameLst>
                                      </p:cBhvr>
                                      <p:tavLst>
                                        <p:tav tm="0">
                                          <p:val>
                                            <p:fltVal val="0"/>
                                          </p:val>
                                        </p:tav>
                                        <p:tav tm="100000">
                                          <p:val>
                                            <p:strVal val="#ppt_w"/>
                                          </p:val>
                                        </p:tav>
                                      </p:tavLst>
                                    </p:anim>
                                    <p:anim calcmode="lin" valueType="num">
                                      <p:cBhvr>
                                        <p:cTn dur="500" fill="hold" id="158"/>
                                        <p:tgtEl>
                                          <p:spTgt spid="281"/>
                                        </p:tgtEl>
                                        <p:attrNameLst>
                                          <p:attrName>ppt_h</p:attrName>
                                        </p:attrNameLst>
                                      </p:cBhvr>
                                      <p:tavLst>
                                        <p:tav tm="0">
                                          <p:val>
                                            <p:fltVal val="0"/>
                                          </p:val>
                                        </p:tav>
                                        <p:tav tm="100000">
                                          <p:val>
                                            <p:strVal val="#ppt_h"/>
                                          </p:val>
                                        </p:tav>
                                      </p:tavLst>
                                    </p:anim>
                                    <p:animEffect filter="fade" transition="in">
                                      <p:cBhvr>
                                        <p:cTn dur="500" id="159"/>
                                        <p:tgtEl>
                                          <p:spTgt spid="281"/>
                                        </p:tgtEl>
                                      </p:cBhvr>
                                    </p:animEffect>
                                  </p:childTnLst>
                                </p:cTn>
                              </p:par>
                              <p:par>
                                <p:cTn fill="hold" grpId="0" id="160" nodeType="withEffect" presetClass="entr" presetID="53" presetSubtype="0">
                                  <p:stCondLst>
                                    <p:cond delay="1500"/>
                                  </p:stCondLst>
                                  <p:childTnLst>
                                    <p:set>
                                      <p:cBhvr>
                                        <p:cTn dur="1" fill="hold" id="161">
                                          <p:stCondLst>
                                            <p:cond delay="0"/>
                                          </p:stCondLst>
                                        </p:cTn>
                                        <p:tgtEl>
                                          <p:spTgt spid="282"/>
                                        </p:tgtEl>
                                        <p:attrNameLst>
                                          <p:attrName>style.visibility</p:attrName>
                                        </p:attrNameLst>
                                      </p:cBhvr>
                                      <p:to>
                                        <p:strVal val="visible"/>
                                      </p:to>
                                    </p:set>
                                    <p:anim calcmode="lin" valueType="num">
                                      <p:cBhvr>
                                        <p:cTn dur="500" fill="hold" id="162"/>
                                        <p:tgtEl>
                                          <p:spTgt spid="282"/>
                                        </p:tgtEl>
                                        <p:attrNameLst>
                                          <p:attrName>ppt_w</p:attrName>
                                        </p:attrNameLst>
                                      </p:cBhvr>
                                      <p:tavLst>
                                        <p:tav tm="0">
                                          <p:val>
                                            <p:fltVal val="0"/>
                                          </p:val>
                                        </p:tav>
                                        <p:tav tm="100000">
                                          <p:val>
                                            <p:strVal val="#ppt_w"/>
                                          </p:val>
                                        </p:tav>
                                      </p:tavLst>
                                    </p:anim>
                                    <p:anim calcmode="lin" valueType="num">
                                      <p:cBhvr>
                                        <p:cTn dur="500" fill="hold" id="163"/>
                                        <p:tgtEl>
                                          <p:spTgt spid="282"/>
                                        </p:tgtEl>
                                        <p:attrNameLst>
                                          <p:attrName>ppt_h</p:attrName>
                                        </p:attrNameLst>
                                      </p:cBhvr>
                                      <p:tavLst>
                                        <p:tav tm="0">
                                          <p:val>
                                            <p:fltVal val="0"/>
                                          </p:val>
                                        </p:tav>
                                        <p:tav tm="100000">
                                          <p:val>
                                            <p:strVal val="#ppt_h"/>
                                          </p:val>
                                        </p:tav>
                                      </p:tavLst>
                                    </p:anim>
                                    <p:animEffect filter="fade" transition="in">
                                      <p:cBhvr>
                                        <p:cTn dur="500" id="164"/>
                                        <p:tgtEl>
                                          <p:spTgt spid="282"/>
                                        </p:tgtEl>
                                      </p:cBhvr>
                                    </p:animEffect>
                                  </p:childTnLst>
                                </p:cTn>
                              </p:par>
                              <p:par>
                                <p:cTn fill="hold" grpId="0" id="165" nodeType="withEffect" presetClass="entr" presetID="53" presetSubtype="0">
                                  <p:stCondLst>
                                    <p:cond delay="1500"/>
                                  </p:stCondLst>
                                  <p:childTnLst>
                                    <p:set>
                                      <p:cBhvr>
                                        <p:cTn dur="1" fill="hold" id="166">
                                          <p:stCondLst>
                                            <p:cond delay="0"/>
                                          </p:stCondLst>
                                        </p:cTn>
                                        <p:tgtEl>
                                          <p:spTgt spid="283"/>
                                        </p:tgtEl>
                                        <p:attrNameLst>
                                          <p:attrName>style.visibility</p:attrName>
                                        </p:attrNameLst>
                                      </p:cBhvr>
                                      <p:to>
                                        <p:strVal val="visible"/>
                                      </p:to>
                                    </p:set>
                                    <p:anim calcmode="lin" valueType="num">
                                      <p:cBhvr>
                                        <p:cTn dur="500" fill="hold" id="167"/>
                                        <p:tgtEl>
                                          <p:spTgt spid="283"/>
                                        </p:tgtEl>
                                        <p:attrNameLst>
                                          <p:attrName>ppt_w</p:attrName>
                                        </p:attrNameLst>
                                      </p:cBhvr>
                                      <p:tavLst>
                                        <p:tav tm="0">
                                          <p:val>
                                            <p:fltVal val="0"/>
                                          </p:val>
                                        </p:tav>
                                        <p:tav tm="100000">
                                          <p:val>
                                            <p:strVal val="#ppt_w"/>
                                          </p:val>
                                        </p:tav>
                                      </p:tavLst>
                                    </p:anim>
                                    <p:anim calcmode="lin" valueType="num">
                                      <p:cBhvr>
                                        <p:cTn dur="500" fill="hold" id="168"/>
                                        <p:tgtEl>
                                          <p:spTgt spid="283"/>
                                        </p:tgtEl>
                                        <p:attrNameLst>
                                          <p:attrName>ppt_h</p:attrName>
                                        </p:attrNameLst>
                                      </p:cBhvr>
                                      <p:tavLst>
                                        <p:tav tm="0">
                                          <p:val>
                                            <p:fltVal val="0"/>
                                          </p:val>
                                        </p:tav>
                                        <p:tav tm="100000">
                                          <p:val>
                                            <p:strVal val="#ppt_h"/>
                                          </p:val>
                                        </p:tav>
                                      </p:tavLst>
                                    </p:anim>
                                    <p:animEffect filter="fade" transition="in">
                                      <p:cBhvr>
                                        <p:cTn dur="500" id="169"/>
                                        <p:tgtEl>
                                          <p:spTgt spid="283"/>
                                        </p:tgtEl>
                                      </p:cBhvr>
                                    </p:animEffect>
                                  </p:childTnLst>
                                </p:cTn>
                              </p:par>
                              <p:par>
                                <p:cTn fill="hold" grpId="0" id="170" nodeType="withEffect" presetClass="entr" presetID="53" presetSubtype="0">
                                  <p:stCondLst>
                                    <p:cond delay="1500"/>
                                  </p:stCondLst>
                                  <p:childTnLst>
                                    <p:set>
                                      <p:cBhvr>
                                        <p:cTn dur="1" fill="hold" id="171">
                                          <p:stCondLst>
                                            <p:cond delay="0"/>
                                          </p:stCondLst>
                                        </p:cTn>
                                        <p:tgtEl>
                                          <p:spTgt spid="284"/>
                                        </p:tgtEl>
                                        <p:attrNameLst>
                                          <p:attrName>style.visibility</p:attrName>
                                        </p:attrNameLst>
                                      </p:cBhvr>
                                      <p:to>
                                        <p:strVal val="visible"/>
                                      </p:to>
                                    </p:set>
                                    <p:anim calcmode="lin" valueType="num">
                                      <p:cBhvr>
                                        <p:cTn dur="500" fill="hold" id="172"/>
                                        <p:tgtEl>
                                          <p:spTgt spid="284"/>
                                        </p:tgtEl>
                                        <p:attrNameLst>
                                          <p:attrName>ppt_w</p:attrName>
                                        </p:attrNameLst>
                                      </p:cBhvr>
                                      <p:tavLst>
                                        <p:tav tm="0">
                                          <p:val>
                                            <p:fltVal val="0"/>
                                          </p:val>
                                        </p:tav>
                                        <p:tav tm="100000">
                                          <p:val>
                                            <p:strVal val="#ppt_w"/>
                                          </p:val>
                                        </p:tav>
                                      </p:tavLst>
                                    </p:anim>
                                    <p:anim calcmode="lin" valueType="num">
                                      <p:cBhvr>
                                        <p:cTn dur="500" fill="hold" id="173"/>
                                        <p:tgtEl>
                                          <p:spTgt spid="284"/>
                                        </p:tgtEl>
                                        <p:attrNameLst>
                                          <p:attrName>ppt_h</p:attrName>
                                        </p:attrNameLst>
                                      </p:cBhvr>
                                      <p:tavLst>
                                        <p:tav tm="0">
                                          <p:val>
                                            <p:fltVal val="0"/>
                                          </p:val>
                                        </p:tav>
                                        <p:tav tm="100000">
                                          <p:val>
                                            <p:strVal val="#ppt_h"/>
                                          </p:val>
                                        </p:tav>
                                      </p:tavLst>
                                    </p:anim>
                                    <p:animEffect filter="fade" transition="in">
                                      <p:cBhvr>
                                        <p:cTn dur="500" id="174"/>
                                        <p:tgtEl>
                                          <p:spTgt spid="284"/>
                                        </p:tgtEl>
                                      </p:cBhvr>
                                    </p:animEffect>
                                  </p:childTnLst>
                                </p:cTn>
                              </p:par>
                              <p:par>
                                <p:cTn fill="hold" grpId="0" id="175" nodeType="withEffect" presetClass="entr" presetID="53" presetSubtype="0">
                                  <p:stCondLst>
                                    <p:cond delay="1500"/>
                                  </p:stCondLst>
                                  <p:childTnLst>
                                    <p:set>
                                      <p:cBhvr>
                                        <p:cTn dur="1" fill="hold" id="176">
                                          <p:stCondLst>
                                            <p:cond delay="0"/>
                                          </p:stCondLst>
                                        </p:cTn>
                                        <p:tgtEl>
                                          <p:spTgt spid="285"/>
                                        </p:tgtEl>
                                        <p:attrNameLst>
                                          <p:attrName>style.visibility</p:attrName>
                                        </p:attrNameLst>
                                      </p:cBhvr>
                                      <p:to>
                                        <p:strVal val="visible"/>
                                      </p:to>
                                    </p:set>
                                    <p:anim calcmode="lin" valueType="num">
                                      <p:cBhvr>
                                        <p:cTn dur="500" fill="hold" id="177"/>
                                        <p:tgtEl>
                                          <p:spTgt spid="285"/>
                                        </p:tgtEl>
                                        <p:attrNameLst>
                                          <p:attrName>ppt_w</p:attrName>
                                        </p:attrNameLst>
                                      </p:cBhvr>
                                      <p:tavLst>
                                        <p:tav tm="0">
                                          <p:val>
                                            <p:fltVal val="0"/>
                                          </p:val>
                                        </p:tav>
                                        <p:tav tm="100000">
                                          <p:val>
                                            <p:strVal val="#ppt_w"/>
                                          </p:val>
                                        </p:tav>
                                      </p:tavLst>
                                    </p:anim>
                                    <p:anim calcmode="lin" valueType="num">
                                      <p:cBhvr>
                                        <p:cTn dur="500" fill="hold" id="178"/>
                                        <p:tgtEl>
                                          <p:spTgt spid="285"/>
                                        </p:tgtEl>
                                        <p:attrNameLst>
                                          <p:attrName>ppt_h</p:attrName>
                                        </p:attrNameLst>
                                      </p:cBhvr>
                                      <p:tavLst>
                                        <p:tav tm="0">
                                          <p:val>
                                            <p:fltVal val="0"/>
                                          </p:val>
                                        </p:tav>
                                        <p:tav tm="100000">
                                          <p:val>
                                            <p:strVal val="#ppt_h"/>
                                          </p:val>
                                        </p:tav>
                                      </p:tavLst>
                                    </p:anim>
                                    <p:animEffect filter="fade" transition="in">
                                      <p:cBhvr>
                                        <p:cTn dur="500" id="179"/>
                                        <p:tgtEl>
                                          <p:spTgt spid="285"/>
                                        </p:tgtEl>
                                      </p:cBhvr>
                                    </p:animEffect>
                                  </p:childTnLst>
                                </p:cTn>
                              </p:par>
                              <p:par>
                                <p:cTn fill="hold" grpId="0" id="180" nodeType="withEffect" presetClass="entr" presetID="53" presetSubtype="0">
                                  <p:stCondLst>
                                    <p:cond delay="1500"/>
                                  </p:stCondLst>
                                  <p:childTnLst>
                                    <p:set>
                                      <p:cBhvr>
                                        <p:cTn dur="1" fill="hold" id="181">
                                          <p:stCondLst>
                                            <p:cond delay="0"/>
                                          </p:stCondLst>
                                        </p:cTn>
                                        <p:tgtEl>
                                          <p:spTgt spid="286"/>
                                        </p:tgtEl>
                                        <p:attrNameLst>
                                          <p:attrName>style.visibility</p:attrName>
                                        </p:attrNameLst>
                                      </p:cBhvr>
                                      <p:to>
                                        <p:strVal val="visible"/>
                                      </p:to>
                                    </p:set>
                                    <p:anim calcmode="lin" valueType="num">
                                      <p:cBhvr>
                                        <p:cTn dur="500" fill="hold" id="182"/>
                                        <p:tgtEl>
                                          <p:spTgt spid="286"/>
                                        </p:tgtEl>
                                        <p:attrNameLst>
                                          <p:attrName>ppt_w</p:attrName>
                                        </p:attrNameLst>
                                      </p:cBhvr>
                                      <p:tavLst>
                                        <p:tav tm="0">
                                          <p:val>
                                            <p:fltVal val="0"/>
                                          </p:val>
                                        </p:tav>
                                        <p:tav tm="100000">
                                          <p:val>
                                            <p:strVal val="#ppt_w"/>
                                          </p:val>
                                        </p:tav>
                                      </p:tavLst>
                                    </p:anim>
                                    <p:anim calcmode="lin" valueType="num">
                                      <p:cBhvr>
                                        <p:cTn dur="500" fill="hold" id="183"/>
                                        <p:tgtEl>
                                          <p:spTgt spid="286"/>
                                        </p:tgtEl>
                                        <p:attrNameLst>
                                          <p:attrName>ppt_h</p:attrName>
                                        </p:attrNameLst>
                                      </p:cBhvr>
                                      <p:tavLst>
                                        <p:tav tm="0">
                                          <p:val>
                                            <p:fltVal val="0"/>
                                          </p:val>
                                        </p:tav>
                                        <p:tav tm="100000">
                                          <p:val>
                                            <p:strVal val="#ppt_h"/>
                                          </p:val>
                                        </p:tav>
                                      </p:tavLst>
                                    </p:anim>
                                    <p:animEffect filter="fade" transition="in">
                                      <p:cBhvr>
                                        <p:cTn dur="500" id="184"/>
                                        <p:tgtEl>
                                          <p:spTgt spid="286"/>
                                        </p:tgtEl>
                                      </p:cBhvr>
                                    </p:animEffect>
                                  </p:childTnLst>
                                </p:cTn>
                              </p:par>
                              <p:par>
                                <p:cTn fill="hold" grpId="0" id="185" nodeType="withEffect" presetClass="entr" presetID="53" presetSubtype="0">
                                  <p:stCondLst>
                                    <p:cond delay="1500"/>
                                  </p:stCondLst>
                                  <p:childTnLst>
                                    <p:set>
                                      <p:cBhvr>
                                        <p:cTn dur="1" fill="hold" id="186">
                                          <p:stCondLst>
                                            <p:cond delay="0"/>
                                          </p:stCondLst>
                                        </p:cTn>
                                        <p:tgtEl>
                                          <p:spTgt spid="287"/>
                                        </p:tgtEl>
                                        <p:attrNameLst>
                                          <p:attrName>style.visibility</p:attrName>
                                        </p:attrNameLst>
                                      </p:cBhvr>
                                      <p:to>
                                        <p:strVal val="visible"/>
                                      </p:to>
                                    </p:set>
                                    <p:anim calcmode="lin" valueType="num">
                                      <p:cBhvr>
                                        <p:cTn dur="500" fill="hold" id="187"/>
                                        <p:tgtEl>
                                          <p:spTgt spid="287"/>
                                        </p:tgtEl>
                                        <p:attrNameLst>
                                          <p:attrName>ppt_w</p:attrName>
                                        </p:attrNameLst>
                                      </p:cBhvr>
                                      <p:tavLst>
                                        <p:tav tm="0">
                                          <p:val>
                                            <p:fltVal val="0"/>
                                          </p:val>
                                        </p:tav>
                                        <p:tav tm="100000">
                                          <p:val>
                                            <p:strVal val="#ppt_w"/>
                                          </p:val>
                                        </p:tav>
                                      </p:tavLst>
                                    </p:anim>
                                    <p:anim calcmode="lin" valueType="num">
                                      <p:cBhvr>
                                        <p:cTn dur="500" fill="hold" id="188"/>
                                        <p:tgtEl>
                                          <p:spTgt spid="287"/>
                                        </p:tgtEl>
                                        <p:attrNameLst>
                                          <p:attrName>ppt_h</p:attrName>
                                        </p:attrNameLst>
                                      </p:cBhvr>
                                      <p:tavLst>
                                        <p:tav tm="0">
                                          <p:val>
                                            <p:fltVal val="0"/>
                                          </p:val>
                                        </p:tav>
                                        <p:tav tm="100000">
                                          <p:val>
                                            <p:strVal val="#ppt_h"/>
                                          </p:val>
                                        </p:tav>
                                      </p:tavLst>
                                    </p:anim>
                                    <p:animEffect filter="fade" transition="in">
                                      <p:cBhvr>
                                        <p:cTn dur="500" id="189"/>
                                        <p:tgtEl>
                                          <p:spTgt spid="287"/>
                                        </p:tgtEl>
                                      </p:cBhvr>
                                    </p:animEffect>
                                  </p:childTnLst>
                                </p:cTn>
                              </p:par>
                              <p:par>
                                <p:cTn fill="hold" grpId="0" id="190" nodeType="withEffect" presetClass="entr" presetID="53" presetSubtype="0">
                                  <p:stCondLst>
                                    <p:cond delay="1500"/>
                                  </p:stCondLst>
                                  <p:childTnLst>
                                    <p:set>
                                      <p:cBhvr>
                                        <p:cTn dur="1" fill="hold" id="191">
                                          <p:stCondLst>
                                            <p:cond delay="0"/>
                                          </p:stCondLst>
                                        </p:cTn>
                                        <p:tgtEl>
                                          <p:spTgt spid="288"/>
                                        </p:tgtEl>
                                        <p:attrNameLst>
                                          <p:attrName>style.visibility</p:attrName>
                                        </p:attrNameLst>
                                      </p:cBhvr>
                                      <p:to>
                                        <p:strVal val="visible"/>
                                      </p:to>
                                    </p:set>
                                    <p:anim calcmode="lin" valueType="num">
                                      <p:cBhvr>
                                        <p:cTn dur="500" fill="hold" id="192"/>
                                        <p:tgtEl>
                                          <p:spTgt spid="288"/>
                                        </p:tgtEl>
                                        <p:attrNameLst>
                                          <p:attrName>ppt_w</p:attrName>
                                        </p:attrNameLst>
                                      </p:cBhvr>
                                      <p:tavLst>
                                        <p:tav tm="0">
                                          <p:val>
                                            <p:fltVal val="0"/>
                                          </p:val>
                                        </p:tav>
                                        <p:tav tm="100000">
                                          <p:val>
                                            <p:strVal val="#ppt_w"/>
                                          </p:val>
                                        </p:tav>
                                      </p:tavLst>
                                    </p:anim>
                                    <p:anim calcmode="lin" valueType="num">
                                      <p:cBhvr>
                                        <p:cTn dur="500" fill="hold" id="193"/>
                                        <p:tgtEl>
                                          <p:spTgt spid="288"/>
                                        </p:tgtEl>
                                        <p:attrNameLst>
                                          <p:attrName>ppt_h</p:attrName>
                                        </p:attrNameLst>
                                      </p:cBhvr>
                                      <p:tavLst>
                                        <p:tav tm="0">
                                          <p:val>
                                            <p:fltVal val="0"/>
                                          </p:val>
                                        </p:tav>
                                        <p:tav tm="100000">
                                          <p:val>
                                            <p:strVal val="#ppt_h"/>
                                          </p:val>
                                        </p:tav>
                                      </p:tavLst>
                                    </p:anim>
                                    <p:animEffect filter="fade" transition="in">
                                      <p:cBhvr>
                                        <p:cTn dur="500" id="194"/>
                                        <p:tgtEl>
                                          <p:spTgt spid="288"/>
                                        </p:tgtEl>
                                      </p:cBhvr>
                                    </p:animEffect>
                                  </p:childTnLst>
                                </p:cTn>
                              </p:par>
                              <p:par>
                                <p:cTn fill="hold" grpId="0" id="195" nodeType="withEffect" presetClass="entr" presetID="53" presetSubtype="0">
                                  <p:stCondLst>
                                    <p:cond delay="1500"/>
                                  </p:stCondLst>
                                  <p:childTnLst>
                                    <p:set>
                                      <p:cBhvr>
                                        <p:cTn dur="1" fill="hold" id="196">
                                          <p:stCondLst>
                                            <p:cond delay="0"/>
                                          </p:stCondLst>
                                        </p:cTn>
                                        <p:tgtEl>
                                          <p:spTgt spid="289"/>
                                        </p:tgtEl>
                                        <p:attrNameLst>
                                          <p:attrName>style.visibility</p:attrName>
                                        </p:attrNameLst>
                                      </p:cBhvr>
                                      <p:to>
                                        <p:strVal val="visible"/>
                                      </p:to>
                                    </p:set>
                                    <p:anim calcmode="lin" valueType="num">
                                      <p:cBhvr>
                                        <p:cTn dur="500" fill="hold" id="197"/>
                                        <p:tgtEl>
                                          <p:spTgt spid="289"/>
                                        </p:tgtEl>
                                        <p:attrNameLst>
                                          <p:attrName>ppt_w</p:attrName>
                                        </p:attrNameLst>
                                      </p:cBhvr>
                                      <p:tavLst>
                                        <p:tav tm="0">
                                          <p:val>
                                            <p:fltVal val="0"/>
                                          </p:val>
                                        </p:tav>
                                        <p:tav tm="100000">
                                          <p:val>
                                            <p:strVal val="#ppt_w"/>
                                          </p:val>
                                        </p:tav>
                                      </p:tavLst>
                                    </p:anim>
                                    <p:anim calcmode="lin" valueType="num">
                                      <p:cBhvr>
                                        <p:cTn dur="500" fill="hold" id="198"/>
                                        <p:tgtEl>
                                          <p:spTgt spid="289"/>
                                        </p:tgtEl>
                                        <p:attrNameLst>
                                          <p:attrName>ppt_h</p:attrName>
                                        </p:attrNameLst>
                                      </p:cBhvr>
                                      <p:tavLst>
                                        <p:tav tm="0">
                                          <p:val>
                                            <p:fltVal val="0"/>
                                          </p:val>
                                        </p:tav>
                                        <p:tav tm="100000">
                                          <p:val>
                                            <p:strVal val="#ppt_h"/>
                                          </p:val>
                                        </p:tav>
                                      </p:tavLst>
                                    </p:anim>
                                    <p:animEffect filter="fade" transition="in">
                                      <p:cBhvr>
                                        <p:cTn dur="500" id="199"/>
                                        <p:tgtEl>
                                          <p:spTgt spid="289"/>
                                        </p:tgtEl>
                                      </p:cBhvr>
                                    </p:animEffect>
                                  </p:childTnLst>
                                </p:cTn>
                              </p:par>
                              <p:par>
                                <p:cTn fill="hold" id="200" nodeType="withEffect" presetClass="entr" presetID="53" presetSubtype="0">
                                  <p:stCondLst>
                                    <p:cond delay="2000"/>
                                  </p:stCondLst>
                                  <p:childTnLst>
                                    <p:set>
                                      <p:cBhvr>
                                        <p:cTn dur="1" fill="hold" id="201">
                                          <p:stCondLst>
                                            <p:cond delay="0"/>
                                          </p:stCondLst>
                                        </p:cTn>
                                        <p:tgtEl>
                                          <p:spTgt spid="290"/>
                                        </p:tgtEl>
                                        <p:attrNameLst>
                                          <p:attrName>style.visibility</p:attrName>
                                        </p:attrNameLst>
                                      </p:cBhvr>
                                      <p:to>
                                        <p:strVal val="visible"/>
                                      </p:to>
                                    </p:set>
                                    <p:anim calcmode="lin" valueType="num">
                                      <p:cBhvr>
                                        <p:cTn dur="500" fill="hold" id="202"/>
                                        <p:tgtEl>
                                          <p:spTgt spid="290"/>
                                        </p:tgtEl>
                                        <p:attrNameLst>
                                          <p:attrName>ppt_w</p:attrName>
                                        </p:attrNameLst>
                                      </p:cBhvr>
                                      <p:tavLst>
                                        <p:tav tm="0">
                                          <p:val>
                                            <p:fltVal val="0"/>
                                          </p:val>
                                        </p:tav>
                                        <p:tav tm="100000">
                                          <p:val>
                                            <p:strVal val="#ppt_w"/>
                                          </p:val>
                                        </p:tav>
                                      </p:tavLst>
                                    </p:anim>
                                    <p:anim calcmode="lin" valueType="num">
                                      <p:cBhvr>
                                        <p:cTn dur="500" fill="hold" id="203"/>
                                        <p:tgtEl>
                                          <p:spTgt spid="290"/>
                                        </p:tgtEl>
                                        <p:attrNameLst>
                                          <p:attrName>ppt_h</p:attrName>
                                        </p:attrNameLst>
                                      </p:cBhvr>
                                      <p:tavLst>
                                        <p:tav tm="0">
                                          <p:val>
                                            <p:fltVal val="0"/>
                                          </p:val>
                                        </p:tav>
                                        <p:tav tm="100000">
                                          <p:val>
                                            <p:strVal val="#ppt_h"/>
                                          </p:val>
                                        </p:tav>
                                      </p:tavLst>
                                    </p:anim>
                                    <p:animEffect filter="fade" transition="in">
                                      <p:cBhvr>
                                        <p:cTn dur="500" id="204"/>
                                        <p:tgtEl>
                                          <p:spTgt spid="290"/>
                                        </p:tgtEl>
                                      </p:cBhvr>
                                    </p:animEffect>
                                  </p:childTnLst>
                                </p:cTn>
                              </p:par>
                              <p:par>
                                <p:cTn fill="hold" grpId="0" id="205" nodeType="withEffect" presetClass="entr" presetID="53" presetSubtype="0">
                                  <p:stCondLst>
                                    <p:cond delay="2000"/>
                                  </p:stCondLst>
                                  <p:childTnLst>
                                    <p:set>
                                      <p:cBhvr>
                                        <p:cTn dur="1" fill="hold" id="206">
                                          <p:stCondLst>
                                            <p:cond delay="0"/>
                                          </p:stCondLst>
                                        </p:cTn>
                                        <p:tgtEl>
                                          <p:spTgt spid="295"/>
                                        </p:tgtEl>
                                        <p:attrNameLst>
                                          <p:attrName>style.visibility</p:attrName>
                                        </p:attrNameLst>
                                      </p:cBhvr>
                                      <p:to>
                                        <p:strVal val="visible"/>
                                      </p:to>
                                    </p:set>
                                    <p:anim calcmode="lin" valueType="num">
                                      <p:cBhvr>
                                        <p:cTn dur="500" fill="hold" id="207"/>
                                        <p:tgtEl>
                                          <p:spTgt spid="295"/>
                                        </p:tgtEl>
                                        <p:attrNameLst>
                                          <p:attrName>ppt_w</p:attrName>
                                        </p:attrNameLst>
                                      </p:cBhvr>
                                      <p:tavLst>
                                        <p:tav tm="0">
                                          <p:val>
                                            <p:fltVal val="0"/>
                                          </p:val>
                                        </p:tav>
                                        <p:tav tm="100000">
                                          <p:val>
                                            <p:strVal val="#ppt_w"/>
                                          </p:val>
                                        </p:tav>
                                      </p:tavLst>
                                    </p:anim>
                                    <p:anim calcmode="lin" valueType="num">
                                      <p:cBhvr>
                                        <p:cTn dur="500" fill="hold" id="208"/>
                                        <p:tgtEl>
                                          <p:spTgt spid="295"/>
                                        </p:tgtEl>
                                        <p:attrNameLst>
                                          <p:attrName>ppt_h</p:attrName>
                                        </p:attrNameLst>
                                      </p:cBhvr>
                                      <p:tavLst>
                                        <p:tav tm="0">
                                          <p:val>
                                            <p:fltVal val="0"/>
                                          </p:val>
                                        </p:tav>
                                        <p:tav tm="100000">
                                          <p:val>
                                            <p:strVal val="#ppt_h"/>
                                          </p:val>
                                        </p:tav>
                                      </p:tavLst>
                                    </p:anim>
                                    <p:animEffect filter="fade" transition="in">
                                      <p:cBhvr>
                                        <p:cTn dur="500" id="209"/>
                                        <p:tgtEl>
                                          <p:spTgt spid="295"/>
                                        </p:tgtEl>
                                      </p:cBhvr>
                                    </p:animEffect>
                                  </p:childTnLst>
                                </p:cTn>
                              </p:par>
                              <p:par>
                                <p:cTn fill="hold" id="210" nodeType="withEffect" presetClass="entr" presetID="53" presetSubtype="0">
                                  <p:stCondLst>
                                    <p:cond delay="2000"/>
                                  </p:stCondLst>
                                  <p:childTnLst>
                                    <p:set>
                                      <p:cBhvr>
                                        <p:cTn dur="1" fill="hold" id="211">
                                          <p:stCondLst>
                                            <p:cond delay="0"/>
                                          </p:stCondLst>
                                        </p:cTn>
                                        <p:tgtEl>
                                          <p:spTgt spid="296"/>
                                        </p:tgtEl>
                                        <p:attrNameLst>
                                          <p:attrName>style.visibility</p:attrName>
                                        </p:attrNameLst>
                                      </p:cBhvr>
                                      <p:to>
                                        <p:strVal val="visible"/>
                                      </p:to>
                                    </p:set>
                                    <p:anim calcmode="lin" valueType="num">
                                      <p:cBhvr>
                                        <p:cTn dur="500" fill="hold" id="212"/>
                                        <p:tgtEl>
                                          <p:spTgt spid="296"/>
                                        </p:tgtEl>
                                        <p:attrNameLst>
                                          <p:attrName>ppt_w</p:attrName>
                                        </p:attrNameLst>
                                      </p:cBhvr>
                                      <p:tavLst>
                                        <p:tav tm="0">
                                          <p:val>
                                            <p:fltVal val="0"/>
                                          </p:val>
                                        </p:tav>
                                        <p:tav tm="100000">
                                          <p:val>
                                            <p:strVal val="#ppt_w"/>
                                          </p:val>
                                        </p:tav>
                                      </p:tavLst>
                                    </p:anim>
                                    <p:anim calcmode="lin" valueType="num">
                                      <p:cBhvr>
                                        <p:cTn dur="500" fill="hold" id="213"/>
                                        <p:tgtEl>
                                          <p:spTgt spid="296"/>
                                        </p:tgtEl>
                                        <p:attrNameLst>
                                          <p:attrName>ppt_h</p:attrName>
                                        </p:attrNameLst>
                                      </p:cBhvr>
                                      <p:tavLst>
                                        <p:tav tm="0">
                                          <p:val>
                                            <p:fltVal val="0"/>
                                          </p:val>
                                        </p:tav>
                                        <p:tav tm="100000">
                                          <p:val>
                                            <p:strVal val="#ppt_h"/>
                                          </p:val>
                                        </p:tav>
                                      </p:tavLst>
                                    </p:anim>
                                    <p:animEffect filter="fade" transition="in">
                                      <p:cBhvr>
                                        <p:cTn dur="500" id="214"/>
                                        <p:tgtEl>
                                          <p:spTgt spid="296"/>
                                        </p:tgtEl>
                                      </p:cBhvr>
                                    </p:animEffect>
                                  </p:childTnLst>
                                </p:cTn>
                              </p:par>
                              <p:par>
                                <p:cTn fill="hold" grpId="0" id="215" nodeType="withEffect" presetClass="entr" presetID="53" presetSubtype="0">
                                  <p:stCondLst>
                                    <p:cond delay="2000"/>
                                  </p:stCondLst>
                                  <p:childTnLst>
                                    <p:set>
                                      <p:cBhvr>
                                        <p:cTn dur="1" fill="hold" id="216">
                                          <p:stCondLst>
                                            <p:cond delay="0"/>
                                          </p:stCondLst>
                                        </p:cTn>
                                        <p:tgtEl>
                                          <p:spTgt spid="297"/>
                                        </p:tgtEl>
                                        <p:attrNameLst>
                                          <p:attrName>style.visibility</p:attrName>
                                        </p:attrNameLst>
                                      </p:cBhvr>
                                      <p:to>
                                        <p:strVal val="visible"/>
                                      </p:to>
                                    </p:set>
                                    <p:anim calcmode="lin" valueType="num">
                                      <p:cBhvr>
                                        <p:cTn dur="500" fill="hold" id="217"/>
                                        <p:tgtEl>
                                          <p:spTgt spid="297"/>
                                        </p:tgtEl>
                                        <p:attrNameLst>
                                          <p:attrName>ppt_w</p:attrName>
                                        </p:attrNameLst>
                                      </p:cBhvr>
                                      <p:tavLst>
                                        <p:tav tm="0">
                                          <p:val>
                                            <p:fltVal val="0"/>
                                          </p:val>
                                        </p:tav>
                                        <p:tav tm="100000">
                                          <p:val>
                                            <p:strVal val="#ppt_w"/>
                                          </p:val>
                                        </p:tav>
                                      </p:tavLst>
                                    </p:anim>
                                    <p:anim calcmode="lin" valueType="num">
                                      <p:cBhvr>
                                        <p:cTn dur="500" fill="hold" id="218"/>
                                        <p:tgtEl>
                                          <p:spTgt spid="297"/>
                                        </p:tgtEl>
                                        <p:attrNameLst>
                                          <p:attrName>ppt_h</p:attrName>
                                        </p:attrNameLst>
                                      </p:cBhvr>
                                      <p:tavLst>
                                        <p:tav tm="0">
                                          <p:val>
                                            <p:fltVal val="0"/>
                                          </p:val>
                                        </p:tav>
                                        <p:tav tm="100000">
                                          <p:val>
                                            <p:strVal val="#ppt_h"/>
                                          </p:val>
                                        </p:tav>
                                      </p:tavLst>
                                    </p:anim>
                                    <p:animEffect filter="fade" transition="in">
                                      <p:cBhvr>
                                        <p:cTn dur="500" id="219"/>
                                        <p:tgtEl>
                                          <p:spTgt spid="297"/>
                                        </p:tgtEl>
                                      </p:cBhvr>
                                    </p:animEffect>
                                  </p:childTnLst>
                                </p:cTn>
                              </p:par>
                              <p:par>
                                <p:cTn fill="hold" id="220" nodeType="withEffect" presetClass="entr" presetID="53" presetSubtype="0">
                                  <p:stCondLst>
                                    <p:cond delay="2000"/>
                                  </p:stCondLst>
                                  <p:childTnLst>
                                    <p:set>
                                      <p:cBhvr>
                                        <p:cTn dur="1" fill="hold" id="221">
                                          <p:stCondLst>
                                            <p:cond delay="0"/>
                                          </p:stCondLst>
                                        </p:cTn>
                                        <p:tgtEl>
                                          <p:spTgt spid="298"/>
                                        </p:tgtEl>
                                        <p:attrNameLst>
                                          <p:attrName>style.visibility</p:attrName>
                                        </p:attrNameLst>
                                      </p:cBhvr>
                                      <p:to>
                                        <p:strVal val="visible"/>
                                      </p:to>
                                    </p:set>
                                    <p:anim calcmode="lin" valueType="num">
                                      <p:cBhvr>
                                        <p:cTn dur="500" fill="hold" id="222"/>
                                        <p:tgtEl>
                                          <p:spTgt spid="298"/>
                                        </p:tgtEl>
                                        <p:attrNameLst>
                                          <p:attrName>ppt_w</p:attrName>
                                        </p:attrNameLst>
                                      </p:cBhvr>
                                      <p:tavLst>
                                        <p:tav tm="0">
                                          <p:val>
                                            <p:fltVal val="0"/>
                                          </p:val>
                                        </p:tav>
                                        <p:tav tm="100000">
                                          <p:val>
                                            <p:strVal val="#ppt_w"/>
                                          </p:val>
                                        </p:tav>
                                      </p:tavLst>
                                    </p:anim>
                                    <p:anim calcmode="lin" valueType="num">
                                      <p:cBhvr>
                                        <p:cTn dur="500" fill="hold" id="223"/>
                                        <p:tgtEl>
                                          <p:spTgt spid="298"/>
                                        </p:tgtEl>
                                        <p:attrNameLst>
                                          <p:attrName>ppt_h</p:attrName>
                                        </p:attrNameLst>
                                      </p:cBhvr>
                                      <p:tavLst>
                                        <p:tav tm="0">
                                          <p:val>
                                            <p:fltVal val="0"/>
                                          </p:val>
                                        </p:tav>
                                        <p:tav tm="100000">
                                          <p:val>
                                            <p:strVal val="#ppt_h"/>
                                          </p:val>
                                        </p:tav>
                                      </p:tavLst>
                                    </p:anim>
                                    <p:animEffect filter="fade" transition="in">
                                      <p:cBhvr>
                                        <p:cTn dur="500" id="224"/>
                                        <p:tgtEl>
                                          <p:spTgt spid="298"/>
                                        </p:tgtEl>
                                      </p:cBhvr>
                                    </p:animEffect>
                                  </p:childTnLst>
                                </p:cTn>
                              </p:par>
                              <p:par>
                                <p:cTn fill="hold" grpId="0" id="225" nodeType="withEffect" presetClass="entr" presetID="53" presetSubtype="0">
                                  <p:stCondLst>
                                    <p:cond delay="2000"/>
                                  </p:stCondLst>
                                  <p:childTnLst>
                                    <p:set>
                                      <p:cBhvr>
                                        <p:cTn dur="1" fill="hold" id="226">
                                          <p:stCondLst>
                                            <p:cond delay="0"/>
                                          </p:stCondLst>
                                        </p:cTn>
                                        <p:tgtEl>
                                          <p:spTgt spid="299"/>
                                        </p:tgtEl>
                                        <p:attrNameLst>
                                          <p:attrName>style.visibility</p:attrName>
                                        </p:attrNameLst>
                                      </p:cBhvr>
                                      <p:to>
                                        <p:strVal val="visible"/>
                                      </p:to>
                                    </p:set>
                                    <p:anim calcmode="lin" valueType="num">
                                      <p:cBhvr>
                                        <p:cTn dur="500" fill="hold" id="227"/>
                                        <p:tgtEl>
                                          <p:spTgt spid="299"/>
                                        </p:tgtEl>
                                        <p:attrNameLst>
                                          <p:attrName>ppt_w</p:attrName>
                                        </p:attrNameLst>
                                      </p:cBhvr>
                                      <p:tavLst>
                                        <p:tav tm="0">
                                          <p:val>
                                            <p:fltVal val="0"/>
                                          </p:val>
                                        </p:tav>
                                        <p:tav tm="100000">
                                          <p:val>
                                            <p:strVal val="#ppt_w"/>
                                          </p:val>
                                        </p:tav>
                                      </p:tavLst>
                                    </p:anim>
                                    <p:anim calcmode="lin" valueType="num">
                                      <p:cBhvr>
                                        <p:cTn dur="500" fill="hold" id="228"/>
                                        <p:tgtEl>
                                          <p:spTgt spid="299"/>
                                        </p:tgtEl>
                                        <p:attrNameLst>
                                          <p:attrName>ppt_h</p:attrName>
                                        </p:attrNameLst>
                                      </p:cBhvr>
                                      <p:tavLst>
                                        <p:tav tm="0">
                                          <p:val>
                                            <p:fltVal val="0"/>
                                          </p:val>
                                        </p:tav>
                                        <p:tav tm="100000">
                                          <p:val>
                                            <p:strVal val="#ppt_h"/>
                                          </p:val>
                                        </p:tav>
                                      </p:tavLst>
                                    </p:anim>
                                    <p:animEffect filter="fade" transition="in">
                                      <p:cBhvr>
                                        <p:cTn dur="500" id="229"/>
                                        <p:tgtEl>
                                          <p:spTgt spid="299"/>
                                        </p:tgtEl>
                                      </p:cBhvr>
                                    </p:animEffect>
                                  </p:childTnLst>
                                </p:cTn>
                              </p:par>
                              <p:par>
                                <p:cTn fill="hold" grpId="0" id="230" nodeType="withEffect" presetClass="entr" presetID="53" presetSubtype="0">
                                  <p:stCondLst>
                                    <p:cond delay="2000"/>
                                  </p:stCondLst>
                                  <p:childTnLst>
                                    <p:set>
                                      <p:cBhvr>
                                        <p:cTn dur="1" fill="hold" id="231">
                                          <p:stCondLst>
                                            <p:cond delay="0"/>
                                          </p:stCondLst>
                                        </p:cTn>
                                        <p:tgtEl>
                                          <p:spTgt spid="300"/>
                                        </p:tgtEl>
                                        <p:attrNameLst>
                                          <p:attrName>style.visibility</p:attrName>
                                        </p:attrNameLst>
                                      </p:cBhvr>
                                      <p:to>
                                        <p:strVal val="visible"/>
                                      </p:to>
                                    </p:set>
                                    <p:anim calcmode="lin" valueType="num">
                                      <p:cBhvr>
                                        <p:cTn dur="500" fill="hold" id="232"/>
                                        <p:tgtEl>
                                          <p:spTgt spid="300"/>
                                        </p:tgtEl>
                                        <p:attrNameLst>
                                          <p:attrName>ppt_w</p:attrName>
                                        </p:attrNameLst>
                                      </p:cBhvr>
                                      <p:tavLst>
                                        <p:tav tm="0">
                                          <p:val>
                                            <p:fltVal val="0"/>
                                          </p:val>
                                        </p:tav>
                                        <p:tav tm="100000">
                                          <p:val>
                                            <p:strVal val="#ppt_w"/>
                                          </p:val>
                                        </p:tav>
                                      </p:tavLst>
                                    </p:anim>
                                    <p:anim calcmode="lin" valueType="num">
                                      <p:cBhvr>
                                        <p:cTn dur="500" fill="hold" id="233"/>
                                        <p:tgtEl>
                                          <p:spTgt spid="300"/>
                                        </p:tgtEl>
                                        <p:attrNameLst>
                                          <p:attrName>ppt_h</p:attrName>
                                        </p:attrNameLst>
                                      </p:cBhvr>
                                      <p:tavLst>
                                        <p:tav tm="0">
                                          <p:val>
                                            <p:fltVal val="0"/>
                                          </p:val>
                                        </p:tav>
                                        <p:tav tm="100000">
                                          <p:val>
                                            <p:strVal val="#ppt_h"/>
                                          </p:val>
                                        </p:tav>
                                      </p:tavLst>
                                    </p:anim>
                                    <p:animEffect filter="fade" transition="in">
                                      <p:cBhvr>
                                        <p:cTn dur="500" id="234"/>
                                        <p:tgtEl>
                                          <p:spTgt spid="300"/>
                                        </p:tgtEl>
                                      </p:cBhvr>
                                    </p:animEffect>
                                  </p:childTnLst>
                                </p:cTn>
                              </p:par>
                              <p:par>
                                <p:cTn fill="hold" grpId="0" id="235" nodeType="withEffect" presetClass="entr" presetID="53" presetSubtype="0">
                                  <p:stCondLst>
                                    <p:cond delay="2000"/>
                                  </p:stCondLst>
                                  <p:childTnLst>
                                    <p:set>
                                      <p:cBhvr>
                                        <p:cTn dur="1" fill="hold" id="236">
                                          <p:stCondLst>
                                            <p:cond delay="0"/>
                                          </p:stCondLst>
                                        </p:cTn>
                                        <p:tgtEl>
                                          <p:spTgt spid="301"/>
                                        </p:tgtEl>
                                        <p:attrNameLst>
                                          <p:attrName>style.visibility</p:attrName>
                                        </p:attrNameLst>
                                      </p:cBhvr>
                                      <p:to>
                                        <p:strVal val="visible"/>
                                      </p:to>
                                    </p:set>
                                    <p:anim calcmode="lin" valueType="num">
                                      <p:cBhvr>
                                        <p:cTn dur="500" fill="hold" id="237"/>
                                        <p:tgtEl>
                                          <p:spTgt spid="301"/>
                                        </p:tgtEl>
                                        <p:attrNameLst>
                                          <p:attrName>ppt_w</p:attrName>
                                        </p:attrNameLst>
                                      </p:cBhvr>
                                      <p:tavLst>
                                        <p:tav tm="0">
                                          <p:val>
                                            <p:fltVal val="0"/>
                                          </p:val>
                                        </p:tav>
                                        <p:tav tm="100000">
                                          <p:val>
                                            <p:strVal val="#ppt_w"/>
                                          </p:val>
                                        </p:tav>
                                      </p:tavLst>
                                    </p:anim>
                                    <p:anim calcmode="lin" valueType="num">
                                      <p:cBhvr>
                                        <p:cTn dur="500" fill="hold" id="238"/>
                                        <p:tgtEl>
                                          <p:spTgt spid="301"/>
                                        </p:tgtEl>
                                        <p:attrNameLst>
                                          <p:attrName>ppt_h</p:attrName>
                                        </p:attrNameLst>
                                      </p:cBhvr>
                                      <p:tavLst>
                                        <p:tav tm="0">
                                          <p:val>
                                            <p:fltVal val="0"/>
                                          </p:val>
                                        </p:tav>
                                        <p:tav tm="100000">
                                          <p:val>
                                            <p:strVal val="#ppt_h"/>
                                          </p:val>
                                        </p:tav>
                                      </p:tavLst>
                                    </p:anim>
                                    <p:animEffect filter="fade" transition="in">
                                      <p:cBhvr>
                                        <p:cTn dur="500" id="239"/>
                                        <p:tgtEl>
                                          <p:spTgt spid="301"/>
                                        </p:tgtEl>
                                      </p:cBhvr>
                                    </p:animEffect>
                                  </p:childTnLst>
                                </p:cTn>
                              </p:par>
                              <p:par>
                                <p:cTn fill="hold" grpId="0" id="240" nodeType="withEffect" presetClass="entr" presetID="53" presetSubtype="0">
                                  <p:stCondLst>
                                    <p:cond delay="2000"/>
                                  </p:stCondLst>
                                  <p:childTnLst>
                                    <p:set>
                                      <p:cBhvr>
                                        <p:cTn dur="1" fill="hold" id="241">
                                          <p:stCondLst>
                                            <p:cond delay="0"/>
                                          </p:stCondLst>
                                        </p:cTn>
                                        <p:tgtEl>
                                          <p:spTgt spid="302"/>
                                        </p:tgtEl>
                                        <p:attrNameLst>
                                          <p:attrName>style.visibility</p:attrName>
                                        </p:attrNameLst>
                                      </p:cBhvr>
                                      <p:to>
                                        <p:strVal val="visible"/>
                                      </p:to>
                                    </p:set>
                                    <p:anim calcmode="lin" valueType="num">
                                      <p:cBhvr>
                                        <p:cTn dur="500" fill="hold" id="242"/>
                                        <p:tgtEl>
                                          <p:spTgt spid="302"/>
                                        </p:tgtEl>
                                        <p:attrNameLst>
                                          <p:attrName>ppt_w</p:attrName>
                                        </p:attrNameLst>
                                      </p:cBhvr>
                                      <p:tavLst>
                                        <p:tav tm="0">
                                          <p:val>
                                            <p:fltVal val="0"/>
                                          </p:val>
                                        </p:tav>
                                        <p:tav tm="100000">
                                          <p:val>
                                            <p:strVal val="#ppt_w"/>
                                          </p:val>
                                        </p:tav>
                                      </p:tavLst>
                                    </p:anim>
                                    <p:anim calcmode="lin" valueType="num">
                                      <p:cBhvr>
                                        <p:cTn dur="500" fill="hold" id="243"/>
                                        <p:tgtEl>
                                          <p:spTgt spid="302"/>
                                        </p:tgtEl>
                                        <p:attrNameLst>
                                          <p:attrName>ppt_h</p:attrName>
                                        </p:attrNameLst>
                                      </p:cBhvr>
                                      <p:tavLst>
                                        <p:tav tm="0">
                                          <p:val>
                                            <p:fltVal val="0"/>
                                          </p:val>
                                        </p:tav>
                                        <p:tav tm="100000">
                                          <p:val>
                                            <p:strVal val="#ppt_h"/>
                                          </p:val>
                                        </p:tav>
                                      </p:tavLst>
                                    </p:anim>
                                    <p:animEffect filter="fade" transition="in">
                                      <p:cBhvr>
                                        <p:cTn dur="500" id="244"/>
                                        <p:tgtEl>
                                          <p:spTgt spid="302"/>
                                        </p:tgtEl>
                                      </p:cBhvr>
                                    </p:animEffect>
                                  </p:childTnLst>
                                </p:cTn>
                              </p:par>
                              <p:par>
                                <p:cTn fill="hold" grpId="0" id="245" nodeType="withEffect" presetClass="entr" presetID="53" presetSubtype="0">
                                  <p:stCondLst>
                                    <p:cond delay="2000"/>
                                  </p:stCondLst>
                                  <p:childTnLst>
                                    <p:set>
                                      <p:cBhvr>
                                        <p:cTn dur="1" fill="hold" id="246">
                                          <p:stCondLst>
                                            <p:cond delay="0"/>
                                          </p:stCondLst>
                                        </p:cTn>
                                        <p:tgtEl>
                                          <p:spTgt spid="303"/>
                                        </p:tgtEl>
                                        <p:attrNameLst>
                                          <p:attrName>style.visibility</p:attrName>
                                        </p:attrNameLst>
                                      </p:cBhvr>
                                      <p:to>
                                        <p:strVal val="visible"/>
                                      </p:to>
                                    </p:set>
                                    <p:anim calcmode="lin" valueType="num">
                                      <p:cBhvr>
                                        <p:cTn dur="500" fill="hold" id="247"/>
                                        <p:tgtEl>
                                          <p:spTgt spid="303"/>
                                        </p:tgtEl>
                                        <p:attrNameLst>
                                          <p:attrName>ppt_w</p:attrName>
                                        </p:attrNameLst>
                                      </p:cBhvr>
                                      <p:tavLst>
                                        <p:tav tm="0">
                                          <p:val>
                                            <p:fltVal val="0"/>
                                          </p:val>
                                        </p:tav>
                                        <p:tav tm="100000">
                                          <p:val>
                                            <p:strVal val="#ppt_w"/>
                                          </p:val>
                                        </p:tav>
                                      </p:tavLst>
                                    </p:anim>
                                    <p:anim calcmode="lin" valueType="num">
                                      <p:cBhvr>
                                        <p:cTn dur="500" fill="hold" id="248"/>
                                        <p:tgtEl>
                                          <p:spTgt spid="303"/>
                                        </p:tgtEl>
                                        <p:attrNameLst>
                                          <p:attrName>ppt_h</p:attrName>
                                        </p:attrNameLst>
                                      </p:cBhvr>
                                      <p:tavLst>
                                        <p:tav tm="0">
                                          <p:val>
                                            <p:fltVal val="0"/>
                                          </p:val>
                                        </p:tav>
                                        <p:tav tm="100000">
                                          <p:val>
                                            <p:strVal val="#ppt_h"/>
                                          </p:val>
                                        </p:tav>
                                      </p:tavLst>
                                    </p:anim>
                                    <p:animEffect filter="fade" transition="in">
                                      <p:cBhvr>
                                        <p:cTn dur="500" id="249"/>
                                        <p:tgtEl>
                                          <p:spTgt spid="303"/>
                                        </p:tgtEl>
                                      </p:cBhvr>
                                    </p:animEffect>
                                  </p:childTnLst>
                                </p:cTn>
                              </p:par>
                              <p:par>
                                <p:cTn fill="hold" grpId="0" id="250" nodeType="withEffect" presetClass="entr" presetID="53" presetSubtype="0">
                                  <p:stCondLst>
                                    <p:cond delay="2000"/>
                                  </p:stCondLst>
                                  <p:childTnLst>
                                    <p:set>
                                      <p:cBhvr>
                                        <p:cTn dur="1" fill="hold" id="251">
                                          <p:stCondLst>
                                            <p:cond delay="0"/>
                                          </p:stCondLst>
                                        </p:cTn>
                                        <p:tgtEl>
                                          <p:spTgt spid="304"/>
                                        </p:tgtEl>
                                        <p:attrNameLst>
                                          <p:attrName>style.visibility</p:attrName>
                                        </p:attrNameLst>
                                      </p:cBhvr>
                                      <p:to>
                                        <p:strVal val="visible"/>
                                      </p:to>
                                    </p:set>
                                    <p:anim calcmode="lin" valueType="num">
                                      <p:cBhvr>
                                        <p:cTn dur="500" fill="hold" id="252"/>
                                        <p:tgtEl>
                                          <p:spTgt spid="304"/>
                                        </p:tgtEl>
                                        <p:attrNameLst>
                                          <p:attrName>ppt_w</p:attrName>
                                        </p:attrNameLst>
                                      </p:cBhvr>
                                      <p:tavLst>
                                        <p:tav tm="0">
                                          <p:val>
                                            <p:fltVal val="0"/>
                                          </p:val>
                                        </p:tav>
                                        <p:tav tm="100000">
                                          <p:val>
                                            <p:strVal val="#ppt_w"/>
                                          </p:val>
                                        </p:tav>
                                      </p:tavLst>
                                    </p:anim>
                                    <p:anim calcmode="lin" valueType="num">
                                      <p:cBhvr>
                                        <p:cTn dur="500" fill="hold" id="253"/>
                                        <p:tgtEl>
                                          <p:spTgt spid="304"/>
                                        </p:tgtEl>
                                        <p:attrNameLst>
                                          <p:attrName>ppt_h</p:attrName>
                                        </p:attrNameLst>
                                      </p:cBhvr>
                                      <p:tavLst>
                                        <p:tav tm="0">
                                          <p:val>
                                            <p:fltVal val="0"/>
                                          </p:val>
                                        </p:tav>
                                        <p:tav tm="100000">
                                          <p:val>
                                            <p:strVal val="#ppt_h"/>
                                          </p:val>
                                        </p:tav>
                                      </p:tavLst>
                                    </p:anim>
                                    <p:animEffect filter="fade" transition="in">
                                      <p:cBhvr>
                                        <p:cTn dur="500" id="254"/>
                                        <p:tgtEl>
                                          <p:spTgt spid="304"/>
                                        </p:tgtEl>
                                      </p:cBhvr>
                                    </p:animEffect>
                                  </p:childTnLst>
                                </p:cTn>
                              </p:par>
                              <p:par>
                                <p:cTn fill="hold" grpId="0" id="255" nodeType="withEffect" presetClass="entr" presetID="53" presetSubtype="0">
                                  <p:stCondLst>
                                    <p:cond delay="2000"/>
                                  </p:stCondLst>
                                  <p:childTnLst>
                                    <p:set>
                                      <p:cBhvr>
                                        <p:cTn dur="1" fill="hold" id="256">
                                          <p:stCondLst>
                                            <p:cond delay="0"/>
                                          </p:stCondLst>
                                        </p:cTn>
                                        <p:tgtEl>
                                          <p:spTgt spid="305"/>
                                        </p:tgtEl>
                                        <p:attrNameLst>
                                          <p:attrName>style.visibility</p:attrName>
                                        </p:attrNameLst>
                                      </p:cBhvr>
                                      <p:to>
                                        <p:strVal val="visible"/>
                                      </p:to>
                                    </p:set>
                                    <p:anim calcmode="lin" valueType="num">
                                      <p:cBhvr>
                                        <p:cTn dur="500" fill="hold" id="257"/>
                                        <p:tgtEl>
                                          <p:spTgt spid="305"/>
                                        </p:tgtEl>
                                        <p:attrNameLst>
                                          <p:attrName>ppt_w</p:attrName>
                                        </p:attrNameLst>
                                      </p:cBhvr>
                                      <p:tavLst>
                                        <p:tav tm="0">
                                          <p:val>
                                            <p:fltVal val="0"/>
                                          </p:val>
                                        </p:tav>
                                        <p:tav tm="100000">
                                          <p:val>
                                            <p:strVal val="#ppt_w"/>
                                          </p:val>
                                        </p:tav>
                                      </p:tavLst>
                                    </p:anim>
                                    <p:anim calcmode="lin" valueType="num">
                                      <p:cBhvr>
                                        <p:cTn dur="500" fill="hold" id="258"/>
                                        <p:tgtEl>
                                          <p:spTgt spid="305"/>
                                        </p:tgtEl>
                                        <p:attrNameLst>
                                          <p:attrName>ppt_h</p:attrName>
                                        </p:attrNameLst>
                                      </p:cBhvr>
                                      <p:tavLst>
                                        <p:tav tm="0">
                                          <p:val>
                                            <p:fltVal val="0"/>
                                          </p:val>
                                        </p:tav>
                                        <p:tav tm="100000">
                                          <p:val>
                                            <p:strVal val="#ppt_h"/>
                                          </p:val>
                                        </p:tav>
                                      </p:tavLst>
                                    </p:anim>
                                    <p:animEffect filter="fade" transition="in">
                                      <p:cBhvr>
                                        <p:cTn dur="500" id="259"/>
                                        <p:tgtEl>
                                          <p:spTgt spid="305"/>
                                        </p:tgtEl>
                                      </p:cBhvr>
                                    </p:animEffect>
                                  </p:childTnLst>
                                </p:cTn>
                              </p:par>
                              <p:par>
                                <p:cTn fill="hold" grpId="0" id="260" nodeType="withEffect" presetClass="entr" presetID="53" presetSubtype="0">
                                  <p:stCondLst>
                                    <p:cond delay="2000"/>
                                  </p:stCondLst>
                                  <p:childTnLst>
                                    <p:set>
                                      <p:cBhvr>
                                        <p:cTn dur="1" fill="hold" id="261">
                                          <p:stCondLst>
                                            <p:cond delay="0"/>
                                          </p:stCondLst>
                                        </p:cTn>
                                        <p:tgtEl>
                                          <p:spTgt spid="306"/>
                                        </p:tgtEl>
                                        <p:attrNameLst>
                                          <p:attrName>style.visibility</p:attrName>
                                        </p:attrNameLst>
                                      </p:cBhvr>
                                      <p:to>
                                        <p:strVal val="visible"/>
                                      </p:to>
                                    </p:set>
                                    <p:anim calcmode="lin" valueType="num">
                                      <p:cBhvr>
                                        <p:cTn dur="500" fill="hold" id="262"/>
                                        <p:tgtEl>
                                          <p:spTgt spid="306"/>
                                        </p:tgtEl>
                                        <p:attrNameLst>
                                          <p:attrName>ppt_w</p:attrName>
                                        </p:attrNameLst>
                                      </p:cBhvr>
                                      <p:tavLst>
                                        <p:tav tm="0">
                                          <p:val>
                                            <p:fltVal val="0"/>
                                          </p:val>
                                        </p:tav>
                                        <p:tav tm="100000">
                                          <p:val>
                                            <p:strVal val="#ppt_w"/>
                                          </p:val>
                                        </p:tav>
                                      </p:tavLst>
                                    </p:anim>
                                    <p:anim calcmode="lin" valueType="num">
                                      <p:cBhvr>
                                        <p:cTn dur="500" fill="hold" id="263"/>
                                        <p:tgtEl>
                                          <p:spTgt spid="306"/>
                                        </p:tgtEl>
                                        <p:attrNameLst>
                                          <p:attrName>ppt_h</p:attrName>
                                        </p:attrNameLst>
                                      </p:cBhvr>
                                      <p:tavLst>
                                        <p:tav tm="0">
                                          <p:val>
                                            <p:fltVal val="0"/>
                                          </p:val>
                                        </p:tav>
                                        <p:tav tm="100000">
                                          <p:val>
                                            <p:strVal val="#ppt_h"/>
                                          </p:val>
                                        </p:tav>
                                      </p:tavLst>
                                    </p:anim>
                                    <p:animEffect filter="fade" transition="in">
                                      <p:cBhvr>
                                        <p:cTn dur="500" id="264"/>
                                        <p:tgtEl>
                                          <p:spTgt spid="3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4"/>
      <p:bldP grpId="0" spid="246"/>
      <p:bldP grpId="0" spid="248"/>
      <p:bldP grpId="0" spid="249"/>
      <p:bldP grpId="0" spid="250"/>
      <p:bldP grpId="0" spid="251"/>
      <p:bldP grpId="0" spid="252"/>
      <p:bldP grpId="0" spid="253"/>
      <p:bldP grpId="0" spid="254"/>
      <p:bldP grpId="0" spid="255"/>
      <p:bldP grpId="0" spid="261"/>
      <p:bldP grpId="0" spid="263"/>
      <p:bldP grpId="0" spid="265"/>
      <p:bldP grpId="0" spid="266"/>
      <p:bldP grpId="0" spid="267"/>
      <p:bldP grpId="0" spid="268"/>
      <p:bldP grpId="0" spid="269"/>
      <p:bldP grpId="0" spid="270"/>
      <p:bldP grpId="0" spid="271"/>
      <p:bldP grpId="0" spid="272"/>
      <p:bldP grpId="0" spid="278"/>
      <p:bldP grpId="0" spid="280"/>
      <p:bldP grpId="0" spid="282"/>
      <p:bldP grpId="0" spid="283"/>
      <p:bldP grpId="0" spid="284"/>
      <p:bldP grpId="0" spid="285"/>
      <p:bldP grpId="0" spid="286"/>
      <p:bldP grpId="0" spid="287"/>
      <p:bldP grpId="0" spid="288"/>
      <p:bldP grpId="0" spid="289"/>
      <p:bldP grpId="0" spid="295"/>
      <p:bldP grpId="0" spid="297"/>
      <p:bldP grpId="0" spid="299"/>
      <p:bldP grpId="0" spid="300"/>
      <p:bldP grpId="0" spid="301"/>
      <p:bldP grpId="0" spid="302"/>
      <p:bldP grpId="0" spid="303"/>
      <p:bldP grpId="0" spid="304"/>
      <p:bldP grpId="0" spid="305"/>
      <p:bldP grpId="0" spid="30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35332"/>
            <a:ext cx="6692109"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核心成员  |  THE CORE MEMBERS</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0" name="圆角矩形 59"/>
          <p:cNvSpPr/>
          <p:nvPr/>
        </p:nvSpPr>
        <p:spPr>
          <a:xfrm>
            <a:off x="-239117" y="12827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圆角矩形 60"/>
          <p:cNvSpPr/>
          <p:nvPr/>
        </p:nvSpPr>
        <p:spPr>
          <a:xfrm>
            <a:off x="-383132" y="1665978"/>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标题 4"/>
          <p:cNvSpPr txBox="1"/>
          <p:nvPr/>
        </p:nvSpPr>
        <p:spPr>
          <a:xfrm>
            <a:off x="48915" y="1303956"/>
            <a:ext cx="1224135"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solidFill>
                <a:latin charset="-122" panose="020b0503020204020204" pitchFamily="34" typeface="微软雅黑"/>
                <a:ea charset="-122" panose="020b0503020204020204" pitchFamily="34" typeface="微软雅黑"/>
              </a:rPr>
              <a:t>我们是谁</a:t>
            </a:r>
          </a:p>
        </p:txBody>
      </p:sp>
      <p:sp>
        <p:nvSpPr>
          <p:cNvPr id="63" name="标题 4"/>
          <p:cNvSpPr txBox="1"/>
          <p:nvPr/>
        </p:nvSpPr>
        <p:spPr>
          <a:xfrm>
            <a:off x="48916" y="1665978"/>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64" name="圆角矩形 63"/>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66" name="圆角矩形 65"/>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68" name="圆角矩形 67"/>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70" name="圆角矩形 69"/>
          <p:cNvSpPr/>
          <p:nvPr/>
        </p:nvSpPr>
        <p:spPr>
          <a:xfrm>
            <a:off x="11786219"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标题 4"/>
          <p:cNvSpPr txBox="1"/>
          <p:nvPr/>
        </p:nvSpPr>
        <p:spPr>
          <a:xfrm>
            <a:off x="11858227"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7</a:t>
            </a:r>
          </a:p>
        </p:txBody>
      </p:sp>
      <p:grpSp>
        <p:nvGrpSpPr>
          <p:cNvPr id="72" name="组合 71"/>
          <p:cNvGrpSpPr/>
          <p:nvPr/>
        </p:nvGrpSpPr>
        <p:grpSpPr>
          <a:xfrm>
            <a:off x="3185939" y="1739094"/>
            <a:ext cx="710200" cy="771543"/>
            <a:chOff x="3185939" y="1739094"/>
            <a:chExt cx="710200" cy="771543"/>
          </a:xfrm>
        </p:grpSpPr>
        <p:sp>
          <p:nvSpPr>
            <p:cNvPr id="73" name="任意多边形 72"/>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fontAlgn="auto">
                <a:spcBef>
                  <a:spcPct val="0"/>
                </a:spcBef>
                <a:spcAft>
                  <a:spcPct val="0"/>
                </a:spcAft>
                <a:defRPr/>
              </a:pPr>
              <a:endParaRPr altLang="en-US" b="1" lang="zh-CN">
                <a:solidFill>
                  <a:schemeClr val="tx1">
                    <a:lumMod val="65000"/>
                    <a:lumOff val="35000"/>
                  </a:schemeClr>
                </a:solidFill>
                <a:latin charset="0" pitchFamily="50" typeface="DIN-BoldItalic"/>
              </a:endParaRPr>
            </a:p>
          </p:txBody>
        </p:sp>
        <p:sp>
          <p:nvSpPr>
            <p:cNvPr id="74" name="椭圆 73"/>
            <p:cNvSpPr/>
            <p:nvPr/>
          </p:nvSpPr>
          <p:spPr>
            <a:xfrm>
              <a:off x="3343511" y="1739094"/>
              <a:ext cx="552628" cy="552628"/>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7" name="Freeform 203"/>
              <p:cNvSpPr/>
              <p:nvPr/>
            </p:nvSpPr>
            <p:spPr bwMode="auto">
              <a:xfrm>
                <a:off x="6103938" y="3413125"/>
                <a:ext cx="46038" cy="84138"/>
              </a:xfrm>
              <a:custGeom>
                <a:gdLst>
                  <a:gd fmla="*/ 2 w 12" name="T0"/>
                  <a:gd fmla="*/ 22 h 22" name="T1"/>
                  <a:gd fmla="*/ 10 w 12" name="T2"/>
                  <a:gd fmla="*/ 22 h 22" name="T3"/>
                  <a:gd fmla="*/ 12 w 12" name="T4"/>
                  <a:gd fmla="*/ 20 h 22" name="T5"/>
                  <a:gd fmla="*/ 12 w 12" name="T6"/>
                  <a:gd fmla="*/ 2 h 22" name="T7"/>
                  <a:gd fmla="*/ 10 w 12" name="T8"/>
                  <a:gd fmla="*/ 0 h 22" name="T9"/>
                  <a:gd fmla="*/ 2 w 12" name="T10"/>
                  <a:gd fmla="*/ 0 h 22" name="T11"/>
                  <a:gd fmla="*/ 0 w 12" name="T12"/>
                  <a:gd fmla="*/ 2 h 22" name="T13"/>
                  <a:gd fmla="*/ 0 w 12" name="T14"/>
                  <a:gd fmla="*/ 20 h 22" name="T15"/>
                  <a:gd fmla="*/ 2 w 12" name="T16"/>
                  <a:gd fmla="*/ 22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8" name="Freeform 204"/>
              <p:cNvSpPr/>
              <p:nvPr/>
            </p:nvSpPr>
            <p:spPr bwMode="auto">
              <a:xfrm>
                <a:off x="6313488" y="3413125"/>
                <a:ext cx="46038" cy="84138"/>
              </a:xfrm>
              <a:custGeom>
                <a:gdLst>
                  <a:gd fmla="*/ 3 w 12" name="T0"/>
                  <a:gd fmla="*/ 22 h 22" name="T1"/>
                  <a:gd fmla="*/ 10 w 12" name="T2"/>
                  <a:gd fmla="*/ 22 h 22" name="T3"/>
                  <a:gd fmla="*/ 12 w 12" name="T4"/>
                  <a:gd fmla="*/ 20 h 22" name="T5"/>
                  <a:gd fmla="*/ 12 w 12" name="T6"/>
                  <a:gd fmla="*/ 2 h 22" name="T7"/>
                  <a:gd fmla="*/ 10 w 12" name="T8"/>
                  <a:gd fmla="*/ 0 h 22" name="T9"/>
                  <a:gd fmla="*/ 3 w 12" name="T10"/>
                  <a:gd fmla="*/ 0 h 22" name="T11"/>
                  <a:gd fmla="*/ 0 w 12" name="T12"/>
                  <a:gd fmla="*/ 2 h 22" name="T13"/>
                  <a:gd fmla="*/ 0 w 12" name="T14"/>
                  <a:gd fmla="*/ 20 h 22" name="T15"/>
                  <a:gd fmla="*/ 3 w 12" name="T16"/>
                  <a:gd fmla="*/ 22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9" name="Freeform 205"/>
              <p:cNvSpPr>
                <a:spLocks noEditPoints="1"/>
              </p:cNvSpPr>
              <p:nvPr/>
            </p:nvSpPr>
            <p:spPr bwMode="auto">
              <a:xfrm>
                <a:off x="6030913" y="3444875"/>
                <a:ext cx="404813" cy="360363"/>
              </a:xfrm>
              <a:custGeom>
                <a:gdLst>
                  <a:gd fmla="*/ 94 w 106" name="T0"/>
                  <a:gd fmla="*/ 0 h 95" name="T1"/>
                  <a:gd fmla="*/ 91 w 106" name="T2"/>
                  <a:gd fmla="*/ 0 h 95" name="T3"/>
                  <a:gd fmla="*/ 91 w 106" name="T4"/>
                  <a:gd fmla="*/ 12 h 95" name="T5"/>
                  <a:gd fmla="*/ 84 w 106" name="T6"/>
                  <a:gd fmla="*/ 18 h 95" name="T7"/>
                  <a:gd fmla="*/ 77 w 106" name="T8"/>
                  <a:gd fmla="*/ 18 h 95" name="T9"/>
                  <a:gd fmla="*/ 70 w 106" name="T10"/>
                  <a:gd fmla="*/ 12 h 95" name="T11"/>
                  <a:gd fmla="*/ 70 w 106" name="T12"/>
                  <a:gd fmla="*/ 0 h 95" name="T13"/>
                  <a:gd fmla="*/ 36 w 106" name="T14"/>
                  <a:gd fmla="*/ 0 h 95" name="T15"/>
                  <a:gd fmla="*/ 36 w 106" name="T16"/>
                  <a:gd fmla="*/ 12 h 95" name="T17"/>
                  <a:gd fmla="*/ 29 w 106" name="T18"/>
                  <a:gd fmla="*/ 18 h 95" name="T19"/>
                  <a:gd fmla="*/ 21 w 106" name="T20"/>
                  <a:gd fmla="*/ 18 h 95" name="T21"/>
                  <a:gd fmla="*/ 15 w 106" name="T22"/>
                  <a:gd fmla="*/ 12 h 95" name="T23"/>
                  <a:gd fmla="*/ 15 w 106" name="T24"/>
                  <a:gd fmla="*/ 0 h 95" name="T25"/>
                  <a:gd fmla="*/ 12 w 106" name="T26"/>
                  <a:gd fmla="*/ 0 h 95" name="T27"/>
                  <a:gd fmla="*/ 0 w 106" name="T28"/>
                  <a:gd fmla="*/ 13 h 95" name="T29"/>
                  <a:gd fmla="*/ 0 w 106" name="T30"/>
                  <a:gd fmla="*/ 36 h 95" name="T31"/>
                  <a:gd fmla="*/ 0 w 106" name="T32"/>
                  <a:gd fmla="*/ 83 h 95" name="T33"/>
                  <a:gd fmla="*/ 12 w 106" name="T34"/>
                  <a:gd fmla="*/ 95 h 95" name="T35"/>
                  <a:gd fmla="*/ 94 w 106" name="T36"/>
                  <a:gd fmla="*/ 95 h 95" name="T37"/>
                  <a:gd fmla="*/ 106 w 106" name="T38"/>
                  <a:gd fmla="*/ 83 h 95" name="T39"/>
                  <a:gd fmla="*/ 106 w 106" name="T40"/>
                  <a:gd fmla="*/ 36 h 95" name="T41"/>
                  <a:gd fmla="*/ 106 w 106" name="T42"/>
                  <a:gd fmla="*/ 13 h 95" name="T43"/>
                  <a:gd fmla="*/ 94 w 106" name="T44"/>
                  <a:gd fmla="*/ 0 h 95" name="T45"/>
                  <a:gd fmla="*/ 98 w 106" name="T46"/>
                  <a:gd fmla="*/ 83 h 95" name="T47"/>
                  <a:gd fmla="*/ 94 w 106" name="T48"/>
                  <a:gd fmla="*/ 88 h 95" name="T49"/>
                  <a:gd fmla="*/ 12 w 106" name="T50"/>
                  <a:gd fmla="*/ 88 h 95" name="T51"/>
                  <a:gd fmla="*/ 8 w 106" name="T52"/>
                  <a:gd fmla="*/ 83 h 95" name="T53"/>
                  <a:gd fmla="*/ 8 w 106" name="T54"/>
                  <a:gd fmla="*/ 36 h 95" name="T55"/>
                  <a:gd fmla="*/ 98 w 106" name="T56"/>
                  <a:gd fmla="*/ 36 h 95" name="T57"/>
                  <a:gd fmla="*/ 98 w 106" name="T58"/>
                  <a:gd fmla="*/ 83 h 9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5" w="10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4" name="Freeform 216"/>
              <p:cNvSpPr>
                <a:spLocks noEditPoints="1"/>
              </p:cNvSpPr>
              <p:nvPr/>
            </p:nvSpPr>
            <p:spPr bwMode="auto">
              <a:xfrm>
                <a:off x="5753100" y="3208338"/>
                <a:ext cx="427038" cy="604838"/>
              </a:xfrm>
              <a:custGeom>
                <a:gdLst>
                  <a:gd fmla="*/ 111 w 112" name="T0"/>
                  <a:gd fmla="*/ 23 h 159" name="T1"/>
                  <a:gd fmla="*/ 106 w 112" name="T2"/>
                  <a:gd fmla="*/ 19 h 159" name="T3"/>
                  <a:gd fmla="*/ 83 w 112" name="T4"/>
                  <a:gd fmla="*/ 2 h 159" name="T5"/>
                  <a:gd fmla="*/ 77 w 112" name="T6"/>
                  <a:gd fmla="*/ 0 h 159" name="T7"/>
                  <a:gd fmla="*/ 70 w 112" name="T8"/>
                  <a:gd fmla="*/ 0 h 159" name="T9"/>
                  <a:gd fmla="*/ 68 w 112" name="T10"/>
                  <a:gd fmla="*/ 10 h 159" name="T11"/>
                  <a:gd fmla="*/ 56 w 112" name="T12"/>
                  <a:gd fmla="*/ 50 h 159" name="T13"/>
                  <a:gd fmla="*/ 56 w 112" name="T14"/>
                  <a:gd fmla="*/ 51 h 159" name="T15"/>
                  <a:gd fmla="*/ 56 w 112" name="T16"/>
                  <a:gd fmla="*/ 50 h 159" name="T17"/>
                  <a:gd fmla="*/ 45 w 112" name="T18"/>
                  <a:gd fmla="*/ 10 h 159" name="T19"/>
                  <a:gd fmla="*/ 43 w 112" name="T20"/>
                  <a:gd fmla="*/ 0 h 159" name="T21"/>
                  <a:gd fmla="*/ 35 w 112" name="T22"/>
                  <a:gd fmla="*/ 0 h 159" name="T23"/>
                  <a:gd fmla="*/ 28 w 112" name="T24"/>
                  <a:gd fmla="*/ 4 h 159" name="T25"/>
                  <a:gd fmla="*/ 0 w 112" name="T26"/>
                  <a:gd fmla="*/ 44 h 159" name="T27"/>
                  <a:gd fmla="*/ 0 w 112" name="T28"/>
                  <a:gd fmla="*/ 44 h 159" name="T29"/>
                  <a:gd fmla="*/ 0 w 112" name="T30"/>
                  <a:gd fmla="*/ 45 h 159" name="T31"/>
                  <a:gd fmla="*/ 2 w 112" name="T32"/>
                  <a:gd fmla="*/ 48 h 159" name="T33"/>
                  <a:gd fmla="*/ 9 w 112" name="T34"/>
                  <a:gd fmla="*/ 61 h 159" name="T35"/>
                  <a:gd fmla="*/ 29 w 112" name="T36"/>
                  <a:gd fmla="*/ 72 h 159" name="T37"/>
                  <a:gd fmla="*/ 29 w 112" name="T38"/>
                  <a:gd fmla="*/ 84 h 159" name="T39"/>
                  <a:gd fmla="*/ 34 w 112" name="T40"/>
                  <a:gd fmla="*/ 159 h 159" name="T41"/>
                  <a:gd fmla="*/ 55 w 112" name="T42"/>
                  <a:gd fmla="*/ 84 h 159" name="T43"/>
                  <a:gd fmla="*/ 60 w 112" name="T44"/>
                  <a:gd fmla="*/ 159 h 159" name="T45"/>
                  <a:gd fmla="*/ 67 w 112" name="T46"/>
                  <a:gd fmla="*/ 145 h 159" name="T47"/>
                  <a:gd fmla="*/ 76 w 112" name="T48"/>
                  <a:gd fmla="*/ 59 h 159" name="T49"/>
                  <a:gd fmla="*/ 110 w 112" name="T50"/>
                  <a:gd fmla="*/ 41 h 159" name="T51"/>
                  <a:gd fmla="*/ 112 w 112" name="T52"/>
                  <a:gd fmla="*/ 24 h 159" name="T53"/>
                  <a:gd fmla="*/ 27 w 112" name="T54"/>
                  <a:gd fmla="*/ 51 h 159" name="T55"/>
                  <a:gd fmla="*/ 21 w 112" name="T56"/>
                  <a:gd fmla="*/ 40 h 159" name="T57"/>
                  <a:gd fmla="*/ 30 w 112" name="T58"/>
                  <a:gd fmla="*/ 55 h 159" name="T59"/>
                  <a:gd fmla="*/ 68 w 112" name="T60"/>
                  <a:gd fmla="*/ 39 h 159" name="T61"/>
                  <a:gd fmla="*/ 82 w 112" name="T62"/>
                  <a:gd fmla="*/ 25 h 159" name="T63"/>
                  <a:gd fmla="*/ 88 w 112" name="T64"/>
                  <a:gd fmla="*/ 30 h 15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59" w="112">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5" name="Freeform 217"/>
              <p:cNvSpPr/>
              <p:nvPr/>
            </p:nvSpPr>
            <p:spPr bwMode="auto">
              <a:xfrm>
                <a:off x="5946775" y="3201988"/>
                <a:ext cx="42863" cy="44450"/>
              </a:xfrm>
              <a:custGeom>
                <a:gdLst>
                  <a:gd fmla="*/ 22 w 27" name="T0"/>
                  <a:gd fmla="*/ 0 h 28" name="T1"/>
                  <a:gd fmla="*/ 27 w 27" name="T2"/>
                  <a:gd fmla="*/ 16 h 28" name="T3"/>
                  <a:gd fmla="*/ 12 w 27" name="T4"/>
                  <a:gd fmla="*/ 28 h 28" name="T5"/>
                  <a:gd fmla="*/ 0 w 27" name="T6"/>
                  <a:gd fmla="*/ 16 h 28" name="T7"/>
                  <a:gd fmla="*/ 5 w 27" name="T8"/>
                  <a:gd fmla="*/ 0 h 28" name="T9"/>
                  <a:gd fmla="*/ 22 w 27" name="T10"/>
                  <a:gd fmla="*/ 0 h 28" name="T11"/>
                </a:gdLst>
                <a:cxnLst>
                  <a:cxn ang="0">
                    <a:pos x="T0" y="T1"/>
                  </a:cxn>
                  <a:cxn ang="0">
                    <a:pos x="T2" y="T3"/>
                  </a:cxn>
                  <a:cxn ang="0">
                    <a:pos x="T4" y="T5"/>
                  </a:cxn>
                  <a:cxn ang="0">
                    <a:pos x="T6" y="T7"/>
                  </a:cxn>
                  <a:cxn ang="0">
                    <a:pos x="T8" y="T9"/>
                  </a:cxn>
                  <a:cxn ang="0">
                    <a:pos x="T10" y="T11"/>
                  </a:cxn>
                </a:cxnLst>
                <a:rect b="b" l="0" r="r" t="0"/>
                <a:pathLst>
                  <a:path h="28" w="27">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6" name="Freeform 218"/>
              <p:cNvSpPr/>
              <p:nvPr/>
            </p:nvSpPr>
            <p:spPr bwMode="auto">
              <a:xfrm>
                <a:off x="5946775" y="3232150"/>
                <a:ext cx="42863" cy="185738"/>
              </a:xfrm>
              <a:custGeom>
                <a:gdLst>
                  <a:gd fmla="*/ 22 w 27" name="T0"/>
                  <a:gd fmla="*/ 0 h 117" name="T1"/>
                  <a:gd fmla="*/ 27 w 27" name="T2"/>
                  <a:gd fmla="*/ 105 h 117" name="T3"/>
                  <a:gd fmla="*/ 12 w 27" name="T4"/>
                  <a:gd fmla="*/ 117 h 117" name="T5"/>
                  <a:gd fmla="*/ 0 w 27" name="T6"/>
                  <a:gd fmla="*/ 105 h 117" name="T7"/>
                  <a:gd fmla="*/ 5 w 27" name="T8"/>
                  <a:gd fmla="*/ 0 h 117" name="T9"/>
                  <a:gd fmla="*/ 22 w 27" name="T10"/>
                  <a:gd fmla="*/ 0 h 117" name="T11"/>
                </a:gdLst>
                <a:cxnLst>
                  <a:cxn ang="0">
                    <a:pos x="T0" y="T1"/>
                  </a:cxn>
                  <a:cxn ang="0">
                    <a:pos x="T2" y="T3"/>
                  </a:cxn>
                  <a:cxn ang="0">
                    <a:pos x="T4" y="T5"/>
                  </a:cxn>
                  <a:cxn ang="0">
                    <a:pos x="T6" y="T7"/>
                  </a:cxn>
                  <a:cxn ang="0">
                    <a:pos x="T8" y="T9"/>
                  </a:cxn>
                  <a:cxn ang="0">
                    <a:pos x="T10" y="T11"/>
                  </a:cxn>
                </a:cxnLst>
                <a:rect b="b" l="0" r="r" t="0"/>
                <a:pathLst>
                  <a:path h="117" w="2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sp>
        <p:nvSpPr>
          <p:cNvPr id="97" name="Oval 21"/>
          <p:cNvSpPr/>
          <p:nvPr/>
        </p:nvSpPr>
        <p:spPr>
          <a:xfrm>
            <a:off x="1673664" y="2194323"/>
            <a:ext cx="1932614" cy="1932614"/>
          </a:xfrm>
          <a:prstGeom prst="ellipse">
            <a:avLst/>
          </a:prstGeom>
          <a:solidFill>
            <a:srgbClr val="C00000"/>
          </a:solidFill>
          <a:ln>
            <a:noFill/>
          </a:ln>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rgbClr val="F16D63"/>
              </a:solidFill>
              <a:latin charset="0" pitchFamily="50" typeface="DIN-BoldItalic"/>
            </a:endParaRPr>
          </a:p>
        </p:txBody>
      </p:sp>
      <p:sp>
        <p:nvSpPr>
          <p:cNvPr id="98" name="椭圆 97"/>
          <p:cNvSpPr/>
          <p:nvPr/>
        </p:nvSpPr>
        <p:spPr>
          <a:xfrm>
            <a:off x="1831902" y="2352012"/>
            <a:ext cx="1616138" cy="1617237"/>
          </a:xfrm>
          <a:prstGeom prst="ellipse">
            <a:avLst/>
          </a:prstGeom>
          <a:blipFill dpi="0" rotWithShape="1">
            <a:blip r:embed="rId3">
              <a:extLst>
                <a:ext uri="{BEBA8EAE-BF5A-486C-A8C5-ECC9F3942E4B}">
                  <a14:imgProps>
                    <a14:imgLayer xmlns:d3p1="http://schemas.openxmlformats.org/officeDocument/2006/relationships" d3p1:embed="">
                      <a14:imgEffect>
                        <a14:artisticBlur/>
                      </a14:imgEffect>
                      <a14:imgEffect>
                        <a14:sharpenSoften amount="-100000"/>
                      </a14:imgEffect>
                      <a14:imgEffect>
                        <a14:brightnessContrast bright="17000"/>
                      </a14:imgEffect>
                    </a14:imgLayer>
                  </a14:imgProps>
                </a:ext>
                <a:ext uri="{28A0092B-C50C-407E-A947-70E740481C1C}">
                  <a14:useLocalDpi/>
                </a:ext>
              </a:extLst>
            </a:blip>
            <a:stretch>
              <a:fillRect b="-113612" l="-114835" r="-92564" t="-37928"/>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99" name="矩形 98"/>
          <p:cNvSpPr/>
          <p:nvPr/>
        </p:nvSpPr>
        <p:spPr>
          <a:xfrm>
            <a:off x="6210803" y="2483000"/>
            <a:ext cx="3775216"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600">
                <a:latin charset="-122" panose="020b0503020204020204" pitchFamily="34" typeface="微软雅黑"/>
                <a:ea charset="-122" panose="020b0503020204020204" pitchFamily="34" typeface="微软雅黑"/>
              </a:rPr>
              <a:t>团队协作</a:t>
            </a:r>
          </a:p>
        </p:txBody>
      </p:sp>
      <p:sp>
        <p:nvSpPr>
          <p:cNvPr id="100" name="矩形 99"/>
          <p:cNvSpPr/>
          <p:nvPr/>
        </p:nvSpPr>
        <p:spPr>
          <a:xfrm>
            <a:off x="6210803" y="2860904"/>
            <a:ext cx="3199152"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600">
                <a:latin charset="-122" panose="020b0503020204020204" pitchFamily="34" typeface="微软雅黑"/>
                <a:ea charset="-122" panose="020b0503020204020204" pitchFamily="34" typeface="微软雅黑"/>
              </a:rPr>
              <a:t>沟通交流</a:t>
            </a:r>
          </a:p>
        </p:txBody>
      </p:sp>
      <p:sp>
        <p:nvSpPr>
          <p:cNvPr id="101" name="矩形 100"/>
          <p:cNvSpPr/>
          <p:nvPr/>
        </p:nvSpPr>
        <p:spPr>
          <a:xfrm>
            <a:off x="6210803" y="3256984"/>
            <a:ext cx="3775216"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600">
                <a:latin charset="-122" panose="020b0503020204020204" pitchFamily="34" typeface="微软雅黑"/>
                <a:ea charset="-122" panose="020b0503020204020204" pitchFamily="34" typeface="微软雅黑"/>
              </a:rPr>
              <a:t>业务知识</a:t>
            </a:r>
          </a:p>
        </p:txBody>
      </p:sp>
      <p:sp>
        <p:nvSpPr>
          <p:cNvPr id="102" name="矩形 101"/>
          <p:cNvSpPr/>
          <p:nvPr/>
        </p:nvSpPr>
        <p:spPr>
          <a:xfrm>
            <a:off x="6210803" y="3652992"/>
            <a:ext cx="3415176"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latin charset="-122" panose="020b0503020204020204" pitchFamily="34" typeface="微软雅黑"/>
                <a:ea charset="-122" panose="020b0503020204020204" pitchFamily="34" typeface="微软雅黑"/>
              </a:rPr>
              <a:t>情绪管理</a:t>
            </a:r>
          </a:p>
        </p:txBody>
      </p:sp>
      <p:sp>
        <p:nvSpPr>
          <p:cNvPr id="103" name="文本框 5"/>
          <p:cNvSpPr txBox="1"/>
          <p:nvPr/>
        </p:nvSpPr>
        <p:spPr>
          <a:xfrm>
            <a:off x="6210803" y="2060848"/>
            <a:ext cx="1224136" cy="396240"/>
          </a:xfrm>
          <a:prstGeom prst="rect">
            <a:avLst/>
          </a:prstGeom>
          <a:noFill/>
        </p:spPr>
        <p:txBody>
          <a:bodyPr rtlCol="0" wrap="square">
            <a:spAutoFit/>
          </a:bodyPr>
          <a:lstStyle/>
          <a:p>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技能：</a:t>
            </a:r>
          </a:p>
        </p:txBody>
      </p:sp>
      <p:sp>
        <p:nvSpPr>
          <p:cNvPr id="104" name="文本框 9"/>
          <p:cNvSpPr txBox="1"/>
          <p:nvPr/>
        </p:nvSpPr>
        <p:spPr>
          <a:xfrm>
            <a:off x="10212450" y="2511825"/>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122" panose="020b0503020204020204" pitchFamily="34" typeface="微软雅黑"/>
                <a:ea charset="-122" panose="020b0503020204020204" pitchFamily="34" typeface="微软雅黑"/>
              </a:rPr>
              <a:t>90%</a:t>
            </a:r>
          </a:p>
        </p:txBody>
      </p:sp>
      <p:sp>
        <p:nvSpPr>
          <p:cNvPr id="105" name="文本框 40"/>
          <p:cNvSpPr txBox="1"/>
          <p:nvPr/>
        </p:nvSpPr>
        <p:spPr>
          <a:xfrm>
            <a:off x="10207246" y="3280484"/>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122" panose="020b0503020204020204" pitchFamily="34" typeface="微软雅黑"/>
                <a:ea charset="-122" panose="020b0503020204020204" pitchFamily="34" typeface="微软雅黑"/>
              </a:rPr>
              <a:t>90%</a:t>
            </a:r>
          </a:p>
        </p:txBody>
      </p:sp>
      <p:sp>
        <p:nvSpPr>
          <p:cNvPr id="106" name="文本框 41"/>
          <p:cNvSpPr txBox="1"/>
          <p:nvPr/>
        </p:nvSpPr>
        <p:spPr>
          <a:xfrm>
            <a:off x="10207246" y="3676491"/>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122" panose="020b0503020204020204" pitchFamily="34" typeface="微软雅黑"/>
                <a:ea charset="-122" panose="020b0503020204020204" pitchFamily="34" typeface="微软雅黑"/>
              </a:rPr>
              <a:t>85%</a:t>
            </a:r>
          </a:p>
        </p:txBody>
      </p:sp>
      <p:sp>
        <p:nvSpPr>
          <p:cNvPr id="107" name="文本框 42"/>
          <p:cNvSpPr txBox="1"/>
          <p:nvPr/>
        </p:nvSpPr>
        <p:spPr>
          <a:xfrm>
            <a:off x="10210053" y="2907905"/>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122" panose="020b0503020204020204" pitchFamily="34" typeface="微软雅黑"/>
                <a:ea charset="-122" panose="020b0503020204020204" pitchFamily="34" typeface="微软雅黑"/>
              </a:rPr>
              <a:t>80%</a:t>
            </a:r>
          </a:p>
        </p:txBody>
      </p:sp>
      <p:sp>
        <p:nvSpPr>
          <p:cNvPr id="108" name="文本框 11"/>
          <p:cNvSpPr txBox="1"/>
          <p:nvPr/>
        </p:nvSpPr>
        <p:spPr>
          <a:xfrm>
            <a:off x="7013974" y="3163333"/>
            <a:ext cx="906077" cy="365760"/>
          </a:xfrm>
          <a:prstGeom prst="rect">
            <a:avLst/>
          </a:prstGeom>
          <a:noFill/>
        </p:spPr>
        <p:txBody>
          <a:bodyPr rtlCol="0" wrap="square">
            <a:spAutoFit/>
          </a:bodyPr>
          <a:lstStyle/>
          <a:p>
            <a:endParaRPr altLang="en-US" lang="zh-CN">
              <a:latin charset="-122" panose="020b0503020204020204" pitchFamily="34" typeface="微软雅黑"/>
              <a:ea charset="-122" panose="020b0503020204020204" pitchFamily="34" typeface="微软雅黑"/>
            </a:endParaRPr>
          </a:p>
        </p:txBody>
      </p:sp>
      <p:grpSp>
        <p:nvGrpSpPr>
          <p:cNvPr id="109" name="组合 108"/>
          <p:cNvGrpSpPr/>
          <p:nvPr/>
        </p:nvGrpSpPr>
        <p:grpSpPr>
          <a:xfrm>
            <a:off x="3937347" y="2297667"/>
            <a:ext cx="2104592" cy="1923421"/>
            <a:chOff x="4080015" y="2124888"/>
            <a:chExt cx="2104592" cy="1923421"/>
          </a:xfrm>
        </p:grpSpPr>
        <p:sp>
          <p:nvSpPr>
            <p:cNvPr id="110" name="文本框 10"/>
            <p:cNvSpPr txBox="1"/>
            <p:nvPr/>
          </p:nvSpPr>
          <p:spPr>
            <a:xfrm>
              <a:off x="4080015" y="2124888"/>
              <a:ext cx="1729539" cy="396240"/>
            </a:xfrm>
            <a:prstGeom prst="rect">
              <a:avLst/>
            </a:prstGeom>
            <a:noFill/>
          </p:spPr>
          <p:txBody>
            <a:bodyPr rtlCol="0" wrap="square">
              <a:spAutoFit/>
            </a:bodyPr>
            <a:lstStyle/>
            <a:p>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人物介绍：</a:t>
              </a:r>
            </a:p>
          </p:txBody>
        </p:sp>
        <p:sp>
          <p:nvSpPr>
            <p:cNvPr id="111" name="Rectangle 1"/>
            <p:cNvSpPr>
              <a:spLocks noChangeArrowheads="1"/>
            </p:cNvSpPr>
            <p:nvPr/>
          </p:nvSpPr>
          <p:spPr bwMode="auto">
            <a:xfrm>
              <a:off x="4138622" y="2501578"/>
              <a:ext cx="2045985" cy="1539216"/>
            </a:xfrm>
            <a:prstGeom prst="rect">
              <a:avLst/>
            </a:prstGeom>
            <a:noFill/>
            <a:ln>
              <a:noFill/>
            </a:ln>
            <a:effectLst/>
          </p:spPr>
          <p:txBody>
            <a:bodyPr anchor="ctr" anchorCtr="0" bIns="76176" compatLnSpc="1" lIns="0" numCol="1" rIns="0" tIns="0" vert="horz" wrap="square">
              <a:prstTxWarp prst="textNoShape">
                <a:avLst/>
              </a:prstTxWarp>
              <a:spAutoFit/>
            </a:bodyPr>
            <a:lstStyle/>
            <a:p>
              <a:pPr algn="l" defTabSz="914400" eaLnBrk="0" fontAlgn="base" hangingPunct="0" indent="0" latinLnBrk="0" lvl="0" marL="0" marR="0" rtl="0">
                <a:lnSpc>
                  <a:spcPct val="150000"/>
                </a:lnSpc>
                <a:spcBef>
                  <a:spcPct val="0"/>
                </a:spcBef>
                <a:spcAft>
                  <a:spcPct val="0"/>
                </a:spcAft>
                <a:buClrTx/>
                <a:buSzTx/>
                <a:buFontTx/>
                <a:buNone/>
              </a:pPr>
              <a:r>
                <a:rPr altLang="en-US" lang="zh-CN" smtClean="0" sz="1600">
                  <a:solidFill>
                    <a:schemeClr val="bg1">
                      <a:lumMod val="50000"/>
                    </a:schemeClr>
                  </a:solidFill>
                  <a:latin charset="-122" panose="020b0503020204020204" pitchFamily="34" typeface="微软雅黑"/>
                  <a:ea charset="-122" panose="020b0503020204020204" pitchFamily="34" typeface="微软雅黑"/>
                </a:rPr>
                <a:t>麻省理工大学建筑系硕士，后又获得哈佛大学建筑系博士学位。参加过国内外重大工作。</a:t>
              </a:r>
            </a:p>
          </p:txBody>
        </p:sp>
      </p:grpSp>
      <p:grpSp>
        <p:nvGrpSpPr>
          <p:cNvPr id="112" name="组合 111"/>
          <p:cNvGrpSpPr/>
          <p:nvPr/>
        </p:nvGrpSpPr>
        <p:grpSpPr>
          <a:xfrm>
            <a:off x="1703512" y="4522475"/>
            <a:ext cx="2908196" cy="922749"/>
            <a:chOff x="1703512" y="4666491"/>
            <a:chExt cx="2908196" cy="922749"/>
          </a:xfrm>
        </p:grpSpPr>
        <p:sp>
          <p:nvSpPr>
            <p:cNvPr id="113" name="文本框 18"/>
            <p:cNvSpPr txBox="1"/>
            <p:nvPr/>
          </p:nvSpPr>
          <p:spPr>
            <a:xfrm>
              <a:off x="1703512" y="4666491"/>
              <a:ext cx="2088232" cy="762000"/>
            </a:xfrm>
            <a:prstGeom prst="rect">
              <a:avLst/>
            </a:prstGeom>
            <a:noFill/>
          </p:spPr>
          <p:txBody>
            <a:bodyPr rtlCol="0" wrap="square">
              <a:spAutoFit/>
            </a:bodyPr>
            <a:lstStyle/>
            <a:p>
              <a:r>
                <a:rPr altLang="zh-CN" lang="en-US" smtClean="0" sz="4400">
                  <a:solidFill>
                    <a:schemeClr val="bg1">
                      <a:lumMod val="50000"/>
                    </a:schemeClr>
                  </a:solidFill>
                  <a:latin charset="-122" panose="020b0503020204020204" pitchFamily="34" typeface="微软雅黑"/>
                  <a:ea charset="-122" panose="020b0503020204020204" pitchFamily="34" typeface="微软雅黑"/>
                </a:rPr>
                <a:t>JSEN</a:t>
              </a: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2" y="5219909"/>
              <a:ext cx="1097280" cy="365760"/>
            </a:xfrm>
            <a:prstGeom prst="rect">
              <a:avLst/>
            </a:prstGeom>
          </p:spPr>
          <p:txBody>
            <a:bodyPr wrap="none">
              <a:spAutoFit/>
            </a:bodyPr>
            <a:lstStyle/>
            <a:p>
              <a:r>
                <a:rPr altLang="en-US" lang="zh-CN">
                  <a:solidFill>
                    <a:schemeClr val="bg1">
                      <a:lumMod val="50000"/>
                    </a:schemeClr>
                  </a:solidFill>
                  <a:latin charset="-122" panose="020b0503020204020204" pitchFamily="34" typeface="微软雅黑"/>
                  <a:ea charset="-122" panose="020b0503020204020204" pitchFamily="34" typeface="微软雅黑"/>
                </a:rPr>
                <a:t>项目经理</a:t>
              </a:r>
            </a:p>
          </p:txBody>
        </p:sp>
      </p:grpSp>
      <p:grpSp>
        <p:nvGrpSpPr>
          <p:cNvPr id="116" name="组合 115"/>
          <p:cNvGrpSpPr/>
          <p:nvPr/>
        </p:nvGrpSpPr>
        <p:grpSpPr>
          <a:xfrm>
            <a:off x="5073372" y="4580110"/>
            <a:ext cx="5992767" cy="842466"/>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6" y="4724126"/>
              <a:ext cx="2556284" cy="579120"/>
            </a:xfrm>
            <a:prstGeom prst="rect">
              <a:avLst/>
            </a:prstGeom>
            <a:noFill/>
          </p:spPr>
          <p:txBody>
            <a:bodyPr rtlCol="0" wrap="square">
              <a:spAutoFit/>
            </a:bodyPr>
            <a:lstStyle/>
            <a:p>
              <a:r>
                <a:rPr altLang="en-US" lang="zh-CN" smtClean="0" sz="1600">
                  <a:solidFill>
                    <a:schemeClr val="bg1">
                      <a:lumMod val="50000"/>
                    </a:schemeClr>
                  </a:solidFill>
                  <a:latin charset="-122" panose="020b0503020204020204" pitchFamily="34" typeface="微软雅黑"/>
                  <a:ea charset="-122" panose="020b0503020204020204" pitchFamily="34" typeface="微软雅黑"/>
                </a:rPr>
                <a:t>工作岗位说明及日常工作内容阐述。</a:t>
              </a:r>
            </a:p>
          </p:txBody>
        </p:sp>
        <p:pic>
          <p:nvPicPr>
            <p:cNvPr id="119" name="图片 118"/>
            <p:cNvPicPr>
              <a:picLocks noChangeAspect="1"/>
            </p:cNvPicPr>
            <p:nvPr/>
          </p:nvPicPr>
          <p:blipFill>
            <a:blip r:embed="rId4">
              <a:extLst>
                <a:ext uri="{BEBA8EAE-BF5A-486C-A8C5-ECC9F3942E4B}">
                  <a14:imgProps>
                    <a14:imgLayer xmlns:d3p1="http://schemas.openxmlformats.org/officeDocument/2006/relationships" d3p1:embed="">
                      <a14:imgEffect>
                        <a14:backgroundRemoval b="90000" l="10000" r="90000" t="10000">
                          <a14:foregroundMark x1="35742" x2="35742" y1="45898" y2="45898"/>
                          <a14:backgroundMark x1="34570" x2="34570" y1="53906" y2="53906"/>
                        </a14:backgroundRemoval>
                      </a14:imgEffect>
                    </a14:imgLayer>
                  </a14:imgProps>
                </a:ext>
                <a:ext uri="{28A0092B-C50C-407E-A947-70E740481C1C}">
                  <a14:useLocalDpi val="0"/>
                </a:ext>
              </a:extLst>
            </a:blip>
            <a:stretch>
              <a:fillRect/>
            </a:stretch>
          </p:blipFill>
          <p:spPr>
            <a:xfrm>
              <a:off x="7878872" y="4762457"/>
              <a:ext cx="504000" cy="504000"/>
            </a:xfrm>
            <a:prstGeom prst="ellipse">
              <a:avLst/>
            </a:prstGeom>
            <a:solidFill>
              <a:srgbClr val="C00000"/>
            </a:solidFill>
          </p:spPr>
        </p:pic>
      </p:grpSp>
    </p:spTree>
    <p:extLst>
      <p:ext uri="{BB962C8B-B14F-4D97-AF65-F5344CB8AC3E}">
        <p14:creationId val="3957286791"/>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500"/>
                                  </p:stCondLst>
                                  <p:childTnLst>
                                    <p:set>
                                      <p:cBhvr>
                                        <p:cTn dur="1" fill="hold" id="6">
                                          <p:stCondLst>
                                            <p:cond delay="0"/>
                                          </p:stCondLst>
                                        </p:cTn>
                                        <p:tgtEl>
                                          <p:spTgt spid="72"/>
                                        </p:tgtEl>
                                        <p:attrNameLst>
                                          <p:attrName>style.visibility</p:attrName>
                                        </p:attrNameLst>
                                      </p:cBhvr>
                                      <p:to>
                                        <p:strVal val="visible"/>
                                      </p:to>
                                    </p:set>
                                    <p:anim calcmode="lin" valueType="num">
                                      <p:cBhvr>
                                        <p:cTn dur="500" fill="hold" id="7"/>
                                        <p:tgtEl>
                                          <p:spTgt spid="72"/>
                                        </p:tgtEl>
                                        <p:attrNameLst>
                                          <p:attrName>ppt_w</p:attrName>
                                        </p:attrNameLst>
                                      </p:cBhvr>
                                      <p:tavLst>
                                        <p:tav tm="0">
                                          <p:val>
                                            <p:fltVal val="0"/>
                                          </p:val>
                                        </p:tav>
                                        <p:tav tm="100000">
                                          <p:val>
                                            <p:strVal val="#ppt_w"/>
                                          </p:val>
                                        </p:tav>
                                      </p:tavLst>
                                    </p:anim>
                                    <p:anim calcmode="lin" valueType="num">
                                      <p:cBhvr>
                                        <p:cTn dur="500" fill="hold" id="8"/>
                                        <p:tgtEl>
                                          <p:spTgt spid="72"/>
                                        </p:tgtEl>
                                        <p:attrNameLst>
                                          <p:attrName>ppt_h</p:attrName>
                                        </p:attrNameLst>
                                      </p:cBhvr>
                                      <p:tavLst>
                                        <p:tav tm="0">
                                          <p:val>
                                            <p:fltVal val="0"/>
                                          </p:val>
                                        </p:tav>
                                        <p:tav tm="100000">
                                          <p:val>
                                            <p:strVal val="#ppt_h"/>
                                          </p:val>
                                        </p:tav>
                                      </p:tavLst>
                                    </p:anim>
                                    <p:animEffect filter="fade" transition="in">
                                      <p:cBhvr>
                                        <p:cTn dur="500" id="9"/>
                                        <p:tgtEl>
                                          <p:spTgt spid="72"/>
                                        </p:tgtEl>
                                      </p:cBhvr>
                                    </p:animEffect>
                                  </p:childTnLst>
                                </p:cTn>
                              </p:par>
                              <p:par>
                                <p:cTn fill="hold" grpId="0" id="10" nodeType="withEffect" presetClass="entr" presetID="53" presetSubtype="0">
                                  <p:stCondLst>
                                    <p:cond delay="500"/>
                                  </p:stCondLst>
                                  <p:childTnLst>
                                    <p:set>
                                      <p:cBhvr>
                                        <p:cTn dur="1" fill="hold" id="11">
                                          <p:stCondLst>
                                            <p:cond delay="0"/>
                                          </p:stCondLst>
                                        </p:cTn>
                                        <p:tgtEl>
                                          <p:spTgt spid="97"/>
                                        </p:tgtEl>
                                        <p:attrNameLst>
                                          <p:attrName>style.visibility</p:attrName>
                                        </p:attrNameLst>
                                      </p:cBhvr>
                                      <p:to>
                                        <p:strVal val="visible"/>
                                      </p:to>
                                    </p:set>
                                    <p:anim calcmode="lin" valueType="num">
                                      <p:cBhvr>
                                        <p:cTn dur="500" fill="hold" id="12"/>
                                        <p:tgtEl>
                                          <p:spTgt spid="97"/>
                                        </p:tgtEl>
                                        <p:attrNameLst>
                                          <p:attrName>ppt_w</p:attrName>
                                        </p:attrNameLst>
                                      </p:cBhvr>
                                      <p:tavLst>
                                        <p:tav tm="0">
                                          <p:val>
                                            <p:fltVal val="0"/>
                                          </p:val>
                                        </p:tav>
                                        <p:tav tm="100000">
                                          <p:val>
                                            <p:strVal val="#ppt_w"/>
                                          </p:val>
                                        </p:tav>
                                      </p:tavLst>
                                    </p:anim>
                                    <p:anim calcmode="lin" valueType="num">
                                      <p:cBhvr>
                                        <p:cTn dur="500" fill="hold" id="13"/>
                                        <p:tgtEl>
                                          <p:spTgt spid="97"/>
                                        </p:tgtEl>
                                        <p:attrNameLst>
                                          <p:attrName>ppt_h</p:attrName>
                                        </p:attrNameLst>
                                      </p:cBhvr>
                                      <p:tavLst>
                                        <p:tav tm="0">
                                          <p:val>
                                            <p:fltVal val="0"/>
                                          </p:val>
                                        </p:tav>
                                        <p:tav tm="100000">
                                          <p:val>
                                            <p:strVal val="#ppt_h"/>
                                          </p:val>
                                        </p:tav>
                                      </p:tavLst>
                                    </p:anim>
                                    <p:animEffect filter="fade" transition="in">
                                      <p:cBhvr>
                                        <p:cTn dur="500" id="14"/>
                                        <p:tgtEl>
                                          <p:spTgt spid="97"/>
                                        </p:tgtEl>
                                      </p:cBhvr>
                                    </p:animEffect>
                                  </p:childTnLst>
                                </p:cTn>
                              </p:par>
                              <p:par>
                                <p:cTn fill="hold" id="15" nodeType="withEffect" presetClass="entr" presetID="53" presetSubtype="0">
                                  <p:stCondLst>
                                    <p:cond delay="500"/>
                                  </p:stCondLst>
                                  <p:childTnLst>
                                    <p:set>
                                      <p:cBhvr>
                                        <p:cTn dur="1" fill="hold" id="16">
                                          <p:stCondLst>
                                            <p:cond delay="0"/>
                                          </p:stCondLst>
                                        </p:cTn>
                                        <p:tgtEl>
                                          <p:spTgt spid="98"/>
                                        </p:tgtEl>
                                        <p:attrNameLst>
                                          <p:attrName>style.visibility</p:attrName>
                                        </p:attrNameLst>
                                      </p:cBhvr>
                                      <p:to>
                                        <p:strVal val="visible"/>
                                      </p:to>
                                    </p:set>
                                    <p:anim calcmode="lin" valueType="num">
                                      <p:cBhvr>
                                        <p:cTn dur="500" fill="hold" id="17"/>
                                        <p:tgtEl>
                                          <p:spTgt spid="98"/>
                                        </p:tgtEl>
                                        <p:attrNameLst>
                                          <p:attrName>ppt_w</p:attrName>
                                        </p:attrNameLst>
                                      </p:cBhvr>
                                      <p:tavLst>
                                        <p:tav tm="0">
                                          <p:val>
                                            <p:fltVal val="0"/>
                                          </p:val>
                                        </p:tav>
                                        <p:tav tm="100000">
                                          <p:val>
                                            <p:strVal val="#ppt_w"/>
                                          </p:val>
                                        </p:tav>
                                      </p:tavLst>
                                    </p:anim>
                                    <p:anim calcmode="lin" valueType="num">
                                      <p:cBhvr>
                                        <p:cTn dur="500" fill="hold" id="18"/>
                                        <p:tgtEl>
                                          <p:spTgt spid="98"/>
                                        </p:tgtEl>
                                        <p:attrNameLst>
                                          <p:attrName>ppt_h</p:attrName>
                                        </p:attrNameLst>
                                      </p:cBhvr>
                                      <p:tavLst>
                                        <p:tav tm="0">
                                          <p:val>
                                            <p:fltVal val="0"/>
                                          </p:val>
                                        </p:tav>
                                        <p:tav tm="100000">
                                          <p:val>
                                            <p:strVal val="#ppt_h"/>
                                          </p:val>
                                        </p:tav>
                                      </p:tavLst>
                                    </p:anim>
                                    <p:animEffect filter="fade" transition="in">
                                      <p:cBhvr>
                                        <p:cTn dur="500" id="19"/>
                                        <p:tgtEl>
                                          <p:spTgt spid="98"/>
                                        </p:tgtEl>
                                      </p:cBhvr>
                                    </p:animEffect>
                                  </p:childTnLst>
                                </p:cTn>
                              </p:par>
                              <p:par>
                                <p:cTn fill="hold" id="20" nodeType="withEffect" presetClass="entr" presetID="53" presetSubtype="0">
                                  <p:stCondLst>
                                    <p:cond delay="1000"/>
                                  </p:stCondLst>
                                  <p:childTnLst>
                                    <p:set>
                                      <p:cBhvr>
                                        <p:cTn dur="1" fill="hold" id="21">
                                          <p:stCondLst>
                                            <p:cond delay="0"/>
                                          </p:stCondLst>
                                        </p:cTn>
                                        <p:tgtEl>
                                          <p:spTgt spid="109"/>
                                        </p:tgtEl>
                                        <p:attrNameLst>
                                          <p:attrName>style.visibility</p:attrName>
                                        </p:attrNameLst>
                                      </p:cBhvr>
                                      <p:to>
                                        <p:strVal val="visible"/>
                                      </p:to>
                                    </p:set>
                                    <p:anim calcmode="lin" valueType="num">
                                      <p:cBhvr>
                                        <p:cTn dur="500" fill="hold" id="22"/>
                                        <p:tgtEl>
                                          <p:spTgt spid="109"/>
                                        </p:tgtEl>
                                        <p:attrNameLst>
                                          <p:attrName>ppt_w</p:attrName>
                                        </p:attrNameLst>
                                      </p:cBhvr>
                                      <p:tavLst>
                                        <p:tav tm="0">
                                          <p:val>
                                            <p:fltVal val="0"/>
                                          </p:val>
                                        </p:tav>
                                        <p:tav tm="100000">
                                          <p:val>
                                            <p:strVal val="#ppt_w"/>
                                          </p:val>
                                        </p:tav>
                                      </p:tavLst>
                                    </p:anim>
                                    <p:anim calcmode="lin" valueType="num">
                                      <p:cBhvr>
                                        <p:cTn dur="500" fill="hold" id="23"/>
                                        <p:tgtEl>
                                          <p:spTgt spid="109"/>
                                        </p:tgtEl>
                                        <p:attrNameLst>
                                          <p:attrName>ppt_h</p:attrName>
                                        </p:attrNameLst>
                                      </p:cBhvr>
                                      <p:tavLst>
                                        <p:tav tm="0">
                                          <p:val>
                                            <p:fltVal val="0"/>
                                          </p:val>
                                        </p:tav>
                                        <p:tav tm="100000">
                                          <p:val>
                                            <p:strVal val="#ppt_h"/>
                                          </p:val>
                                        </p:tav>
                                      </p:tavLst>
                                    </p:anim>
                                    <p:animEffect filter="fade" transition="in">
                                      <p:cBhvr>
                                        <p:cTn dur="500" id="24"/>
                                        <p:tgtEl>
                                          <p:spTgt spid="109"/>
                                        </p:tgtEl>
                                      </p:cBhvr>
                                    </p:animEffect>
                                  </p:childTnLst>
                                </p:cTn>
                              </p:par>
                              <p:par>
                                <p:cTn fill="hold" grpId="0" id="25" nodeType="withEffect" presetClass="entr" presetID="53" presetSubtype="0">
                                  <p:stCondLst>
                                    <p:cond delay="1500"/>
                                  </p:stCondLst>
                                  <p:childTnLst>
                                    <p:set>
                                      <p:cBhvr>
                                        <p:cTn dur="1" fill="hold" id="26">
                                          <p:stCondLst>
                                            <p:cond delay="0"/>
                                          </p:stCondLst>
                                        </p:cTn>
                                        <p:tgtEl>
                                          <p:spTgt spid="99"/>
                                        </p:tgtEl>
                                        <p:attrNameLst>
                                          <p:attrName>style.visibility</p:attrName>
                                        </p:attrNameLst>
                                      </p:cBhvr>
                                      <p:to>
                                        <p:strVal val="visible"/>
                                      </p:to>
                                    </p:set>
                                    <p:anim calcmode="lin" valueType="num">
                                      <p:cBhvr>
                                        <p:cTn dur="500" fill="hold" id="27"/>
                                        <p:tgtEl>
                                          <p:spTgt spid="99"/>
                                        </p:tgtEl>
                                        <p:attrNameLst>
                                          <p:attrName>ppt_w</p:attrName>
                                        </p:attrNameLst>
                                      </p:cBhvr>
                                      <p:tavLst>
                                        <p:tav tm="0">
                                          <p:val>
                                            <p:fltVal val="0"/>
                                          </p:val>
                                        </p:tav>
                                        <p:tav tm="100000">
                                          <p:val>
                                            <p:strVal val="#ppt_w"/>
                                          </p:val>
                                        </p:tav>
                                      </p:tavLst>
                                    </p:anim>
                                    <p:anim calcmode="lin" valueType="num">
                                      <p:cBhvr>
                                        <p:cTn dur="500" fill="hold" id="28"/>
                                        <p:tgtEl>
                                          <p:spTgt spid="99"/>
                                        </p:tgtEl>
                                        <p:attrNameLst>
                                          <p:attrName>ppt_h</p:attrName>
                                        </p:attrNameLst>
                                      </p:cBhvr>
                                      <p:tavLst>
                                        <p:tav tm="0">
                                          <p:val>
                                            <p:fltVal val="0"/>
                                          </p:val>
                                        </p:tav>
                                        <p:tav tm="100000">
                                          <p:val>
                                            <p:strVal val="#ppt_h"/>
                                          </p:val>
                                        </p:tav>
                                      </p:tavLst>
                                    </p:anim>
                                    <p:animEffect filter="fade" transition="in">
                                      <p:cBhvr>
                                        <p:cTn dur="500" id="29"/>
                                        <p:tgtEl>
                                          <p:spTgt spid="99"/>
                                        </p:tgtEl>
                                      </p:cBhvr>
                                    </p:animEffect>
                                  </p:childTnLst>
                                </p:cTn>
                              </p:par>
                              <p:par>
                                <p:cTn fill="hold" grpId="0" id="30" nodeType="withEffect" presetClass="entr" presetID="53" presetSubtype="0">
                                  <p:stCondLst>
                                    <p:cond delay="1500"/>
                                  </p:stCondLst>
                                  <p:childTnLst>
                                    <p:set>
                                      <p:cBhvr>
                                        <p:cTn dur="1" fill="hold" id="31">
                                          <p:stCondLst>
                                            <p:cond delay="0"/>
                                          </p:stCondLst>
                                        </p:cTn>
                                        <p:tgtEl>
                                          <p:spTgt spid="100"/>
                                        </p:tgtEl>
                                        <p:attrNameLst>
                                          <p:attrName>style.visibility</p:attrName>
                                        </p:attrNameLst>
                                      </p:cBhvr>
                                      <p:to>
                                        <p:strVal val="visible"/>
                                      </p:to>
                                    </p:set>
                                    <p:anim calcmode="lin" valueType="num">
                                      <p:cBhvr>
                                        <p:cTn dur="500" fill="hold" id="32"/>
                                        <p:tgtEl>
                                          <p:spTgt spid="100"/>
                                        </p:tgtEl>
                                        <p:attrNameLst>
                                          <p:attrName>ppt_w</p:attrName>
                                        </p:attrNameLst>
                                      </p:cBhvr>
                                      <p:tavLst>
                                        <p:tav tm="0">
                                          <p:val>
                                            <p:fltVal val="0"/>
                                          </p:val>
                                        </p:tav>
                                        <p:tav tm="100000">
                                          <p:val>
                                            <p:strVal val="#ppt_w"/>
                                          </p:val>
                                        </p:tav>
                                      </p:tavLst>
                                    </p:anim>
                                    <p:anim calcmode="lin" valueType="num">
                                      <p:cBhvr>
                                        <p:cTn dur="500" fill="hold" id="33"/>
                                        <p:tgtEl>
                                          <p:spTgt spid="100"/>
                                        </p:tgtEl>
                                        <p:attrNameLst>
                                          <p:attrName>ppt_h</p:attrName>
                                        </p:attrNameLst>
                                      </p:cBhvr>
                                      <p:tavLst>
                                        <p:tav tm="0">
                                          <p:val>
                                            <p:fltVal val="0"/>
                                          </p:val>
                                        </p:tav>
                                        <p:tav tm="100000">
                                          <p:val>
                                            <p:strVal val="#ppt_h"/>
                                          </p:val>
                                        </p:tav>
                                      </p:tavLst>
                                    </p:anim>
                                    <p:animEffect filter="fade" transition="in">
                                      <p:cBhvr>
                                        <p:cTn dur="500" id="34"/>
                                        <p:tgtEl>
                                          <p:spTgt spid="100"/>
                                        </p:tgtEl>
                                      </p:cBhvr>
                                    </p:animEffect>
                                  </p:childTnLst>
                                </p:cTn>
                              </p:par>
                              <p:par>
                                <p:cTn fill="hold" grpId="0" id="35" nodeType="withEffect" presetClass="entr" presetID="53" presetSubtype="0">
                                  <p:stCondLst>
                                    <p:cond delay="1500"/>
                                  </p:stCondLst>
                                  <p:childTnLst>
                                    <p:set>
                                      <p:cBhvr>
                                        <p:cTn dur="1" fill="hold" id="36">
                                          <p:stCondLst>
                                            <p:cond delay="0"/>
                                          </p:stCondLst>
                                        </p:cTn>
                                        <p:tgtEl>
                                          <p:spTgt spid="101"/>
                                        </p:tgtEl>
                                        <p:attrNameLst>
                                          <p:attrName>style.visibility</p:attrName>
                                        </p:attrNameLst>
                                      </p:cBhvr>
                                      <p:to>
                                        <p:strVal val="visible"/>
                                      </p:to>
                                    </p:set>
                                    <p:anim calcmode="lin" valueType="num">
                                      <p:cBhvr>
                                        <p:cTn dur="500" fill="hold" id="37"/>
                                        <p:tgtEl>
                                          <p:spTgt spid="101"/>
                                        </p:tgtEl>
                                        <p:attrNameLst>
                                          <p:attrName>ppt_w</p:attrName>
                                        </p:attrNameLst>
                                      </p:cBhvr>
                                      <p:tavLst>
                                        <p:tav tm="0">
                                          <p:val>
                                            <p:fltVal val="0"/>
                                          </p:val>
                                        </p:tav>
                                        <p:tav tm="100000">
                                          <p:val>
                                            <p:strVal val="#ppt_w"/>
                                          </p:val>
                                        </p:tav>
                                      </p:tavLst>
                                    </p:anim>
                                    <p:anim calcmode="lin" valueType="num">
                                      <p:cBhvr>
                                        <p:cTn dur="500" fill="hold" id="38"/>
                                        <p:tgtEl>
                                          <p:spTgt spid="101"/>
                                        </p:tgtEl>
                                        <p:attrNameLst>
                                          <p:attrName>ppt_h</p:attrName>
                                        </p:attrNameLst>
                                      </p:cBhvr>
                                      <p:tavLst>
                                        <p:tav tm="0">
                                          <p:val>
                                            <p:fltVal val="0"/>
                                          </p:val>
                                        </p:tav>
                                        <p:tav tm="100000">
                                          <p:val>
                                            <p:strVal val="#ppt_h"/>
                                          </p:val>
                                        </p:tav>
                                      </p:tavLst>
                                    </p:anim>
                                    <p:animEffect filter="fade" transition="in">
                                      <p:cBhvr>
                                        <p:cTn dur="500" id="39"/>
                                        <p:tgtEl>
                                          <p:spTgt spid="101"/>
                                        </p:tgtEl>
                                      </p:cBhvr>
                                    </p:animEffect>
                                  </p:childTnLst>
                                </p:cTn>
                              </p:par>
                              <p:par>
                                <p:cTn fill="hold" grpId="0" id="40" nodeType="withEffect" presetClass="entr" presetID="53" presetSubtype="0">
                                  <p:stCondLst>
                                    <p:cond delay="1500"/>
                                  </p:stCondLst>
                                  <p:childTnLst>
                                    <p:set>
                                      <p:cBhvr>
                                        <p:cTn dur="1" fill="hold" id="41">
                                          <p:stCondLst>
                                            <p:cond delay="0"/>
                                          </p:stCondLst>
                                        </p:cTn>
                                        <p:tgtEl>
                                          <p:spTgt spid="102"/>
                                        </p:tgtEl>
                                        <p:attrNameLst>
                                          <p:attrName>style.visibility</p:attrName>
                                        </p:attrNameLst>
                                      </p:cBhvr>
                                      <p:to>
                                        <p:strVal val="visible"/>
                                      </p:to>
                                    </p:set>
                                    <p:anim calcmode="lin" valueType="num">
                                      <p:cBhvr>
                                        <p:cTn dur="500" fill="hold" id="42"/>
                                        <p:tgtEl>
                                          <p:spTgt spid="102"/>
                                        </p:tgtEl>
                                        <p:attrNameLst>
                                          <p:attrName>ppt_w</p:attrName>
                                        </p:attrNameLst>
                                      </p:cBhvr>
                                      <p:tavLst>
                                        <p:tav tm="0">
                                          <p:val>
                                            <p:fltVal val="0"/>
                                          </p:val>
                                        </p:tav>
                                        <p:tav tm="100000">
                                          <p:val>
                                            <p:strVal val="#ppt_w"/>
                                          </p:val>
                                        </p:tav>
                                      </p:tavLst>
                                    </p:anim>
                                    <p:anim calcmode="lin" valueType="num">
                                      <p:cBhvr>
                                        <p:cTn dur="500" fill="hold" id="43"/>
                                        <p:tgtEl>
                                          <p:spTgt spid="102"/>
                                        </p:tgtEl>
                                        <p:attrNameLst>
                                          <p:attrName>ppt_h</p:attrName>
                                        </p:attrNameLst>
                                      </p:cBhvr>
                                      <p:tavLst>
                                        <p:tav tm="0">
                                          <p:val>
                                            <p:fltVal val="0"/>
                                          </p:val>
                                        </p:tav>
                                        <p:tav tm="100000">
                                          <p:val>
                                            <p:strVal val="#ppt_h"/>
                                          </p:val>
                                        </p:tav>
                                      </p:tavLst>
                                    </p:anim>
                                    <p:animEffect filter="fade" transition="in">
                                      <p:cBhvr>
                                        <p:cTn dur="500" id="44"/>
                                        <p:tgtEl>
                                          <p:spTgt spid="102"/>
                                        </p:tgtEl>
                                      </p:cBhvr>
                                    </p:animEffect>
                                  </p:childTnLst>
                                </p:cTn>
                              </p:par>
                              <p:par>
                                <p:cTn fill="hold" grpId="0" id="45" nodeType="withEffect" presetClass="entr" presetID="53" presetSubtype="0">
                                  <p:stCondLst>
                                    <p:cond delay="1500"/>
                                  </p:stCondLst>
                                  <p:childTnLst>
                                    <p:set>
                                      <p:cBhvr>
                                        <p:cTn dur="1" fill="hold" id="46">
                                          <p:stCondLst>
                                            <p:cond delay="0"/>
                                          </p:stCondLst>
                                        </p:cTn>
                                        <p:tgtEl>
                                          <p:spTgt spid="103"/>
                                        </p:tgtEl>
                                        <p:attrNameLst>
                                          <p:attrName>style.visibility</p:attrName>
                                        </p:attrNameLst>
                                      </p:cBhvr>
                                      <p:to>
                                        <p:strVal val="visible"/>
                                      </p:to>
                                    </p:set>
                                    <p:anim calcmode="lin" valueType="num">
                                      <p:cBhvr>
                                        <p:cTn dur="500" fill="hold" id="47"/>
                                        <p:tgtEl>
                                          <p:spTgt spid="103"/>
                                        </p:tgtEl>
                                        <p:attrNameLst>
                                          <p:attrName>ppt_w</p:attrName>
                                        </p:attrNameLst>
                                      </p:cBhvr>
                                      <p:tavLst>
                                        <p:tav tm="0">
                                          <p:val>
                                            <p:fltVal val="0"/>
                                          </p:val>
                                        </p:tav>
                                        <p:tav tm="100000">
                                          <p:val>
                                            <p:strVal val="#ppt_w"/>
                                          </p:val>
                                        </p:tav>
                                      </p:tavLst>
                                    </p:anim>
                                    <p:anim calcmode="lin" valueType="num">
                                      <p:cBhvr>
                                        <p:cTn dur="500" fill="hold" id="48"/>
                                        <p:tgtEl>
                                          <p:spTgt spid="103"/>
                                        </p:tgtEl>
                                        <p:attrNameLst>
                                          <p:attrName>ppt_h</p:attrName>
                                        </p:attrNameLst>
                                      </p:cBhvr>
                                      <p:tavLst>
                                        <p:tav tm="0">
                                          <p:val>
                                            <p:fltVal val="0"/>
                                          </p:val>
                                        </p:tav>
                                        <p:tav tm="100000">
                                          <p:val>
                                            <p:strVal val="#ppt_h"/>
                                          </p:val>
                                        </p:tav>
                                      </p:tavLst>
                                    </p:anim>
                                    <p:animEffect filter="fade" transition="in">
                                      <p:cBhvr>
                                        <p:cTn dur="500" id="49"/>
                                        <p:tgtEl>
                                          <p:spTgt spid="103"/>
                                        </p:tgtEl>
                                      </p:cBhvr>
                                    </p:animEffect>
                                  </p:childTnLst>
                                </p:cTn>
                              </p:par>
                              <p:par>
                                <p:cTn fill="hold" grpId="0" id="50" nodeType="withEffect" presetClass="entr" presetID="53" presetSubtype="0">
                                  <p:stCondLst>
                                    <p:cond delay="1500"/>
                                  </p:stCondLst>
                                  <p:childTnLst>
                                    <p:set>
                                      <p:cBhvr>
                                        <p:cTn dur="1" fill="hold" id="51">
                                          <p:stCondLst>
                                            <p:cond delay="0"/>
                                          </p:stCondLst>
                                        </p:cTn>
                                        <p:tgtEl>
                                          <p:spTgt spid="104"/>
                                        </p:tgtEl>
                                        <p:attrNameLst>
                                          <p:attrName>style.visibility</p:attrName>
                                        </p:attrNameLst>
                                      </p:cBhvr>
                                      <p:to>
                                        <p:strVal val="visible"/>
                                      </p:to>
                                    </p:set>
                                    <p:anim calcmode="lin" valueType="num">
                                      <p:cBhvr>
                                        <p:cTn dur="500" fill="hold" id="52"/>
                                        <p:tgtEl>
                                          <p:spTgt spid="104"/>
                                        </p:tgtEl>
                                        <p:attrNameLst>
                                          <p:attrName>ppt_w</p:attrName>
                                        </p:attrNameLst>
                                      </p:cBhvr>
                                      <p:tavLst>
                                        <p:tav tm="0">
                                          <p:val>
                                            <p:fltVal val="0"/>
                                          </p:val>
                                        </p:tav>
                                        <p:tav tm="100000">
                                          <p:val>
                                            <p:strVal val="#ppt_w"/>
                                          </p:val>
                                        </p:tav>
                                      </p:tavLst>
                                    </p:anim>
                                    <p:anim calcmode="lin" valueType="num">
                                      <p:cBhvr>
                                        <p:cTn dur="500" fill="hold" id="53"/>
                                        <p:tgtEl>
                                          <p:spTgt spid="104"/>
                                        </p:tgtEl>
                                        <p:attrNameLst>
                                          <p:attrName>ppt_h</p:attrName>
                                        </p:attrNameLst>
                                      </p:cBhvr>
                                      <p:tavLst>
                                        <p:tav tm="0">
                                          <p:val>
                                            <p:fltVal val="0"/>
                                          </p:val>
                                        </p:tav>
                                        <p:tav tm="100000">
                                          <p:val>
                                            <p:strVal val="#ppt_h"/>
                                          </p:val>
                                        </p:tav>
                                      </p:tavLst>
                                    </p:anim>
                                    <p:animEffect filter="fade" transition="in">
                                      <p:cBhvr>
                                        <p:cTn dur="500" id="54"/>
                                        <p:tgtEl>
                                          <p:spTgt spid="104"/>
                                        </p:tgtEl>
                                      </p:cBhvr>
                                    </p:animEffect>
                                  </p:childTnLst>
                                </p:cTn>
                              </p:par>
                              <p:par>
                                <p:cTn fill="hold" grpId="0" id="55" nodeType="withEffect" presetClass="entr" presetID="53" presetSubtype="0">
                                  <p:stCondLst>
                                    <p:cond delay="1500"/>
                                  </p:stCondLst>
                                  <p:childTnLst>
                                    <p:set>
                                      <p:cBhvr>
                                        <p:cTn dur="1" fill="hold" id="56">
                                          <p:stCondLst>
                                            <p:cond delay="0"/>
                                          </p:stCondLst>
                                        </p:cTn>
                                        <p:tgtEl>
                                          <p:spTgt spid="105"/>
                                        </p:tgtEl>
                                        <p:attrNameLst>
                                          <p:attrName>style.visibility</p:attrName>
                                        </p:attrNameLst>
                                      </p:cBhvr>
                                      <p:to>
                                        <p:strVal val="visible"/>
                                      </p:to>
                                    </p:set>
                                    <p:anim calcmode="lin" valueType="num">
                                      <p:cBhvr>
                                        <p:cTn dur="500" fill="hold" id="57"/>
                                        <p:tgtEl>
                                          <p:spTgt spid="105"/>
                                        </p:tgtEl>
                                        <p:attrNameLst>
                                          <p:attrName>ppt_w</p:attrName>
                                        </p:attrNameLst>
                                      </p:cBhvr>
                                      <p:tavLst>
                                        <p:tav tm="0">
                                          <p:val>
                                            <p:fltVal val="0"/>
                                          </p:val>
                                        </p:tav>
                                        <p:tav tm="100000">
                                          <p:val>
                                            <p:strVal val="#ppt_w"/>
                                          </p:val>
                                        </p:tav>
                                      </p:tavLst>
                                    </p:anim>
                                    <p:anim calcmode="lin" valueType="num">
                                      <p:cBhvr>
                                        <p:cTn dur="500" fill="hold" id="58"/>
                                        <p:tgtEl>
                                          <p:spTgt spid="105"/>
                                        </p:tgtEl>
                                        <p:attrNameLst>
                                          <p:attrName>ppt_h</p:attrName>
                                        </p:attrNameLst>
                                      </p:cBhvr>
                                      <p:tavLst>
                                        <p:tav tm="0">
                                          <p:val>
                                            <p:fltVal val="0"/>
                                          </p:val>
                                        </p:tav>
                                        <p:tav tm="100000">
                                          <p:val>
                                            <p:strVal val="#ppt_h"/>
                                          </p:val>
                                        </p:tav>
                                      </p:tavLst>
                                    </p:anim>
                                    <p:animEffect filter="fade" transition="in">
                                      <p:cBhvr>
                                        <p:cTn dur="500" id="59"/>
                                        <p:tgtEl>
                                          <p:spTgt spid="105"/>
                                        </p:tgtEl>
                                      </p:cBhvr>
                                    </p:animEffect>
                                  </p:childTnLst>
                                </p:cTn>
                              </p:par>
                              <p:par>
                                <p:cTn fill="hold" grpId="0" id="60" nodeType="withEffect" presetClass="entr" presetID="53" presetSubtype="0">
                                  <p:stCondLst>
                                    <p:cond delay="1500"/>
                                  </p:stCondLst>
                                  <p:childTnLst>
                                    <p:set>
                                      <p:cBhvr>
                                        <p:cTn dur="1" fill="hold" id="61">
                                          <p:stCondLst>
                                            <p:cond delay="0"/>
                                          </p:stCondLst>
                                        </p:cTn>
                                        <p:tgtEl>
                                          <p:spTgt spid="106"/>
                                        </p:tgtEl>
                                        <p:attrNameLst>
                                          <p:attrName>style.visibility</p:attrName>
                                        </p:attrNameLst>
                                      </p:cBhvr>
                                      <p:to>
                                        <p:strVal val="visible"/>
                                      </p:to>
                                    </p:set>
                                    <p:anim calcmode="lin" valueType="num">
                                      <p:cBhvr>
                                        <p:cTn dur="500" fill="hold" id="62"/>
                                        <p:tgtEl>
                                          <p:spTgt spid="106"/>
                                        </p:tgtEl>
                                        <p:attrNameLst>
                                          <p:attrName>ppt_w</p:attrName>
                                        </p:attrNameLst>
                                      </p:cBhvr>
                                      <p:tavLst>
                                        <p:tav tm="0">
                                          <p:val>
                                            <p:fltVal val="0"/>
                                          </p:val>
                                        </p:tav>
                                        <p:tav tm="100000">
                                          <p:val>
                                            <p:strVal val="#ppt_w"/>
                                          </p:val>
                                        </p:tav>
                                      </p:tavLst>
                                    </p:anim>
                                    <p:anim calcmode="lin" valueType="num">
                                      <p:cBhvr>
                                        <p:cTn dur="500" fill="hold" id="63"/>
                                        <p:tgtEl>
                                          <p:spTgt spid="106"/>
                                        </p:tgtEl>
                                        <p:attrNameLst>
                                          <p:attrName>ppt_h</p:attrName>
                                        </p:attrNameLst>
                                      </p:cBhvr>
                                      <p:tavLst>
                                        <p:tav tm="0">
                                          <p:val>
                                            <p:fltVal val="0"/>
                                          </p:val>
                                        </p:tav>
                                        <p:tav tm="100000">
                                          <p:val>
                                            <p:strVal val="#ppt_h"/>
                                          </p:val>
                                        </p:tav>
                                      </p:tavLst>
                                    </p:anim>
                                    <p:animEffect filter="fade" transition="in">
                                      <p:cBhvr>
                                        <p:cTn dur="500" id="64"/>
                                        <p:tgtEl>
                                          <p:spTgt spid="106"/>
                                        </p:tgtEl>
                                      </p:cBhvr>
                                    </p:animEffect>
                                  </p:childTnLst>
                                </p:cTn>
                              </p:par>
                              <p:par>
                                <p:cTn fill="hold" grpId="0" id="65" nodeType="withEffect" presetClass="entr" presetID="53" presetSubtype="0">
                                  <p:stCondLst>
                                    <p:cond delay="1500"/>
                                  </p:stCondLst>
                                  <p:childTnLst>
                                    <p:set>
                                      <p:cBhvr>
                                        <p:cTn dur="1" fill="hold" id="66">
                                          <p:stCondLst>
                                            <p:cond delay="0"/>
                                          </p:stCondLst>
                                        </p:cTn>
                                        <p:tgtEl>
                                          <p:spTgt spid="107"/>
                                        </p:tgtEl>
                                        <p:attrNameLst>
                                          <p:attrName>style.visibility</p:attrName>
                                        </p:attrNameLst>
                                      </p:cBhvr>
                                      <p:to>
                                        <p:strVal val="visible"/>
                                      </p:to>
                                    </p:set>
                                    <p:anim calcmode="lin" valueType="num">
                                      <p:cBhvr>
                                        <p:cTn dur="500" fill="hold" id="67"/>
                                        <p:tgtEl>
                                          <p:spTgt spid="107"/>
                                        </p:tgtEl>
                                        <p:attrNameLst>
                                          <p:attrName>ppt_w</p:attrName>
                                        </p:attrNameLst>
                                      </p:cBhvr>
                                      <p:tavLst>
                                        <p:tav tm="0">
                                          <p:val>
                                            <p:fltVal val="0"/>
                                          </p:val>
                                        </p:tav>
                                        <p:tav tm="100000">
                                          <p:val>
                                            <p:strVal val="#ppt_w"/>
                                          </p:val>
                                        </p:tav>
                                      </p:tavLst>
                                    </p:anim>
                                    <p:anim calcmode="lin" valueType="num">
                                      <p:cBhvr>
                                        <p:cTn dur="500" fill="hold" id="68"/>
                                        <p:tgtEl>
                                          <p:spTgt spid="107"/>
                                        </p:tgtEl>
                                        <p:attrNameLst>
                                          <p:attrName>ppt_h</p:attrName>
                                        </p:attrNameLst>
                                      </p:cBhvr>
                                      <p:tavLst>
                                        <p:tav tm="0">
                                          <p:val>
                                            <p:fltVal val="0"/>
                                          </p:val>
                                        </p:tav>
                                        <p:tav tm="100000">
                                          <p:val>
                                            <p:strVal val="#ppt_h"/>
                                          </p:val>
                                        </p:tav>
                                      </p:tavLst>
                                    </p:anim>
                                    <p:animEffect filter="fade" transition="in">
                                      <p:cBhvr>
                                        <p:cTn dur="500" id="69"/>
                                        <p:tgtEl>
                                          <p:spTgt spid="107"/>
                                        </p:tgtEl>
                                      </p:cBhvr>
                                    </p:animEffect>
                                  </p:childTnLst>
                                </p:cTn>
                              </p:par>
                              <p:par>
                                <p:cTn fill="hold" grpId="0" id="70" nodeType="withEffect" presetClass="entr" presetID="53" presetSubtype="0">
                                  <p:stCondLst>
                                    <p:cond delay="1500"/>
                                  </p:stCondLst>
                                  <p:childTnLst>
                                    <p:set>
                                      <p:cBhvr>
                                        <p:cTn dur="1" fill="hold" id="71">
                                          <p:stCondLst>
                                            <p:cond delay="0"/>
                                          </p:stCondLst>
                                        </p:cTn>
                                        <p:tgtEl>
                                          <p:spTgt spid="108"/>
                                        </p:tgtEl>
                                        <p:attrNameLst>
                                          <p:attrName>style.visibility</p:attrName>
                                        </p:attrNameLst>
                                      </p:cBhvr>
                                      <p:to>
                                        <p:strVal val="visible"/>
                                      </p:to>
                                    </p:set>
                                    <p:anim calcmode="lin" valueType="num">
                                      <p:cBhvr>
                                        <p:cTn dur="500" fill="hold" id="72"/>
                                        <p:tgtEl>
                                          <p:spTgt spid="108"/>
                                        </p:tgtEl>
                                        <p:attrNameLst>
                                          <p:attrName>ppt_w</p:attrName>
                                        </p:attrNameLst>
                                      </p:cBhvr>
                                      <p:tavLst>
                                        <p:tav tm="0">
                                          <p:val>
                                            <p:fltVal val="0"/>
                                          </p:val>
                                        </p:tav>
                                        <p:tav tm="100000">
                                          <p:val>
                                            <p:strVal val="#ppt_w"/>
                                          </p:val>
                                        </p:tav>
                                      </p:tavLst>
                                    </p:anim>
                                    <p:anim calcmode="lin" valueType="num">
                                      <p:cBhvr>
                                        <p:cTn dur="500" fill="hold" id="73"/>
                                        <p:tgtEl>
                                          <p:spTgt spid="108"/>
                                        </p:tgtEl>
                                        <p:attrNameLst>
                                          <p:attrName>ppt_h</p:attrName>
                                        </p:attrNameLst>
                                      </p:cBhvr>
                                      <p:tavLst>
                                        <p:tav tm="0">
                                          <p:val>
                                            <p:fltVal val="0"/>
                                          </p:val>
                                        </p:tav>
                                        <p:tav tm="100000">
                                          <p:val>
                                            <p:strVal val="#ppt_h"/>
                                          </p:val>
                                        </p:tav>
                                      </p:tavLst>
                                    </p:anim>
                                    <p:animEffect filter="fade" transition="in">
                                      <p:cBhvr>
                                        <p:cTn dur="500" id="74"/>
                                        <p:tgtEl>
                                          <p:spTgt spid="108"/>
                                        </p:tgtEl>
                                      </p:cBhvr>
                                    </p:animEffect>
                                  </p:childTnLst>
                                </p:cTn>
                              </p:par>
                              <p:par>
                                <p:cTn fill="hold" id="75" nodeType="withEffect" presetClass="entr" presetID="53" presetSubtype="0">
                                  <p:stCondLst>
                                    <p:cond delay="2250"/>
                                  </p:stCondLst>
                                  <p:childTnLst>
                                    <p:set>
                                      <p:cBhvr>
                                        <p:cTn dur="1" fill="hold" id="76">
                                          <p:stCondLst>
                                            <p:cond delay="0"/>
                                          </p:stCondLst>
                                        </p:cTn>
                                        <p:tgtEl>
                                          <p:spTgt spid="112"/>
                                        </p:tgtEl>
                                        <p:attrNameLst>
                                          <p:attrName>style.visibility</p:attrName>
                                        </p:attrNameLst>
                                      </p:cBhvr>
                                      <p:to>
                                        <p:strVal val="visible"/>
                                      </p:to>
                                    </p:set>
                                    <p:anim calcmode="lin" valueType="num">
                                      <p:cBhvr>
                                        <p:cTn dur="500" fill="hold" id="77"/>
                                        <p:tgtEl>
                                          <p:spTgt spid="112"/>
                                        </p:tgtEl>
                                        <p:attrNameLst>
                                          <p:attrName>ppt_w</p:attrName>
                                        </p:attrNameLst>
                                      </p:cBhvr>
                                      <p:tavLst>
                                        <p:tav tm="0">
                                          <p:val>
                                            <p:fltVal val="0"/>
                                          </p:val>
                                        </p:tav>
                                        <p:tav tm="100000">
                                          <p:val>
                                            <p:strVal val="#ppt_w"/>
                                          </p:val>
                                        </p:tav>
                                      </p:tavLst>
                                    </p:anim>
                                    <p:anim calcmode="lin" valueType="num">
                                      <p:cBhvr>
                                        <p:cTn dur="500" fill="hold" id="78"/>
                                        <p:tgtEl>
                                          <p:spTgt spid="112"/>
                                        </p:tgtEl>
                                        <p:attrNameLst>
                                          <p:attrName>ppt_h</p:attrName>
                                        </p:attrNameLst>
                                      </p:cBhvr>
                                      <p:tavLst>
                                        <p:tav tm="0">
                                          <p:val>
                                            <p:fltVal val="0"/>
                                          </p:val>
                                        </p:tav>
                                        <p:tav tm="100000">
                                          <p:val>
                                            <p:strVal val="#ppt_h"/>
                                          </p:val>
                                        </p:tav>
                                      </p:tavLst>
                                    </p:anim>
                                    <p:animEffect filter="fade" transition="in">
                                      <p:cBhvr>
                                        <p:cTn dur="500" id="79"/>
                                        <p:tgtEl>
                                          <p:spTgt spid="112"/>
                                        </p:tgtEl>
                                      </p:cBhvr>
                                    </p:animEffect>
                                  </p:childTnLst>
                                </p:cTn>
                              </p:par>
                              <p:par>
                                <p:cTn fill="hold" id="80" nodeType="withEffect" presetClass="entr" presetID="53" presetSubtype="0">
                                  <p:stCondLst>
                                    <p:cond delay="2250"/>
                                  </p:stCondLst>
                                  <p:childTnLst>
                                    <p:set>
                                      <p:cBhvr>
                                        <p:cTn dur="1" fill="hold" id="81">
                                          <p:stCondLst>
                                            <p:cond delay="0"/>
                                          </p:stCondLst>
                                        </p:cTn>
                                        <p:tgtEl>
                                          <p:spTgt spid="116"/>
                                        </p:tgtEl>
                                        <p:attrNameLst>
                                          <p:attrName>style.visibility</p:attrName>
                                        </p:attrNameLst>
                                      </p:cBhvr>
                                      <p:to>
                                        <p:strVal val="visible"/>
                                      </p:to>
                                    </p:set>
                                    <p:anim calcmode="lin" valueType="num">
                                      <p:cBhvr>
                                        <p:cTn dur="500" fill="hold" id="82"/>
                                        <p:tgtEl>
                                          <p:spTgt spid="116"/>
                                        </p:tgtEl>
                                        <p:attrNameLst>
                                          <p:attrName>ppt_w</p:attrName>
                                        </p:attrNameLst>
                                      </p:cBhvr>
                                      <p:tavLst>
                                        <p:tav tm="0">
                                          <p:val>
                                            <p:fltVal val="0"/>
                                          </p:val>
                                        </p:tav>
                                        <p:tav tm="100000">
                                          <p:val>
                                            <p:strVal val="#ppt_w"/>
                                          </p:val>
                                        </p:tav>
                                      </p:tavLst>
                                    </p:anim>
                                    <p:anim calcmode="lin" valueType="num">
                                      <p:cBhvr>
                                        <p:cTn dur="500" fill="hold" id="83"/>
                                        <p:tgtEl>
                                          <p:spTgt spid="116"/>
                                        </p:tgtEl>
                                        <p:attrNameLst>
                                          <p:attrName>ppt_h</p:attrName>
                                        </p:attrNameLst>
                                      </p:cBhvr>
                                      <p:tavLst>
                                        <p:tav tm="0">
                                          <p:val>
                                            <p:fltVal val="0"/>
                                          </p:val>
                                        </p:tav>
                                        <p:tav tm="100000">
                                          <p:val>
                                            <p:strVal val="#ppt_h"/>
                                          </p:val>
                                        </p:tav>
                                      </p:tavLst>
                                    </p:anim>
                                    <p:animEffect filter="fade" transition="in">
                                      <p:cBhvr>
                                        <p:cTn dur="500" id="84"/>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99"/>
      <p:bldP grpId="0" spid="100"/>
      <p:bldP grpId="0" spid="101"/>
      <p:bldP grpId="0" spid="102"/>
      <p:bldP grpId="0" spid="103"/>
      <p:bldP grpId="0" spid="104"/>
      <p:bldP grpId="0" spid="105"/>
      <p:bldP grpId="0" spid="106"/>
      <p:bldP grpId="0" spid="107"/>
      <p:bldP grpId="0" spid="10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35332"/>
            <a:ext cx="6692109"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核心成员  |  THE CORE MEMBERS</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60" name="圆角矩形 59"/>
          <p:cNvSpPr/>
          <p:nvPr/>
        </p:nvSpPr>
        <p:spPr>
          <a:xfrm>
            <a:off x="-239117" y="12827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1" name="圆角矩形 60"/>
          <p:cNvSpPr/>
          <p:nvPr/>
        </p:nvSpPr>
        <p:spPr>
          <a:xfrm>
            <a:off x="-383132" y="1665978"/>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标题 4"/>
          <p:cNvSpPr txBox="1"/>
          <p:nvPr/>
        </p:nvSpPr>
        <p:spPr>
          <a:xfrm>
            <a:off x="48915" y="1303956"/>
            <a:ext cx="1224135"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solidFill>
                <a:latin charset="-122" panose="020b0503020204020204" pitchFamily="34" typeface="微软雅黑"/>
                <a:ea charset="-122" panose="020b0503020204020204" pitchFamily="34" typeface="微软雅黑"/>
              </a:rPr>
              <a:t>我们是谁</a:t>
            </a:r>
          </a:p>
        </p:txBody>
      </p:sp>
      <p:sp>
        <p:nvSpPr>
          <p:cNvPr id="63" name="标题 4"/>
          <p:cNvSpPr txBox="1"/>
          <p:nvPr/>
        </p:nvSpPr>
        <p:spPr>
          <a:xfrm>
            <a:off x="48916" y="1665978"/>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64" name="圆角矩形 63"/>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66" name="圆角矩形 65"/>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68" name="圆角矩形 67"/>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70" name="圆角矩形 69"/>
          <p:cNvSpPr/>
          <p:nvPr/>
        </p:nvSpPr>
        <p:spPr>
          <a:xfrm>
            <a:off x="11786219"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标题 4"/>
          <p:cNvSpPr txBox="1"/>
          <p:nvPr/>
        </p:nvSpPr>
        <p:spPr>
          <a:xfrm>
            <a:off x="11858227"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8</a:t>
            </a:r>
          </a:p>
        </p:txBody>
      </p:sp>
      <p:grpSp>
        <p:nvGrpSpPr>
          <p:cNvPr id="72" name="组合 71"/>
          <p:cNvGrpSpPr/>
          <p:nvPr/>
        </p:nvGrpSpPr>
        <p:grpSpPr>
          <a:xfrm>
            <a:off x="3185939" y="1739094"/>
            <a:ext cx="710200" cy="771543"/>
            <a:chOff x="3185939" y="1739094"/>
            <a:chExt cx="710200" cy="771543"/>
          </a:xfrm>
        </p:grpSpPr>
        <p:sp>
          <p:nvSpPr>
            <p:cNvPr id="73" name="任意多边形 72"/>
            <p:cNvSpPr/>
            <p:nvPr/>
          </p:nvSpPr>
          <p:spPr>
            <a:xfrm rot="18875384">
              <a:off x="3153448" y="2140008"/>
              <a:ext cx="403120" cy="338138"/>
            </a:xfrm>
            <a:custGeom>
              <a:gdLst>
                <a:gd fmla="*/ 0 w 284318" name="connsiteX0"/>
                <a:gd fmla="*/ 0 h 164768" name="connsiteY0"/>
                <a:gd fmla="*/ 7916 w 284318" name="connsiteX1"/>
                <a:gd fmla="*/ 0 h 164768" name="connsiteY1"/>
                <a:gd fmla="*/ 36481 w 284318" name="connsiteX2"/>
                <a:gd fmla="*/ 19259 h 164768" name="connsiteY2"/>
                <a:gd fmla="*/ 142159 w 284318" name="connsiteX3"/>
                <a:gd fmla="*/ 40594 h 164768" name="connsiteY3"/>
                <a:gd fmla="*/ 247838 w 284318" name="connsiteX4"/>
                <a:gd fmla="*/ 19259 h 164768" name="connsiteY4"/>
                <a:gd fmla="*/ 276402 w 284318" name="connsiteX5"/>
                <a:gd fmla="*/ 0 h 164768" name="connsiteY5"/>
                <a:gd fmla="*/ 284318 w 284318" name="connsiteX6"/>
                <a:gd fmla="*/ 0 h 164768" name="connsiteY6"/>
                <a:gd fmla="*/ 284318 w 284318" name="connsiteX7"/>
                <a:gd fmla="*/ 164768 h 164768" name="connsiteY7"/>
                <a:gd fmla="*/ 271691 w 284318" name="connsiteX8"/>
                <a:gd fmla="*/ 164768 h 164768" name="connsiteY8"/>
                <a:gd fmla="*/ 247838 w 284318" name="connsiteX9"/>
                <a:gd fmla="*/ 148686 h 164768" name="connsiteY9"/>
                <a:gd fmla="*/ 142159 w 284318" name="connsiteX10"/>
                <a:gd fmla="*/ 127350 h 164768" name="connsiteY10"/>
                <a:gd fmla="*/ 36481 w 284318" name="connsiteX11"/>
                <a:gd fmla="*/ 148686 h 164768" name="connsiteY11"/>
                <a:gd fmla="*/ 12627 w 284318" name="connsiteX12"/>
                <a:gd fmla="*/ 164768 h 164768" name="connsiteY12"/>
                <a:gd fmla="*/ 0 w 284318" name="connsiteX13"/>
                <a:gd fmla="*/ 164768 h 164768"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64768" w="284318">
                  <a:moveTo>
                    <a:pt x="0" y="0"/>
                  </a:moveTo>
                  <a:lnTo>
                    <a:pt x="7916" y="0"/>
                  </a:lnTo>
                  <a:lnTo>
                    <a:pt x="36481" y="19259"/>
                  </a:lnTo>
                  <a:cubicBezTo>
                    <a:pt x="68962" y="32997"/>
                    <a:pt x="104673" y="40594"/>
                    <a:pt x="142159" y="40594"/>
                  </a:cubicBezTo>
                  <a:cubicBezTo>
                    <a:pt x="179645" y="40594"/>
                    <a:pt x="215356" y="32997"/>
                    <a:pt x="247838" y="19259"/>
                  </a:cubicBezTo>
                  <a:lnTo>
                    <a:pt x="276402" y="0"/>
                  </a:lnTo>
                  <a:lnTo>
                    <a:pt x="284318" y="0"/>
                  </a:lnTo>
                  <a:lnTo>
                    <a:pt x="284318" y="164768"/>
                  </a:lnTo>
                  <a:lnTo>
                    <a:pt x="271691" y="164768"/>
                  </a:lnTo>
                  <a:lnTo>
                    <a:pt x="247838" y="148686"/>
                  </a:lnTo>
                  <a:cubicBezTo>
                    <a:pt x="215356" y="134947"/>
                    <a:pt x="179645" y="127350"/>
                    <a:pt x="142159" y="127350"/>
                  </a:cubicBezTo>
                  <a:cubicBezTo>
                    <a:pt x="104673" y="127350"/>
                    <a:pt x="68962" y="134947"/>
                    <a:pt x="36481" y="148686"/>
                  </a:cubicBezTo>
                  <a:lnTo>
                    <a:pt x="12627" y="164768"/>
                  </a:lnTo>
                  <a:lnTo>
                    <a:pt x="0" y="164768"/>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fontAlgn="auto">
                <a:spcBef>
                  <a:spcPct val="0"/>
                </a:spcBef>
                <a:spcAft>
                  <a:spcPct val="0"/>
                </a:spcAft>
                <a:defRPr/>
              </a:pPr>
              <a:endParaRPr altLang="en-US" b="1" lang="zh-CN">
                <a:solidFill>
                  <a:schemeClr val="tx1">
                    <a:lumMod val="65000"/>
                    <a:lumOff val="35000"/>
                  </a:schemeClr>
                </a:solidFill>
                <a:latin charset="0" pitchFamily="50" typeface="DIN-BoldItalic"/>
              </a:endParaRPr>
            </a:p>
          </p:txBody>
        </p:sp>
        <p:sp>
          <p:nvSpPr>
            <p:cNvPr id="74" name="椭圆 73"/>
            <p:cNvSpPr/>
            <p:nvPr/>
          </p:nvSpPr>
          <p:spPr>
            <a:xfrm>
              <a:off x="3343511" y="1739094"/>
              <a:ext cx="552628" cy="552628"/>
            </a:xfrm>
            <a:prstGeom prst="ellipse">
              <a:avLst/>
            </a:prstGeom>
            <a:solidFill>
              <a:srgbClr val="C00000"/>
            </a:solidFill>
            <a:ln>
              <a:no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5" name="组合 74"/>
            <p:cNvGrpSpPr/>
            <p:nvPr/>
          </p:nvGrpSpPr>
          <p:grpSpPr>
            <a:xfrm>
              <a:off x="3495077" y="1855520"/>
              <a:ext cx="277225" cy="313328"/>
              <a:chOff x="5753100" y="3041650"/>
              <a:chExt cx="682626" cy="771526"/>
            </a:xfrm>
            <a:solidFill>
              <a:srgbClr val="DF53DF"/>
            </a:solidFill>
          </p:grpSpPr>
          <p:sp>
            <p:nvSpPr>
              <p:cNvPr id="76" name="Oval 202"/>
              <p:cNvSpPr>
                <a:spLocks noChangeArrowheads="1"/>
              </p:cNvSpPr>
              <p:nvPr/>
            </p:nvSpPr>
            <p:spPr bwMode="auto">
              <a:xfrm>
                <a:off x="5908674" y="3041650"/>
                <a:ext cx="119062" cy="147638"/>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7" name="Freeform 203"/>
              <p:cNvSpPr/>
              <p:nvPr/>
            </p:nvSpPr>
            <p:spPr bwMode="auto">
              <a:xfrm>
                <a:off x="6103938" y="3413125"/>
                <a:ext cx="46038" cy="84138"/>
              </a:xfrm>
              <a:custGeom>
                <a:gdLst>
                  <a:gd fmla="*/ 2 w 12" name="T0"/>
                  <a:gd fmla="*/ 22 h 22" name="T1"/>
                  <a:gd fmla="*/ 10 w 12" name="T2"/>
                  <a:gd fmla="*/ 22 h 22" name="T3"/>
                  <a:gd fmla="*/ 12 w 12" name="T4"/>
                  <a:gd fmla="*/ 20 h 22" name="T5"/>
                  <a:gd fmla="*/ 12 w 12" name="T6"/>
                  <a:gd fmla="*/ 2 h 22" name="T7"/>
                  <a:gd fmla="*/ 10 w 12" name="T8"/>
                  <a:gd fmla="*/ 0 h 22" name="T9"/>
                  <a:gd fmla="*/ 2 w 12" name="T10"/>
                  <a:gd fmla="*/ 0 h 22" name="T11"/>
                  <a:gd fmla="*/ 0 w 12" name="T12"/>
                  <a:gd fmla="*/ 2 h 22" name="T13"/>
                  <a:gd fmla="*/ 0 w 12" name="T14"/>
                  <a:gd fmla="*/ 20 h 22" name="T15"/>
                  <a:gd fmla="*/ 2 w 12" name="T16"/>
                  <a:gd fmla="*/ 22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2">
                    <a:moveTo>
                      <a:pt x="2" y="22"/>
                    </a:moveTo>
                    <a:cubicBezTo>
                      <a:pt x="10" y="22"/>
                      <a:pt x="10" y="22"/>
                      <a:pt x="10" y="22"/>
                    </a:cubicBezTo>
                    <a:cubicBezTo>
                      <a:pt x="11" y="22"/>
                      <a:pt x="12" y="21"/>
                      <a:pt x="12" y="20"/>
                    </a:cubicBezTo>
                    <a:cubicBezTo>
                      <a:pt x="12" y="2"/>
                      <a:pt x="12" y="2"/>
                      <a:pt x="12" y="2"/>
                    </a:cubicBezTo>
                    <a:cubicBezTo>
                      <a:pt x="12" y="1"/>
                      <a:pt x="11" y="0"/>
                      <a:pt x="10" y="0"/>
                    </a:cubicBezTo>
                    <a:cubicBezTo>
                      <a:pt x="2" y="0"/>
                      <a:pt x="2" y="0"/>
                      <a:pt x="2" y="0"/>
                    </a:cubicBezTo>
                    <a:cubicBezTo>
                      <a:pt x="1" y="0"/>
                      <a:pt x="0" y="1"/>
                      <a:pt x="0" y="2"/>
                    </a:cubicBezTo>
                    <a:cubicBezTo>
                      <a:pt x="0" y="20"/>
                      <a:pt x="0" y="20"/>
                      <a:pt x="0" y="20"/>
                    </a:cubicBezTo>
                    <a:cubicBezTo>
                      <a:pt x="0" y="21"/>
                      <a:pt x="1" y="22"/>
                      <a:pt x="2" y="2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8" name="Freeform 204"/>
              <p:cNvSpPr/>
              <p:nvPr/>
            </p:nvSpPr>
            <p:spPr bwMode="auto">
              <a:xfrm>
                <a:off x="6313488" y="3413125"/>
                <a:ext cx="46038" cy="84138"/>
              </a:xfrm>
              <a:custGeom>
                <a:gdLst>
                  <a:gd fmla="*/ 3 w 12" name="T0"/>
                  <a:gd fmla="*/ 22 h 22" name="T1"/>
                  <a:gd fmla="*/ 10 w 12" name="T2"/>
                  <a:gd fmla="*/ 22 h 22" name="T3"/>
                  <a:gd fmla="*/ 12 w 12" name="T4"/>
                  <a:gd fmla="*/ 20 h 22" name="T5"/>
                  <a:gd fmla="*/ 12 w 12" name="T6"/>
                  <a:gd fmla="*/ 2 h 22" name="T7"/>
                  <a:gd fmla="*/ 10 w 12" name="T8"/>
                  <a:gd fmla="*/ 0 h 22" name="T9"/>
                  <a:gd fmla="*/ 3 w 12" name="T10"/>
                  <a:gd fmla="*/ 0 h 22" name="T11"/>
                  <a:gd fmla="*/ 0 w 12" name="T12"/>
                  <a:gd fmla="*/ 2 h 22" name="T13"/>
                  <a:gd fmla="*/ 0 w 12" name="T14"/>
                  <a:gd fmla="*/ 20 h 22" name="T15"/>
                  <a:gd fmla="*/ 3 w 12" name="T16"/>
                  <a:gd fmla="*/ 22 h 2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2" w="12">
                    <a:moveTo>
                      <a:pt x="3" y="22"/>
                    </a:moveTo>
                    <a:cubicBezTo>
                      <a:pt x="10" y="22"/>
                      <a:pt x="10" y="22"/>
                      <a:pt x="10" y="22"/>
                    </a:cubicBezTo>
                    <a:cubicBezTo>
                      <a:pt x="12" y="22"/>
                      <a:pt x="12" y="21"/>
                      <a:pt x="12" y="20"/>
                    </a:cubicBezTo>
                    <a:cubicBezTo>
                      <a:pt x="12" y="2"/>
                      <a:pt x="12" y="2"/>
                      <a:pt x="12" y="2"/>
                    </a:cubicBezTo>
                    <a:cubicBezTo>
                      <a:pt x="12" y="1"/>
                      <a:pt x="12" y="0"/>
                      <a:pt x="10" y="0"/>
                    </a:cubicBezTo>
                    <a:cubicBezTo>
                      <a:pt x="3" y="0"/>
                      <a:pt x="3" y="0"/>
                      <a:pt x="3" y="0"/>
                    </a:cubicBezTo>
                    <a:cubicBezTo>
                      <a:pt x="1" y="0"/>
                      <a:pt x="0" y="1"/>
                      <a:pt x="0" y="2"/>
                    </a:cubicBezTo>
                    <a:cubicBezTo>
                      <a:pt x="0" y="20"/>
                      <a:pt x="0" y="20"/>
                      <a:pt x="0" y="20"/>
                    </a:cubicBezTo>
                    <a:cubicBezTo>
                      <a:pt x="0" y="21"/>
                      <a:pt x="1" y="22"/>
                      <a:pt x="3" y="22"/>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79" name="Freeform 205"/>
              <p:cNvSpPr>
                <a:spLocks noEditPoints="1"/>
              </p:cNvSpPr>
              <p:nvPr/>
            </p:nvSpPr>
            <p:spPr bwMode="auto">
              <a:xfrm>
                <a:off x="6030913" y="3444875"/>
                <a:ext cx="404813" cy="360363"/>
              </a:xfrm>
              <a:custGeom>
                <a:gdLst>
                  <a:gd fmla="*/ 94 w 106" name="T0"/>
                  <a:gd fmla="*/ 0 h 95" name="T1"/>
                  <a:gd fmla="*/ 91 w 106" name="T2"/>
                  <a:gd fmla="*/ 0 h 95" name="T3"/>
                  <a:gd fmla="*/ 91 w 106" name="T4"/>
                  <a:gd fmla="*/ 12 h 95" name="T5"/>
                  <a:gd fmla="*/ 84 w 106" name="T6"/>
                  <a:gd fmla="*/ 18 h 95" name="T7"/>
                  <a:gd fmla="*/ 77 w 106" name="T8"/>
                  <a:gd fmla="*/ 18 h 95" name="T9"/>
                  <a:gd fmla="*/ 70 w 106" name="T10"/>
                  <a:gd fmla="*/ 12 h 95" name="T11"/>
                  <a:gd fmla="*/ 70 w 106" name="T12"/>
                  <a:gd fmla="*/ 0 h 95" name="T13"/>
                  <a:gd fmla="*/ 36 w 106" name="T14"/>
                  <a:gd fmla="*/ 0 h 95" name="T15"/>
                  <a:gd fmla="*/ 36 w 106" name="T16"/>
                  <a:gd fmla="*/ 12 h 95" name="T17"/>
                  <a:gd fmla="*/ 29 w 106" name="T18"/>
                  <a:gd fmla="*/ 18 h 95" name="T19"/>
                  <a:gd fmla="*/ 21 w 106" name="T20"/>
                  <a:gd fmla="*/ 18 h 95" name="T21"/>
                  <a:gd fmla="*/ 15 w 106" name="T22"/>
                  <a:gd fmla="*/ 12 h 95" name="T23"/>
                  <a:gd fmla="*/ 15 w 106" name="T24"/>
                  <a:gd fmla="*/ 0 h 95" name="T25"/>
                  <a:gd fmla="*/ 12 w 106" name="T26"/>
                  <a:gd fmla="*/ 0 h 95" name="T27"/>
                  <a:gd fmla="*/ 0 w 106" name="T28"/>
                  <a:gd fmla="*/ 13 h 95" name="T29"/>
                  <a:gd fmla="*/ 0 w 106" name="T30"/>
                  <a:gd fmla="*/ 36 h 95" name="T31"/>
                  <a:gd fmla="*/ 0 w 106" name="T32"/>
                  <a:gd fmla="*/ 83 h 95" name="T33"/>
                  <a:gd fmla="*/ 12 w 106" name="T34"/>
                  <a:gd fmla="*/ 95 h 95" name="T35"/>
                  <a:gd fmla="*/ 94 w 106" name="T36"/>
                  <a:gd fmla="*/ 95 h 95" name="T37"/>
                  <a:gd fmla="*/ 106 w 106" name="T38"/>
                  <a:gd fmla="*/ 83 h 95" name="T39"/>
                  <a:gd fmla="*/ 106 w 106" name="T40"/>
                  <a:gd fmla="*/ 36 h 95" name="T41"/>
                  <a:gd fmla="*/ 106 w 106" name="T42"/>
                  <a:gd fmla="*/ 13 h 95" name="T43"/>
                  <a:gd fmla="*/ 94 w 106" name="T44"/>
                  <a:gd fmla="*/ 0 h 95" name="T45"/>
                  <a:gd fmla="*/ 98 w 106" name="T46"/>
                  <a:gd fmla="*/ 83 h 95" name="T47"/>
                  <a:gd fmla="*/ 94 w 106" name="T48"/>
                  <a:gd fmla="*/ 88 h 95" name="T49"/>
                  <a:gd fmla="*/ 12 w 106" name="T50"/>
                  <a:gd fmla="*/ 88 h 95" name="T51"/>
                  <a:gd fmla="*/ 8 w 106" name="T52"/>
                  <a:gd fmla="*/ 83 h 95" name="T53"/>
                  <a:gd fmla="*/ 8 w 106" name="T54"/>
                  <a:gd fmla="*/ 36 h 95" name="T55"/>
                  <a:gd fmla="*/ 98 w 106" name="T56"/>
                  <a:gd fmla="*/ 36 h 95" name="T57"/>
                  <a:gd fmla="*/ 98 w 106" name="T58"/>
                  <a:gd fmla="*/ 83 h 95"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95" w="105">
                    <a:moveTo>
                      <a:pt x="94" y="0"/>
                    </a:moveTo>
                    <a:cubicBezTo>
                      <a:pt x="91" y="0"/>
                      <a:pt x="91" y="0"/>
                      <a:pt x="91" y="0"/>
                    </a:cubicBezTo>
                    <a:cubicBezTo>
                      <a:pt x="91" y="12"/>
                      <a:pt x="91" y="12"/>
                      <a:pt x="91" y="12"/>
                    </a:cubicBezTo>
                    <a:cubicBezTo>
                      <a:pt x="91" y="15"/>
                      <a:pt x="88" y="18"/>
                      <a:pt x="84" y="18"/>
                    </a:cubicBezTo>
                    <a:cubicBezTo>
                      <a:pt x="77" y="18"/>
                      <a:pt x="77" y="18"/>
                      <a:pt x="77" y="18"/>
                    </a:cubicBezTo>
                    <a:cubicBezTo>
                      <a:pt x="73" y="18"/>
                      <a:pt x="70" y="15"/>
                      <a:pt x="70" y="12"/>
                    </a:cubicBezTo>
                    <a:cubicBezTo>
                      <a:pt x="70" y="0"/>
                      <a:pt x="70" y="0"/>
                      <a:pt x="70" y="0"/>
                    </a:cubicBezTo>
                    <a:cubicBezTo>
                      <a:pt x="36" y="0"/>
                      <a:pt x="36" y="0"/>
                      <a:pt x="36" y="0"/>
                    </a:cubicBezTo>
                    <a:cubicBezTo>
                      <a:pt x="36" y="12"/>
                      <a:pt x="36" y="12"/>
                      <a:pt x="36" y="12"/>
                    </a:cubicBezTo>
                    <a:cubicBezTo>
                      <a:pt x="36" y="15"/>
                      <a:pt x="33" y="18"/>
                      <a:pt x="29" y="18"/>
                    </a:cubicBezTo>
                    <a:cubicBezTo>
                      <a:pt x="21" y="18"/>
                      <a:pt x="21" y="18"/>
                      <a:pt x="21" y="18"/>
                    </a:cubicBezTo>
                    <a:cubicBezTo>
                      <a:pt x="18" y="18"/>
                      <a:pt x="15" y="15"/>
                      <a:pt x="15" y="12"/>
                    </a:cubicBezTo>
                    <a:cubicBezTo>
                      <a:pt x="15" y="0"/>
                      <a:pt x="15" y="0"/>
                      <a:pt x="15" y="0"/>
                    </a:cubicBezTo>
                    <a:cubicBezTo>
                      <a:pt x="12" y="0"/>
                      <a:pt x="12" y="0"/>
                      <a:pt x="12" y="0"/>
                    </a:cubicBezTo>
                    <a:cubicBezTo>
                      <a:pt x="5" y="0"/>
                      <a:pt x="0" y="6"/>
                      <a:pt x="0" y="13"/>
                    </a:cubicBezTo>
                    <a:cubicBezTo>
                      <a:pt x="0" y="36"/>
                      <a:pt x="0" y="36"/>
                      <a:pt x="0" y="36"/>
                    </a:cubicBezTo>
                    <a:cubicBezTo>
                      <a:pt x="0" y="83"/>
                      <a:pt x="0" y="83"/>
                      <a:pt x="0" y="83"/>
                    </a:cubicBezTo>
                    <a:cubicBezTo>
                      <a:pt x="0" y="90"/>
                      <a:pt x="5" y="95"/>
                      <a:pt x="12" y="95"/>
                    </a:cubicBezTo>
                    <a:cubicBezTo>
                      <a:pt x="94" y="95"/>
                      <a:pt x="94" y="95"/>
                      <a:pt x="94" y="95"/>
                    </a:cubicBezTo>
                    <a:cubicBezTo>
                      <a:pt x="100" y="95"/>
                      <a:pt x="106" y="90"/>
                      <a:pt x="106" y="83"/>
                    </a:cubicBezTo>
                    <a:cubicBezTo>
                      <a:pt x="106" y="36"/>
                      <a:pt x="106" y="36"/>
                      <a:pt x="106" y="36"/>
                    </a:cubicBezTo>
                    <a:cubicBezTo>
                      <a:pt x="106" y="13"/>
                      <a:pt x="106" y="13"/>
                      <a:pt x="106" y="13"/>
                    </a:cubicBezTo>
                    <a:cubicBezTo>
                      <a:pt x="106" y="6"/>
                      <a:pt x="100" y="0"/>
                      <a:pt x="94" y="0"/>
                    </a:cubicBezTo>
                    <a:close/>
                    <a:moveTo>
                      <a:pt x="98" y="83"/>
                    </a:moveTo>
                    <a:cubicBezTo>
                      <a:pt x="98" y="86"/>
                      <a:pt x="96" y="88"/>
                      <a:pt x="94" y="88"/>
                    </a:cubicBezTo>
                    <a:cubicBezTo>
                      <a:pt x="12" y="88"/>
                      <a:pt x="12" y="88"/>
                      <a:pt x="12" y="88"/>
                    </a:cubicBezTo>
                    <a:cubicBezTo>
                      <a:pt x="10" y="88"/>
                      <a:pt x="8" y="86"/>
                      <a:pt x="8" y="83"/>
                    </a:cubicBezTo>
                    <a:cubicBezTo>
                      <a:pt x="8" y="36"/>
                      <a:pt x="8" y="36"/>
                      <a:pt x="8" y="36"/>
                    </a:cubicBezTo>
                    <a:cubicBezTo>
                      <a:pt x="98" y="36"/>
                      <a:pt x="98" y="36"/>
                      <a:pt x="98" y="36"/>
                    </a:cubicBezTo>
                    <a:lnTo>
                      <a:pt x="98" y="8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4" name="Rectangle 206"/>
              <p:cNvSpPr>
                <a:spLocks noChangeArrowheads="1"/>
              </p:cNvSpPr>
              <p:nvPr/>
            </p:nvSpPr>
            <p:spPr bwMode="auto">
              <a:xfrm>
                <a:off x="6084888"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5" name="Rectangle 207"/>
              <p:cNvSpPr>
                <a:spLocks noChangeArrowheads="1"/>
              </p:cNvSpPr>
              <p:nvPr/>
            </p:nvSpPr>
            <p:spPr bwMode="auto">
              <a:xfrm>
                <a:off x="6191250"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6" name="Rectangle 208"/>
              <p:cNvSpPr>
                <a:spLocks noChangeArrowheads="1"/>
              </p:cNvSpPr>
              <p:nvPr/>
            </p:nvSpPr>
            <p:spPr bwMode="auto">
              <a:xfrm>
                <a:off x="6294438" y="3611563"/>
                <a:ext cx="79375" cy="30163"/>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7" name="Rectangle 209"/>
              <p:cNvSpPr>
                <a:spLocks noChangeArrowheads="1"/>
              </p:cNvSpPr>
              <p:nvPr/>
            </p:nvSpPr>
            <p:spPr bwMode="auto">
              <a:xfrm>
                <a:off x="6084888"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8" name="Rectangle 210"/>
              <p:cNvSpPr>
                <a:spLocks noChangeArrowheads="1"/>
              </p:cNvSpPr>
              <p:nvPr/>
            </p:nvSpPr>
            <p:spPr bwMode="auto">
              <a:xfrm>
                <a:off x="6191250"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9" name="Rectangle 211"/>
              <p:cNvSpPr>
                <a:spLocks noChangeArrowheads="1"/>
              </p:cNvSpPr>
              <p:nvPr/>
            </p:nvSpPr>
            <p:spPr bwMode="auto">
              <a:xfrm>
                <a:off x="6294438" y="3663950"/>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0" name="Rectangle 212"/>
              <p:cNvSpPr>
                <a:spLocks noChangeArrowheads="1"/>
              </p:cNvSpPr>
              <p:nvPr/>
            </p:nvSpPr>
            <p:spPr bwMode="auto">
              <a:xfrm>
                <a:off x="6084888"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1" name="Rectangle 213"/>
              <p:cNvSpPr>
                <a:spLocks noChangeArrowheads="1"/>
              </p:cNvSpPr>
              <p:nvPr/>
            </p:nvSpPr>
            <p:spPr bwMode="auto">
              <a:xfrm>
                <a:off x="6191250"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2" name="Rectangle 214"/>
              <p:cNvSpPr>
                <a:spLocks noChangeArrowheads="1"/>
              </p:cNvSpPr>
              <p:nvPr/>
            </p:nvSpPr>
            <p:spPr bwMode="auto">
              <a:xfrm>
                <a:off x="6294438" y="3713163"/>
                <a:ext cx="79375" cy="26988"/>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3" name="Rectangle 215"/>
              <p:cNvSpPr>
                <a:spLocks noChangeArrowheads="1"/>
              </p:cNvSpPr>
              <p:nvPr/>
            </p:nvSpPr>
            <p:spPr bwMode="auto">
              <a:xfrm>
                <a:off x="5965825" y="3398838"/>
                <a:ext cx="1588" cy="15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4" name="Freeform 216"/>
              <p:cNvSpPr>
                <a:spLocks noEditPoints="1"/>
              </p:cNvSpPr>
              <p:nvPr/>
            </p:nvSpPr>
            <p:spPr bwMode="auto">
              <a:xfrm>
                <a:off x="5753100" y="3208338"/>
                <a:ext cx="427038" cy="604838"/>
              </a:xfrm>
              <a:custGeom>
                <a:gdLst>
                  <a:gd fmla="*/ 111 w 112" name="T0"/>
                  <a:gd fmla="*/ 23 h 159" name="T1"/>
                  <a:gd fmla="*/ 106 w 112" name="T2"/>
                  <a:gd fmla="*/ 19 h 159" name="T3"/>
                  <a:gd fmla="*/ 83 w 112" name="T4"/>
                  <a:gd fmla="*/ 2 h 159" name="T5"/>
                  <a:gd fmla="*/ 77 w 112" name="T6"/>
                  <a:gd fmla="*/ 0 h 159" name="T7"/>
                  <a:gd fmla="*/ 70 w 112" name="T8"/>
                  <a:gd fmla="*/ 0 h 159" name="T9"/>
                  <a:gd fmla="*/ 68 w 112" name="T10"/>
                  <a:gd fmla="*/ 10 h 159" name="T11"/>
                  <a:gd fmla="*/ 56 w 112" name="T12"/>
                  <a:gd fmla="*/ 50 h 159" name="T13"/>
                  <a:gd fmla="*/ 56 w 112" name="T14"/>
                  <a:gd fmla="*/ 51 h 159" name="T15"/>
                  <a:gd fmla="*/ 56 w 112" name="T16"/>
                  <a:gd fmla="*/ 50 h 159" name="T17"/>
                  <a:gd fmla="*/ 45 w 112" name="T18"/>
                  <a:gd fmla="*/ 10 h 159" name="T19"/>
                  <a:gd fmla="*/ 43 w 112" name="T20"/>
                  <a:gd fmla="*/ 0 h 159" name="T21"/>
                  <a:gd fmla="*/ 35 w 112" name="T22"/>
                  <a:gd fmla="*/ 0 h 159" name="T23"/>
                  <a:gd fmla="*/ 28 w 112" name="T24"/>
                  <a:gd fmla="*/ 4 h 159" name="T25"/>
                  <a:gd fmla="*/ 0 w 112" name="T26"/>
                  <a:gd fmla="*/ 44 h 159" name="T27"/>
                  <a:gd fmla="*/ 0 w 112" name="T28"/>
                  <a:gd fmla="*/ 44 h 159" name="T29"/>
                  <a:gd fmla="*/ 0 w 112" name="T30"/>
                  <a:gd fmla="*/ 45 h 159" name="T31"/>
                  <a:gd fmla="*/ 2 w 112" name="T32"/>
                  <a:gd fmla="*/ 48 h 159" name="T33"/>
                  <a:gd fmla="*/ 9 w 112" name="T34"/>
                  <a:gd fmla="*/ 61 h 159" name="T35"/>
                  <a:gd fmla="*/ 29 w 112" name="T36"/>
                  <a:gd fmla="*/ 72 h 159" name="T37"/>
                  <a:gd fmla="*/ 29 w 112" name="T38"/>
                  <a:gd fmla="*/ 84 h 159" name="T39"/>
                  <a:gd fmla="*/ 34 w 112" name="T40"/>
                  <a:gd fmla="*/ 159 h 159" name="T41"/>
                  <a:gd fmla="*/ 55 w 112" name="T42"/>
                  <a:gd fmla="*/ 84 h 159" name="T43"/>
                  <a:gd fmla="*/ 60 w 112" name="T44"/>
                  <a:gd fmla="*/ 159 h 159" name="T45"/>
                  <a:gd fmla="*/ 67 w 112" name="T46"/>
                  <a:gd fmla="*/ 145 h 159" name="T47"/>
                  <a:gd fmla="*/ 76 w 112" name="T48"/>
                  <a:gd fmla="*/ 59 h 159" name="T49"/>
                  <a:gd fmla="*/ 110 w 112" name="T50"/>
                  <a:gd fmla="*/ 41 h 159" name="T51"/>
                  <a:gd fmla="*/ 112 w 112" name="T52"/>
                  <a:gd fmla="*/ 24 h 159" name="T53"/>
                  <a:gd fmla="*/ 27 w 112" name="T54"/>
                  <a:gd fmla="*/ 51 h 159" name="T55"/>
                  <a:gd fmla="*/ 21 w 112" name="T56"/>
                  <a:gd fmla="*/ 40 h 159" name="T57"/>
                  <a:gd fmla="*/ 30 w 112" name="T58"/>
                  <a:gd fmla="*/ 55 h 159" name="T59"/>
                  <a:gd fmla="*/ 68 w 112" name="T60"/>
                  <a:gd fmla="*/ 39 h 159" name="T61"/>
                  <a:gd fmla="*/ 82 w 112" name="T62"/>
                  <a:gd fmla="*/ 25 h 159" name="T63"/>
                  <a:gd fmla="*/ 88 w 112" name="T64"/>
                  <a:gd fmla="*/ 30 h 15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59" w="112">
                    <a:moveTo>
                      <a:pt x="112" y="24"/>
                    </a:moveTo>
                    <a:cubicBezTo>
                      <a:pt x="111" y="23"/>
                      <a:pt x="111" y="23"/>
                      <a:pt x="111" y="23"/>
                    </a:cubicBezTo>
                    <a:cubicBezTo>
                      <a:pt x="110" y="22"/>
                      <a:pt x="110" y="22"/>
                      <a:pt x="110" y="22"/>
                    </a:cubicBezTo>
                    <a:cubicBezTo>
                      <a:pt x="106" y="19"/>
                      <a:pt x="106" y="19"/>
                      <a:pt x="106" y="19"/>
                    </a:cubicBezTo>
                    <a:cubicBezTo>
                      <a:pt x="98" y="13"/>
                      <a:pt x="98" y="13"/>
                      <a:pt x="98" y="13"/>
                    </a:cubicBezTo>
                    <a:cubicBezTo>
                      <a:pt x="83" y="2"/>
                      <a:pt x="83" y="2"/>
                      <a:pt x="83" y="2"/>
                    </a:cubicBezTo>
                    <a:cubicBezTo>
                      <a:pt x="81" y="1"/>
                      <a:pt x="80" y="0"/>
                      <a:pt x="78" y="0"/>
                    </a:cubicBezTo>
                    <a:cubicBezTo>
                      <a:pt x="78" y="0"/>
                      <a:pt x="78" y="0"/>
                      <a:pt x="77" y="0"/>
                    </a:cubicBezTo>
                    <a:cubicBezTo>
                      <a:pt x="75" y="0"/>
                      <a:pt x="72" y="0"/>
                      <a:pt x="70" y="0"/>
                    </a:cubicBezTo>
                    <a:cubicBezTo>
                      <a:pt x="70" y="0"/>
                      <a:pt x="70" y="0"/>
                      <a:pt x="70" y="0"/>
                    </a:cubicBezTo>
                    <a:cubicBezTo>
                      <a:pt x="76" y="5"/>
                      <a:pt x="76" y="5"/>
                      <a:pt x="76" y="5"/>
                    </a:cubicBezTo>
                    <a:cubicBezTo>
                      <a:pt x="68" y="10"/>
                      <a:pt x="68" y="10"/>
                      <a:pt x="68" y="10"/>
                    </a:cubicBezTo>
                    <a:cubicBezTo>
                      <a:pt x="72" y="16"/>
                      <a:pt x="72" y="16"/>
                      <a:pt x="72" y="16"/>
                    </a:cubicBezTo>
                    <a:cubicBezTo>
                      <a:pt x="56" y="50"/>
                      <a:pt x="56" y="50"/>
                      <a:pt x="56" y="50"/>
                    </a:cubicBezTo>
                    <a:cubicBezTo>
                      <a:pt x="57" y="51"/>
                      <a:pt x="57" y="51"/>
                      <a:pt x="57" y="51"/>
                    </a:cubicBezTo>
                    <a:cubicBezTo>
                      <a:pt x="56" y="51"/>
                      <a:pt x="56" y="51"/>
                      <a:pt x="56" y="51"/>
                    </a:cubicBezTo>
                    <a:cubicBezTo>
                      <a:pt x="56" y="51"/>
                      <a:pt x="56" y="51"/>
                      <a:pt x="56" y="51"/>
                    </a:cubicBezTo>
                    <a:cubicBezTo>
                      <a:pt x="56" y="50"/>
                      <a:pt x="56" y="50"/>
                      <a:pt x="56" y="50"/>
                    </a:cubicBezTo>
                    <a:cubicBezTo>
                      <a:pt x="41" y="16"/>
                      <a:pt x="41" y="16"/>
                      <a:pt x="41" y="16"/>
                    </a:cubicBezTo>
                    <a:cubicBezTo>
                      <a:pt x="45" y="10"/>
                      <a:pt x="45" y="10"/>
                      <a:pt x="45" y="10"/>
                    </a:cubicBezTo>
                    <a:cubicBezTo>
                      <a:pt x="36" y="5"/>
                      <a:pt x="36" y="5"/>
                      <a:pt x="36" y="5"/>
                    </a:cubicBezTo>
                    <a:cubicBezTo>
                      <a:pt x="43" y="0"/>
                      <a:pt x="43" y="0"/>
                      <a:pt x="43" y="0"/>
                    </a:cubicBezTo>
                    <a:cubicBezTo>
                      <a:pt x="43" y="0"/>
                      <a:pt x="43" y="0"/>
                      <a:pt x="43" y="0"/>
                    </a:cubicBezTo>
                    <a:cubicBezTo>
                      <a:pt x="41" y="0"/>
                      <a:pt x="38" y="0"/>
                      <a:pt x="35" y="0"/>
                    </a:cubicBezTo>
                    <a:cubicBezTo>
                      <a:pt x="35" y="0"/>
                      <a:pt x="35" y="0"/>
                      <a:pt x="35" y="0"/>
                    </a:cubicBezTo>
                    <a:cubicBezTo>
                      <a:pt x="32" y="1"/>
                      <a:pt x="30" y="2"/>
                      <a:pt x="28" y="4"/>
                    </a:cubicBezTo>
                    <a:cubicBezTo>
                      <a:pt x="1" y="32"/>
                      <a:pt x="1" y="32"/>
                      <a:pt x="1" y="32"/>
                    </a:cubicBezTo>
                    <a:cubicBezTo>
                      <a:pt x="0" y="44"/>
                      <a:pt x="0" y="44"/>
                      <a:pt x="0" y="44"/>
                    </a:cubicBezTo>
                    <a:cubicBezTo>
                      <a:pt x="0" y="44"/>
                      <a:pt x="0" y="44"/>
                      <a:pt x="0" y="44"/>
                    </a:cubicBezTo>
                    <a:cubicBezTo>
                      <a:pt x="0" y="44"/>
                      <a:pt x="0" y="44"/>
                      <a:pt x="0" y="44"/>
                    </a:cubicBezTo>
                    <a:cubicBezTo>
                      <a:pt x="0" y="44"/>
                      <a:pt x="0" y="44"/>
                      <a:pt x="0" y="44"/>
                    </a:cubicBezTo>
                    <a:cubicBezTo>
                      <a:pt x="0" y="45"/>
                      <a:pt x="0" y="45"/>
                      <a:pt x="0" y="45"/>
                    </a:cubicBezTo>
                    <a:cubicBezTo>
                      <a:pt x="1" y="46"/>
                      <a:pt x="1" y="46"/>
                      <a:pt x="1" y="46"/>
                    </a:cubicBezTo>
                    <a:cubicBezTo>
                      <a:pt x="2" y="48"/>
                      <a:pt x="2" y="48"/>
                      <a:pt x="2" y="48"/>
                    </a:cubicBezTo>
                    <a:cubicBezTo>
                      <a:pt x="4" y="52"/>
                      <a:pt x="4" y="52"/>
                      <a:pt x="4" y="52"/>
                    </a:cubicBezTo>
                    <a:cubicBezTo>
                      <a:pt x="9" y="61"/>
                      <a:pt x="9" y="61"/>
                      <a:pt x="9" y="61"/>
                    </a:cubicBezTo>
                    <a:cubicBezTo>
                      <a:pt x="18" y="78"/>
                      <a:pt x="18" y="78"/>
                      <a:pt x="18" y="78"/>
                    </a:cubicBezTo>
                    <a:cubicBezTo>
                      <a:pt x="22" y="76"/>
                      <a:pt x="26" y="74"/>
                      <a:pt x="29" y="72"/>
                    </a:cubicBezTo>
                    <a:cubicBezTo>
                      <a:pt x="29" y="76"/>
                      <a:pt x="29" y="80"/>
                      <a:pt x="29" y="83"/>
                    </a:cubicBezTo>
                    <a:cubicBezTo>
                      <a:pt x="29" y="83"/>
                      <a:pt x="29" y="84"/>
                      <a:pt x="29" y="84"/>
                    </a:cubicBezTo>
                    <a:cubicBezTo>
                      <a:pt x="30" y="84"/>
                      <a:pt x="31" y="84"/>
                      <a:pt x="31" y="84"/>
                    </a:cubicBezTo>
                    <a:cubicBezTo>
                      <a:pt x="34" y="159"/>
                      <a:pt x="34" y="159"/>
                      <a:pt x="34" y="159"/>
                    </a:cubicBezTo>
                    <a:cubicBezTo>
                      <a:pt x="55" y="159"/>
                      <a:pt x="55" y="159"/>
                      <a:pt x="55" y="159"/>
                    </a:cubicBezTo>
                    <a:cubicBezTo>
                      <a:pt x="56" y="137"/>
                      <a:pt x="56" y="99"/>
                      <a:pt x="55" y="84"/>
                    </a:cubicBezTo>
                    <a:cubicBezTo>
                      <a:pt x="56" y="84"/>
                      <a:pt x="57" y="84"/>
                      <a:pt x="58" y="84"/>
                    </a:cubicBezTo>
                    <a:cubicBezTo>
                      <a:pt x="60" y="159"/>
                      <a:pt x="60" y="159"/>
                      <a:pt x="60" y="159"/>
                    </a:cubicBezTo>
                    <a:cubicBezTo>
                      <a:pt x="74" y="159"/>
                      <a:pt x="74" y="159"/>
                      <a:pt x="74" y="159"/>
                    </a:cubicBezTo>
                    <a:cubicBezTo>
                      <a:pt x="70" y="156"/>
                      <a:pt x="67" y="151"/>
                      <a:pt x="67" y="145"/>
                    </a:cubicBezTo>
                    <a:cubicBezTo>
                      <a:pt x="67" y="75"/>
                      <a:pt x="67" y="75"/>
                      <a:pt x="67" y="75"/>
                    </a:cubicBezTo>
                    <a:cubicBezTo>
                      <a:pt x="67" y="68"/>
                      <a:pt x="71" y="62"/>
                      <a:pt x="76" y="59"/>
                    </a:cubicBezTo>
                    <a:cubicBezTo>
                      <a:pt x="77" y="60"/>
                      <a:pt x="78" y="61"/>
                      <a:pt x="78" y="62"/>
                    </a:cubicBezTo>
                    <a:cubicBezTo>
                      <a:pt x="110" y="41"/>
                      <a:pt x="110" y="41"/>
                      <a:pt x="110" y="41"/>
                    </a:cubicBezTo>
                    <a:cubicBezTo>
                      <a:pt x="111" y="40"/>
                      <a:pt x="111" y="40"/>
                      <a:pt x="111" y="40"/>
                    </a:cubicBezTo>
                    <a:lnTo>
                      <a:pt x="112" y="24"/>
                    </a:lnTo>
                    <a:close/>
                    <a:moveTo>
                      <a:pt x="30" y="55"/>
                    </a:moveTo>
                    <a:cubicBezTo>
                      <a:pt x="27" y="51"/>
                      <a:pt x="27" y="51"/>
                      <a:pt x="27" y="51"/>
                    </a:cubicBezTo>
                    <a:cubicBezTo>
                      <a:pt x="22" y="43"/>
                      <a:pt x="22" y="43"/>
                      <a:pt x="22" y="43"/>
                    </a:cubicBezTo>
                    <a:cubicBezTo>
                      <a:pt x="21" y="40"/>
                      <a:pt x="21" y="40"/>
                      <a:pt x="21" y="40"/>
                    </a:cubicBezTo>
                    <a:cubicBezTo>
                      <a:pt x="31" y="28"/>
                      <a:pt x="31" y="28"/>
                      <a:pt x="31" y="28"/>
                    </a:cubicBezTo>
                    <a:cubicBezTo>
                      <a:pt x="30" y="37"/>
                      <a:pt x="30" y="46"/>
                      <a:pt x="30" y="55"/>
                    </a:cubicBezTo>
                    <a:close/>
                    <a:moveTo>
                      <a:pt x="70" y="41"/>
                    </a:moveTo>
                    <a:cubicBezTo>
                      <a:pt x="68" y="39"/>
                      <a:pt x="68" y="39"/>
                      <a:pt x="68" y="39"/>
                    </a:cubicBezTo>
                    <a:cubicBezTo>
                      <a:pt x="82" y="30"/>
                      <a:pt x="82" y="30"/>
                      <a:pt x="82" y="30"/>
                    </a:cubicBezTo>
                    <a:cubicBezTo>
                      <a:pt x="82" y="28"/>
                      <a:pt x="82" y="27"/>
                      <a:pt x="82" y="25"/>
                    </a:cubicBezTo>
                    <a:cubicBezTo>
                      <a:pt x="86" y="28"/>
                      <a:pt x="86" y="28"/>
                      <a:pt x="86" y="28"/>
                    </a:cubicBezTo>
                    <a:cubicBezTo>
                      <a:pt x="88" y="30"/>
                      <a:pt x="88" y="30"/>
                      <a:pt x="88" y="30"/>
                    </a:cubicBezTo>
                    <a:lnTo>
                      <a:pt x="70" y="41"/>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5" name="Freeform 217"/>
              <p:cNvSpPr/>
              <p:nvPr/>
            </p:nvSpPr>
            <p:spPr bwMode="auto">
              <a:xfrm>
                <a:off x="5946775" y="3201988"/>
                <a:ext cx="42863" cy="44450"/>
              </a:xfrm>
              <a:custGeom>
                <a:gdLst>
                  <a:gd fmla="*/ 22 w 27" name="T0"/>
                  <a:gd fmla="*/ 0 h 28" name="T1"/>
                  <a:gd fmla="*/ 27 w 27" name="T2"/>
                  <a:gd fmla="*/ 16 h 28" name="T3"/>
                  <a:gd fmla="*/ 12 w 27" name="T4"/>
                  <a:gd fmla="*/ 28 h 28" name="T5"/>
                  <a:gd fmla="*/ 0 w 27" name="T6"/>
                  <a:gd fmla="*/ 16 h 28" name="T7"/>
                  <a:gd fmla="*/ 5 w 27" name="T8"/>
                  <a:gd fmla="*/ 0 h 28" name="T9"/>
                  <a:gd fmla="*/ 22 w 27" name="T10"/>
                  <a:gd fmla="*/ 0 h 28" name="T11"/>
                </a:gdLst>
                <a:cxnLst>
                  <a:cxn ang="0">
                    <a:pos x="T0" y="T1"/>
                  </a:cxn>
                  <a:cxn ang="0">
                    <a:pos x="T2" y="T3"/>
                  </a:cxn>
                  <a:cxn ang="0">
                    <a:pos x="T4" y="T5"/>
                  </a:cxn>
                  <a:cxn ang="0">
                    <a:pos x="T6" y="T7"/>
                  </a:cxn>
                  <a:cxn ang="0">
                    <a:pos x="T8" y="T9"/>
                  </a:cxn>
                  <a:cxn ang="0">
                    <a:pos x="T10" y="T11"/>
                  </a:cxn>
                </a:cxnLst>
                <a:rect b="b" l="0" r="r" t="0"/>
                <a:pathLst>
                  <a:path h="28" w="27">
                    <a:moveTo>
                      <a:pt x="22" y="0"/>
                    </a:moveTo>
                    <a:lnTo>
                      <a:pt x="27" y="16"/>
                    </a:lnTo>
                    <a:lnTo>
                      <a:pt x="12" y="28"/>
                    </a:lnTo>
                    <a:lnTo>
                      <a:pt x="0" y="16"/>
                    </a:lnTo>
                    <a:lnTo>
                      <a:pt x="5" y="0"/>
                    </a:lnTo>
                    <a:lnTo>
                      <a:pt x="22"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96" name="Freeform 218"/>
              <p:cNvSpPr/>
              <p:nvPr/>
            </p:nvSpPr>
            <p:spPr bwMode="auto">
              <a:xfrm>
                <a:off x="5946775" y="3232150"/>
                <a:ext cx="42863" cy="185738"/>
              </a:xfrm>
              <a:custGeom>
                <a:gdLst>
                  <a:gd fmla="*/ 22 w 27" name="T0"/>
                  <a:gd fmla="*/ 0 h 117" name="T1"/>
                  <a:gd fmla="*/ 27 w 27" name="T2"/>
                  <a:gd fmla="*/ 105 h 117" name="T3"/>
                  <a:gd fmla="*/ 12 w 27" name="T4"/>
                  <a:gd fmla="*/ 117 h 117" name="T5"/>
                  <a:gd fmla="*/ 0 w 27" name="T6"/>
                  <a:gd fmla="*/ 105 h 117" name="T7"/>
                  <a:gd fmla="*/ 5 w 27" name="T8"/>
                  <a:gd fmla="*/ 0 h 117" name="T9"/>
                  <a:gd fmla="*/ 22 w 27" name="T10"/>
                  <a:gd fmla="*/ 0 h 117" name="T11"/>
                </a:gdLst>
                <a:cxnLst>
                  <a:cxn ang="0">
                    <a:pos x="T0" y="T1"/>
                  </a:cxn>
                  <a:cxn ang="0">
                    <a:pos x="T2" y="T3"/>
                  </a:cxn>
                  <a:cxn ang="0">
                    <a:pos x="T4" y="T5"/>
                  </a:cxn>
                  <a:cxn ang="0">
                    <a:pos x="T6" y="T7"/>
                  </a:cxn>
                  <a:cxn ang="0">
                    <a:pos x="T8" y="T9"/>
                  </a:cxn>
                  <a:cxn ang="0">
                    <a:pos x="T10" y="T11"/>
                  </a:cxn>
                </a:cxnLst>
                <a:rect b="b" l="0" r="r" t="0"/>
                <a:pathLst>
                  <a:path h="117" w="27">
                    <a:moveTo>
                      <a:pt x="22" y="0"/>
                    </a:moveTo>
                    <a:lnTo>
                      <a:pt x="27" y="105"/>
                    </a:lnTo>
                    <a:lnTo>
                      <a:pt x="12" y="117"/>
                    </a:lnTo>
                    <a:lnTo>
                      <a:pt x="0" y="105"/>
                    </a:lnTo>
                    <a:lnTo>
                      <a:pt x="5" y="0"/>
                    </a:lnTo>
                    <a:lnTo>
                      <a:pt x="22"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grpSp>
      <p:sp>
        <p:nvSpPr>
          <p:cNvPr id="97" name="Oval 21"/>
          <p:cNvSpPr/>
          <p:nvPr/>
        </p:nvSpPr>
        <p:spPr>
          <a:xfrm>
            <a:off x="1673664" y="2194323"/>
            <a:ext cx="1932614" cy="1932614"/>
          </a:xfrm>
          <a:prstGeom prst="ellipse">
            <a:avLst/>
          </a:prstGeom>
          <a:solidFill>
            <a:srgbClr val="C00000"/>
          </a:solidFill>
          <a:ln>
            <a:noFill/>
          </a:ln>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800">
              <a:solidFill>
                <a:srgbClr val="F16D63"/>
              </a:solidFill>
              <a:latin charset="0" pitchFamily="50" typeface="DIN-BoldItalic"/>
            </a:endParaRPr>
          </a:p>
        </p:txBody>
      </p:sp>
      <p:sp>
        <p:nvSpPr>
          <p:cNvPr id="98" name="椭圆 97"/>
          <p:cNvSpPr/>
          <p:nvPr/>
        </p:nvSpPr>
        <p:spPr>
          <a:xfrm>
            <a:off x="1831902" y="2352012"/>
            <a:ext cx="1616138" cy="1617237"/>
          </a:xfrm>
          <a:prstGeom prst="ellipse">
            <a:avLst/>
          </a:prstGeom>
          <a:blipFill dpi="0" rotWithShape="1">
            <a:blip r:embed="rId3">
              <a:extLst>
                <a:ext uri="{BEBA8EAE-BF5A-486C-A8C5-ECC9F3942E4B}">
                  <a14:imgProps>
                    <a14:imgLayer xmlns:d3p1="http://schemas.openxmlformats.org/officeDocument/2006/relationships" d3p1:embed="">
                      <a14:imgEffect>
                        <a14:artisticBlur/>
                      </a14:imgEffect>
                      <a14:imgEffect>
                        <a14:sharpenSoften amount="-100000"/>
                      </a14:imgEffect>
                      <a14:imgEffect>
                        <a14:brightnessContrast bright="17000"/>
                      </a14:imgEffect>
                    </a14:imgLayer>
                  </a14:imgProps>
                </a:ext>
                <a:ext uri="{28A0092B-C50C-407E-A947-70E740481C1C}">
                  <a14:useLocalDpi/>
                </a:ext>
              </a:extLst>
            </a:blip>
            <a:stretch>
              <a:fillRect b="-116071" l="-1175" r="-169083" t="-4762"/>
            </a:stretch>
          </a:blipFill>
          <a:ln w="9525">
            <a:noFill/>
          </a:ln>
        </p:spPr>
        <p:style>
          <a:lnRef idx="2">
            <a:scrgbClr b="0" g="0" r="0"/>
          </a:lnRef>
          <a:fillRef idx="1">
            <a:scrgbClr b="0" g="0" r="0"/>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a:lstStyle/>
          <a:p/>
        </p:txBody>
      </p:sp>
      <p:sp>
        <p:nvSpPr>
          <p:cNvPr id="99" name="矩形 98"/>
          <p:cNvSpPr/>
          <p:nvPr/>
        </p:nvSpPr>
        <p:spPr>
          <a:xfrm>
            <a:off x="6210803" y="2483000"/>
            <a:ext cx="3312368"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600">
                <a:latin charset="-122" panose="020b0503020204020204" pitchFamily="34" typeface="微软雅黑"/>
                <a:ea charset="-122" panose="020b0503020204020204" pitchFamily="34" typeface="微软雅黑"/>
              </a:rPr>
              <a:t>团队协作</a:t>
            </a:r>
          </a:p>
        </p:txBody>
      </p:sp>
      <p:sp>
        <p:nvSpPr>
          <p:cNvPr id="100" name="矩形 99"/>
          <p:cNvSpPr/>
          <p:nvPr/>
        </p:nvSpPr>
        <p:spPr>
          <a:xfrm>
            <a:off x="6210803" y="2860904"/>
            <a:ext cx="2448272"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600">
                <a:latin charset="-122" panose="020b0503020204020204" pitchFamily="34" typeface="微软雅黑"/>
                <a:ea charset="-122" panose="020b0503020204020204" pitchFamily="34" typeface="微软雅黑"/>
              </a:rPr>
              <a:t>沟通交流</a:t>
            </a:r>
          </a:p>
        </p:txBody>
      </p:sp>
      <p:sp>
        <p:nvSpPr>
          <p:cNvPr id="101" name="矩形 100"/>
          <p:cNvSpPr/>
          <p:nvPr/>
        </p:nvSpPr>
        <p:spPr>
          <a:xfrm>
            <a:off x="6210803" y="3256984"/>
            <a:ext cx="3888432" cy="324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mtClean="0" sz="1600">
                <a:latin charset="-122" panose="020b0503020204020204" pitchFamily="34" typeface="微软雅黑"/>
                <a:ea charset="-122" panose="020b0503020204020204" pitchFamily="34" typeface="微软雅黑"/>
              </a:rPr>
              <a:t>业务知识</a:t>
            </a:r>
          </a:p>
        </p:txBody>
      </p:sp>
      <p:sp>
        <p:nvSpPr>
          <p:cNvPr id="102" name="矩形 101"/>
          <p:cNvSpPr/>
          <p:nvPr/>
        </p:nvSpPr>
        <p:spPr>
          <a:xfrm>
            <a:off x="6210803" y="3652992"/>
            <a:ext cx="2160240" cy="324000"/>
          </a:xfrm>
          <a:prstGeom prst="rect">
            <a:avLst/>
          </a:prstGeom>
          <a:solidFill>
            <a:srgbClr val="E62A2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600">
                <a:latin charset="-122" panose="020b0503020204020204" pitchFamily="34" typeface="微软雅黑"/>
                <a:ea charset="-122" panose="020b0503020204020204" pitchFamily="34" typeface="微软雅黑"/>
              </a:rPr>
              <a:t>情绪管理</a:t>
            </a:r>
          </a:p>
        </p:txBody>
      </p:sp>
      <p:sp>
        <p:nvSpPr>
          <p:cNvPr id="103" name="文本框 5"/>
          <p:cNvSpPr txBox="1"/>
          <p:nvPr/>
        </p:nvSpPr>
        <p:spPr>
          <a:xfrm>
            <a:off x="6210803" y="2060848"/>
            <a:ext cx="1224136" cy="396240"/>
          </a:xfrm>
          <a:prstGeom prst="rect">
            <a:avLst/>
          </a:prstGeom>
          <a:noFill/>
        </p:spPr>
        <p:txBody>
          <a:bodyPr rtlCol="0" wrap="square">
            <a:spAutoFit/>
          </a:bodyPr>
          <a:lstStyle/>
          <a:p>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技能：</a:t>
            </a:r>
          </a:p>
        </p:txBody>
      </p:sp>
      <p:sp>
        <p:nvSpPr>
          <p:cNvPr id="104" name="文本框 9"/>
          <p:cNvSpPr txBox="1"/>
          <p:nvPr/>
        </p:nvSpPr>
        <p:spPr>
          <a:xfrm>
            <a:off x="10212450" y="2511825"/>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122" panose="020b0503020204020204" pitchFamily="34" typeface="微软雅黑"/>
                <a:ea charset="-122" panose="020b0503020204020204" pitchFamily="34" typeface="微软雅黑"/>
              </a:rPr>
              <a:t>80%</a:t>
            </a:r>
          </a:p>
        </p:txBody>
      </p:sp>
      <p:sp>
        <p:nvSpPr>
          <p:cNvPr id="105" name="文本框 40"/>
          <p:cNvSpPr txBox="1"/>
          <p:nvPr/>
        </p:nvSpPr>
        <p:spPr>
          <a:xfrm>
            <a:off x="10207246" y="3280484"/>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122" panose="020b0503020204020204" pitchFamily="34" typeface="微软雅黑"/>
                <a:ea charset="-122" panose="020b0503020204020204" pitchFamily="34" typeface="微软雅黑"/>
              </a:rPr>
              <a:t>95%</a:t>
            </a:r>
          </a:p>
        </p:txBody>
      </p:sp>
      <p:sp>
        <p:nvSpPr>
          <p:cNvPr id="106" name="文本框 41"/>
          <p:cNvSpPr txBox="1"/>
          <p:nvPr/>
        </p:nvSpPr>
        <p:spPr>
          <a:xfrm>
            <a:off x="10207246" y="3676491"/>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122" panose="020b0503020204020204" pitchFamily="34" typeface="微软雅黑"/>
                <a:ea charset="-122" panose="020b0503020204020204" pitchFamily="34" typeface="微软雅黑"/>
              </a:rPr>
              <a:t>50%</a:t>
            </a:r>
          </a:p>
        </p:txBody>
      </p:sp>
      <p:sp>
        <p:nvSpPr>
          <p:cNvPr id="107" name="文本框 42"/>
          <p:cNvSpPr txBox="1"/>
          <p:nvPr/>
        </p:nvSpPr>
        <p:spPr>
          <a:xfrm>
            <a:off x="10210053" y="2907905"/>
            <a:ext cx="648072" cy="304800"/>
          </a:xfrm>
          <a:prstGeom prst="rect">
            <a:avLst/>
          </a:prstGeom>
          <a:noFill/>
        </p:spPr>
        <p:txBody>
          <a:bodyPr rtlCol="0" wrap="square">
            <a:spAutoFit/>
          </a:bodyPr>
          <a:lstStyle/>
          <a:p>
            <a:pPr algn="ctr"/>
            <a:r>
              <a:rPr altLang="zh-CN" b="1" lang="en-US" smtClean="0" sz="1400">
                <a:solidFill>
                  <a:schemeClr val="bg1">
                    <a:lumMod val="50000"/>
                  </a:schemeClr>
                </a:solidFill>
                <a:latin charset="-122" panose="020b0503020204020204" pitchFamily="34" typeface="微软雅黑"/>
                <a:ea charset="-122" panose="020b0503020204020204" pitchFamily="34" typeface="微软雅黑"/>
              </a:rPr>
              <a:t>70%</a:t>
            </a:r>
          </a:p>
        </p:txBody>
      </p:sp>
      <p:sp>
        <p:nvSpPr>
          <p:cNvPr id="108" name="文本框 11"/>
          <p:cNvSpPr txBox="1"/>
          <p:nvPr/>
        </p:nvSpPr>
        <p:spPr>
          <a:xfrm>
            <a:off x="7013974" y="3163333"/>
            <a:ext cx="906077" cy="365760"/>
          </a:xfrm>
          <a:prstGeom prst="rect">
            <a:avLst/>
          </a:prstGeom>
          <a:noFill/>
        </p:spPr>
        <p:txBody>
          <a:bodyPr rtlCol="0" wrap="square">
            <a:spAutoFit/>
          </a:bodyPr>
          <a:lstStyle/>
          <a:p>
            <a:endParaRPr altLang="en-US" lang="zh-CN">
              <a:latin charset="-122" panose="020b0503020204020204" pitchFamily="34" typeface="微软雅黑"/>
              <a:ea charset="-122" panose="020b0503020204020204" pitchFamily="34" typeface="微软雅黑"/>
            </a:endParaRPr>
          </a:p>
        </p:txBody>
      </p:sp>
      <p:grpSp>
        <p:nvGrpSpPr>
          <p:cNvPr id="109" name="组合 108"/>
          <p:cNvGrpSpPr/>
          <p:nvPr/>
        </p:nvGrpSpPr>
        <p:grpSpPr>
          <a:xfrm>
            <a:off x="3937347" y="2297667"/>
            <a:ext cx="2104592" cy="1635893"/>
            <a:chOff x="4080015" y="2124888"/>
            <a:chExt cx="2104592" cy="1635893"/>
          </a:xfrm>
        </p:grpSpPr>
        <p:sp>
          <p:nvSpPr>
            <p:cNvPr id="110" name="文本框 10"/>
            <p:cNvSpPr txBox="1"/>
            <p:nvPr/>
          </p:nvSpPr>
          <p:spPr>
            <a:xfrm>
              <a:off x="4080015" y="2124888"/>
              <a:ext cx="1729539" cy="396240"/>
            </a:xfrm>
            <a:prstGeom prst="rect">
              <a:avLst/>
            </a:prstGeom>
            <a:noFill/>
          </p:spPr>
          <p:txBody>
            <a:bodyPr rtlCol="0" wrap="square">
              <a:spAutoFit/>
            </a:bodyPr>
            <a:lstStyle/>
            <a:p>
              <a:r>
                <a:rPr altLang="en-US" b="1" lang="zh-CN" smtClean="0" sz="2000">
                  <a:solidFill>
                    <a:schemeClr val="bg1">
                      <a:lumMod val="50000"/>
                    </a:schemeClr>
                  </a:solidFill>
                  <a:latin charset="-122" panose="020b0503020204020204" pitchFamily="34" typeface="微软雅黑"/>
                  <a:ea charset="-122" panose="020b0503020204020204" pitchFamily="34" typeface="微软雅黑"/>
                </a:rPr>
                <a:t>人物介绍：</a:t>
              </a:r>
            </a:p>
          </p:txBody>
        </p:sp>
        <p:sp>
          <p:nvSpPr>
            <p:cNvPr id="111" name="Rectangle 1"/>
            <p:cNvSpPr>
              <a:spLocks noChangeArrowheads="1"/>
            </p:cNvSpPr>
            <p:nvPr/>
          </p:nvSpPr>
          <p:spPr bwMode="auto">
            <a:xfrm>
              <a:off x="4138622" y="2581595"/>
              <a:ext cx="2045985" cy="1173456"/>
            </a:xfrm>
            <a:prstGeom prst="rect">
              <a:avLst/>
            </a:prstGeom>
            <a:noFill/>
            <a:ln>
              <a:noFill/>
            </a:ln>
            <a:effectLst/>
          </p:spPr>
          <p:txBody>
            <a:bodyPr anchor="ctr" anchorCtr="0" bIns="76176" compatLnSpc="1" lIns="0" numCol="1" rIns="0" tIns="0" vert="horz" wrap="square">
              <a:prstTxWarp prst="textNoShape">
                <a:avLst/>
              </a:prstTxWarp>
              <a:spAutoFit/>
            </a:bodyPr>
            <a:lstStyle/>
            <a:p>
              <a:pPr algn="l" defTabSz="914400" eaLnBrk="0" fontAlgn="base" hangingPunct="0" indent="0" latinLnBrk="0" lvl="0" marL="0" marR="0" rtl="0">
                <a:lnSpc>
                  <a:spcPct val="150000"/>
                </a:lnSpc>
                <a:spcBef>
                  <a:spcPct val="0"/>
                </a:spcBef>
                <a:spcAft>
                  <a:spcPct val="0"/>
                </a:spcAft>
                <a:buClrTx/>
                <a:buSzTx/>
                <a:buFontTx/>
                <a:buNone/>
              </a:pPr>
              <a:r>
                <a:rPr lang="zh-CN" sz="1600">
                  <a:solidFill>
                    <a:schemeClr val="bg1">
                      <a:lumMod val="50000"/>
                    </a:schemeClr>
                  </a:solidFill>
                  <a:latin charset="-122" panose="020b0503020204020204" pitchFamily="34" typeface="微软雅黑"/>
                  <a:ea charset="-122" panose="020b0503020204020204" pitchFamily="34" typeface="微软雅黑"/>
                </a:rPr>
                <a:t>上海复旦大学哲学系毕业，之后取得香港浸会大学传播硕士学位。 </a:t>
              </a:r>
            </a:p>
          </p:txBody>
        </p:sp>
      </p:grpSp>
      <p:grpSp>
        <p:nvGrpSpPr>
          <p:cNvPr id="112" name="组合 111"/>
          <p:cNvGrpSpPr/>
          <p:nvPr/>
        </p:nvGrpSpPr>
        <p:grpSpPr>
          <a:xfrm>
            <a:off x="1703512" y="4522475"/>
            <a:ext cx="3369860" cy="922749"/>
            <a:chOff x="1703512" y="4666491"/>
            <a:chExt cx="3369860" cy="922749"/>
          </a:xfrm>
        </p:grpSpPr>
        <p:sp>
          <p:nvSpPr>
            <p:cNvPr id="113" name="文本框 18"/>
            <p:cNvSpPr txBox="1"/>
            <p:nvPr/>
          </p:nvSpPr>
          <p:spPr>
            <a:xfrm>
              <a:off x="1703513" y="4666491"/>
              <a:ext cx="2088232" cy="762000"/>
            </a:xfrm>
            <a:prstGeom prst="rect">
              <a:avLst/>
            </a:prstGeom>
            <a:noFill/>
          </p:spPr>
          <p:txBody>
            <a:bodyPr rtlCol="0" wrap="square">
              <a:spAutoFit/>
            </a:bodyPr>
            <a:lstStyle/>
            <a:p>
              <a:r>
                <a:rPr altLang="zh-CN" lang="en-US" smtClean="0" sz="4400">
                  <a:solidFill>
                    <a:schemeClr val="bg1">
                      <a:lumMod val="50000"/>
                    </a:schemeClr>
                  </a:solidFill>
                  <a:latin charset="-122" panose="020b0503020204020204" pitchFamily="34" typeface="微软雅黑"/>
                  <a:ea charset="-122" panose="020b0503020204020204" pitchFamily="34" typeface="微软雅黑"/>
                </a:rPr>
                <a:t>DAIEN</a:t>
              </a:r>
            </a:p>
          </p:txBody>
        </p:sp>
        <p:cxnSp>
          <p:nvCxnSpPr>
            <p:cNvPr id="114" name="直接连接符 113"/>
            <p:cNvCxnSpPr/>
            <p:nvPr/>
          </p:nvCxnSpPr>
          <p:spPr>
            <a:xfrm flipV="1">
              <a:off x="3275469" y="5051211"/>
              <a:ext cx="444027" cy="515381"/>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15" name="矩形 114"/>
            <p:cNvSpPr/>
            <p:nvPr/>
          </p:nvSpPr>
          <p:spPr>
            <a:xfrm>
              <a:off x="3503712" y="5219909"/>
              <a:ext cx="1554480" cy="365760"/>
            </a:xfrm>
            <a:prstGeom prst="rect">
              <a:avLst/>
            </a:prstGeom>
          </p:spPr>
          <p:txBody>
            <a:bodyPr wrap="none">
              <a:spAutoFit/>
            </a:bodyPr>
            <a:lstStyle/>
            <a:p>
              <a:r>
                <a:rPr altLang="en-US" lang="zh-CN">
                  <a:solidFill>
                    <a:schemeClr val="bg1">
                      <a:lumMod val="50000"/>
                    </a:schemeClr>
                  </a:solidFill>
                  <a:latin charset="-122" panose="020b0503020204020204" pitchFamily="34" typeface="微软雅黑"/>
                  <a:ea charset="-122" panose="020b0503020204020204" pitchFamily="34" typeface="微软雅黑"/>
                </a:rPr>
                <a:t>人力资源经理</a:t>
              </a:r>
            </a:p>
          </p:txBody>
        </p:sp>
      </p:grpSp>
      <p:grpSp>
        <p:nvGrpSpPr>
          <p:cNvPr id="116" name="组合 115"/>
          <p:cNvGrpSpPr/>
          <p:nvPr/>
        </p:nvGrpSpPr>
        <p:grpSpPr>
          <a:xfrm>
            <a:off x="5073372" y="4580110"/>
            <a:ext cx="5992767" cy="842466"/>
            <a:chOff x="5073372" y="4724126"/>
            <a:chExt cx="5992767" cy="842466"/>
          </a:xfrm>
        </p:grpSpPr>
        <p:cxnSp>
          <p:nvCxnSpPr>
            <p:cNvPr id="117" name="直接连接符 116"/>
            <p:cNvCxnSpPr/>
            <p:nvPr/>
          </p:nvCxnSpPr>
          <p:spPr>
            <a:xfrm>
              <a:off x="5073372" y="5566592"/>
              <a:ext cx="505666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8" name="文本框 49"/>
            <p:cNvSpPr txBox="1"/>
            <p:nvPr/>
          </p:nvSpPr>
          <p:spPr>
            <a:xfrm>
              <a:off x="8509856" y="4724126"/>
              <a:ext cx="2556284" cy="579120"/>
            </a:xfrm>
            <a:prstGeom prst="rect">
              <a:avLst/>
            </a:prstGeom>
            <a:noFill/>
          </p:spPr>
          <p:txBody>
            <a:bodyPr rtlCol="0" wrap="square">
              <a:spAutoFit/>
            </a:bodyPr>
            <a:lstStyle/>
            <a:p>
              <a:r>
                <a:rPr altLang="en-US" lang="zh-CN" smtClean="0" sz="1600">
                  <a:solidFill>
                    <a:schemeClr val="bg1">
                      <a:lumMod val="50000"/>
                    </a:schemeClr>
                  </a:solidFill>
                  <a:latin charset="-122" panose="020b0503020204020204" pitchFamily="34" typeface="微软雅黑"/>
                  <a:ea charset="-122" panose="020b0503020204020204" pitchFamily="34" typeface="微软雅黑"/>
                </a:rPr>
                <a:t>工作岗位说明及日常工作内容阐述。</a:t>
              </a:r>
            </a:p>
          </p:txBody>
        </p:sp>
        <p:pic>
          <p:nvPicPr>
            <p:cNvPr id="119" name="图片 118"/>
            <p:cNvPicPr>
              <a:picLocks noChangeAspect="1"/>
            </p:cNvPicPr>
            <p:nvPr/>
          </p:nvPicPr>
          <p:blipFill>
            <a:blip r:embed="rId4">
              <a:extLst>
                <a:ext uri="{BEBA8EAE-BF5A-486C-A8C5-ECC9F3942E4B}">
                  <a14:imgProps>
                    <a14:imgLayer xmlns:d3p1="http://schemas.openxmlformats.org/officeDocument/2006/relationships" d3p1:embed="">
                      <a14:imgEffect>
                        <a14:backgroundRemoval b="90000" l="10000" r="90000" t="10000">
                          <a14:foregroundMark x1="35742" x2="35742" y1="45898" y2="45898"/>
                          <a14:backgroundMark x1="34570" x2="34570" y1="53906" y2="53906"/>
                        </a14:backgroundRemoval>
                      </a14:imgEffect>
                    </a14:imgLayer>
                  </a14:imgProps>
                </a:ext>
                <a:ext uri="{28A0092B-C50C-407E-A947-70E740481C1C}">
                  <a14:useLocalDpi val="0"/>
                </a:ext>
              </a:extLst>
            </a:blip>
            <a:stretch>
              <a:fillRect/>
            </a:stretch>
          </p:blipFill>
          <p:spPr>
            <a:xfrm>
              <a:off x="7878872" y="4762457"/>
              <a:ext cx="504000" cy="504000"/>
            </a:xfrm>
            <a:prstGeom prst="ellipse">
              <a:avLst/>
            </a:prstGeom>
            <a:solidFill>
              <a:srgbClr val="C00000"/>
            </a:solidFill>
          </p:spPr>
        </p:pic>
      </p:grpSp>
    </p:spTree>
    <p:extLst>
      <p:ext uri="{BB962C8B-B14F-4D97-AF65-F5344CB8AC3E}">
        <p14:creationId val="117562587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500"/>
                                  </p:stCondLst>
                                  <p:childTnLst>
                                    <p:set>
                                      <p:cBhvr>
                                        <p:cTn dur="1" fill="hold" id="6">
                                          <p:stCondLst>
                                            <p:cond delay="0"/>
                                          </p:stCondLst>
                                        </p:cTn>
                                        <p:tgtEl>
                                          <p:spTgt spid="72"/>
                                        </p:tgtEl>
                                        <p:attrNameLst>
                                          <p:attrName>style.visibility</p:attrName>
                                        </p:attrNameLst>
                                      </p:cBhvr>
                                      <p:to>
                                        <p:strVal val="visible"/>
                                      </p:to>
                                    </p:set>
                                    <p:anim calcmode="lin" valueType="num">
                                      <p:cBhvr>
                                        <p:cTn dur="500" fill="hold" id="7"/>
                                        <p:tgtEl>
                                          <p:spTgt spid="72"/>
                                        </p:tgtEl>
                                        <p:attrNameLst>
                                          <p:attrName>ppt_w</p:attrName>
                                        </p:attrNameLst>
                                      </p:cBhvr>
                                      <p:tavLst>
                                        <p:tav tm="0">
                                          <p:val>
                                            <p:fltVal val="0"/>
                                          </p:val>
                                        </p:tav>
                                        <p:tav tm="100000">
                                          <p:val>
                                            <p:strVal val="#ppt_w"/>
                                          </p:val>
                                        </p:tav>
                                      </p:tavLst>
                                    </p:anim>
                                    <p:anim calcmode="lin" valueType="num">
                                      <p:cBhvr>
                                        <p:cTn dur="500" fill="hold" id="8"/>
                                        <p:tgtEl>
                                          <p:spTgt spid="72"/>
                                        </p:tgtEl>
                                        <p:attrNameLst>
                                          <p:attrName>ppt_h</p:attrName>
                                        </p:attrNameLst>
                                      </p:cBhvr>
                                      <p:tavLst>
                                        <p:tav tm="0">
                                          <p:val>
                                            <p:fltVal val="0"/>
                                          </p:val>
                                        </p:tav>
                                        <p:tav tm="100000">
                                          <p:val>
                                            <p:strVal val="#ppt_h"/>
                                          </p:val>
                                        </p:tav>
                                      </p:tavLst>
                                    </p:anim>
                                    <p:animEffect filter="fade" transition="in">
                                      <p:cBhvr>
                                        <p:cTn dur="500" id="9"/>
                                        <p:tgtEl>
                                          <p:spTgt spid="72"/>
                                        </p:tgtEl>
                                      </p:cBhvr>
                                    </p:animEffect>
                                  </p:childTnLst>
                                </p:cTn>
                              </p:par>
                              <p:par>
                                <p:cTn fill="hold" grpId="0" id="10" nodeType="withEffect" presetClass="entr" presetID="53" presetSubtype="0">
                                  <p:stCondLst>
                                    <p:cond delay="500"/>
                                  </p:stCondLst>
                                  <p:childTnLst>
                                    <p:set>
                                      <p:cBhvr>
                                        <p:cTn dur="1" fill="hold" id="11">
                                          <p:stCondLst>
                                            <p:cond delay="0"/>
                                          </p:stCondLst>
                                        </p:cTn>
                                        <p:tgtEl>
                                          <p:spTgt spid="97"/>
                                        </p:tgtEl>
                                        <p:attrNameLst>
                                          <p:attrName>style.visibility</p:attrName>
                                        </p:attrNameLst>
                                      </p:cBhvr>
                                      <p:to>
                                        <p:strVal val="visible"/>
                                      </p:to>
                                    </p:set>
                                    <p:anim calcmode="lin" valueType="num">
                                      <p:cBhvr>
                                        <p:cTn dur="500" fill="hold" id="12"/>
                                        <p:tgtEl>
                                          <p:spTgt spid="97"/>
                                        </p:tgtEl>
                                        <p:attrNameLst>
                                          <p:attrName>ppt_w</p:attrName>
                                        </p:attrNameLst>
                                      </p:cBhvr>
                                      <p:tavLst>
                                        <p:tav tm="0">
                                          <p:val>
                                            <p:fltVal val="0"/>
                                          </p:val>
                                        </p:tav>
                                        <p:tav tm="100000">
                                          <p:val>
                                            <p:strVal val="#ppt_w"/>
                                          </p:val>
                                        </p:tav>
                                      </p:tavLst>
                                    </p:anim>
                                    <p:anim calcmode="lin" valueType="num">
                                      <p:cBhvr>
                                        <p:cTn dur="500" fill="hold" id="13"/>
                                        <p:tgtEl>
                                          <p:spTgt spid="97"/>
                                        </p:tgtEl>
                                        <p:attrNameLst>
                                          <p:attrName>ppt_h</p:attrName>
                                        </p:attrNameLst>
                                      </p:cBhvr>
                                      <p:tavLst>
                                        <p:tav tm="0">
                                          <p:val>
                                            <p:fltVal val="0"/>
                                          </p:val>
                                        </p:tav>
                                        <p:tav tm="100000">
                                          <p:val>
                                            <p:strVal val="#ppt_h"/>
                                          </p:val>
                                        </p:tav>
                                      </p:tavLst>
                                    </p:anim>
                                    <p:animEffect filter="fade" transition="in">
                                      <p:cBhvr>
                                        <p:cTn dur="500" id="14"/>
                                        <p:tgtEl>
                                          <p:spTgt spid="97"/>
                                        </p:tgtEl>
                                      </p:cBhvr>
                                    </p:animEffect>
                                  </p:childTnLst>
                                </p:cTn>
                              </p:par>
                              <p:par>
                                <p:cTn fill="hold" id="15" nodeType="withEffect" presetClass="entr" presetID="53" presetSubtype="0">
                                  <p:stCondLst>
                                    <p:cond delay="500"/>
                                  </p:stCondLst>
                                  <p:childTnLst>
                                    <p:set>
                                      <p:cBhvr>
                                        <p:cTn dur="1" fill="hold" id="16">
                                          <p:stCondLst>
                                            <p:cond delay="0"/>
                                          </p:stCondLst>
                                        </p:cTn>
                                        <p:tgtEl>
                                          <p:spTgt spid="98"/>
                                        </p:tgtEl>
                                        <p:attrNameLst>
                                          <p:attrName>style.visibility</p:attrName>
                                        </p:attrNameLst>
                                      </p:cBhvr>
                                      <p:to>
                                        <p:strVal val="visible"/>
                                      </p:to>
                                    </p:set>
                                    <p:anim calcmode="lin" valueType="num">
                                      <p:cBhvr>
                                        <p:cTn dur="500" fill="hold" id="17"/>
                                        <p:tgtEl>
                                          <p:spTgt spid="98"/>
                                        </p:tgtEl>
                                        <p:attrNameLst>
                                          <p:attrName>ppt_w</p:attrName>
                                        </p:attrNameLst>
                                      </p:cBhvr>
                                      <p:tavLst>
                                        <p:tav tm="0">
                                          <p:val>
                                            <p:fltVal val="0"/>
                                          </p:val>
                                        </p:tav>
                                        <p:tav tm="100000">
                                          <p:val>
                                            <p:strVal val="#ppt_w"/>
                                          </p:val>
                                        </p:tav>
                                      </p:tavLst>
                                    </p:anim>
                                    <p:anim calcmode="lin" valueType="num">
                                      <p:cBhvr>
                                        <p:cTn dur="500" fill="hold" id="18"/>
                                        <p:tgtEl>
                                          <p:spTgt spid="98"/>
                                        </p:tgtEl>
                                        <p:attrNameLst>
                                          <p:attrName>ppt_h</p:attrName>
                                        </p:attrNameLst>
                                      </p:cBhvr>
                                      <p:tavLst>
                                        <p:tav tm="0">
                                          <p:val>
                                            <p:fltVal val="0"/>
                                          </p:val>
                                        </p:tav>
                                        <p:tav tm="100000">
                                          <p:val>
                                            <p:strVal val="#ppt_h"/>
                                          </p:val>
                                        </p:tav>
                                      </p:tavLst>
                                    </p:anim>
                                    <p:animEffect filter="fade" transition="in">
                                      <p:cBhvr>
                                        <p:cTn dur="500" id="19"/>
                                        <p:tgtEl>
                                          <p:spTgt spid="98"/>
                                        </p:tgtEl>
                                      </p:cBhvr>
                                    </p:animEffect>
                                  </p:childTnLst>
                                </p:cTn>
                              </p:par>
                              <p:par>
                                <p:cTn fill="hold" id="20" nodeType="withEffect" presetClass="entr" presetID="53" presetSubtype="0">
                                  <p:stCondLst>
                                    <p:cond delay="1000"/>
                                  </p:stCondLst>
                                  <p:childTnLst>
                                    <p:set>
                                      <p:cBhvr>
                                        <p:cTn dur="1" fill="hold" id="21">
                                          <p:stCondLst>
                                            <p:cond delay="0"/>
                                          </p:stCondLst>
                                        </p:cTn>
                                        <p:tgtEl>
                                          <p:spTgt spid="109"/>
                                        </p:tgtEl>
                                        <p:attrNameLst>
                                          <p:attrName>style.visibility</p:attrName>
                                        </p:attrNameLst>
                                      </p:cBhvr>
                                      <p:to>
                                        <p:strVal val="visible"/>
                                      </p:to>
                                    </p:set>
                                    <p:anim calcmode="lin" valueType="num">
                                      <p:cBhvr>
                                        <p:cTn dur="500" fill="hold" id="22"/>
                                        <p:tgtEl>
                                          <p:spTgt spid="109"/>
                                        </p:tgtEl>
                                        <p:attrNameLst>
                                          <p:attrName>ppt_w</p:attrName>
                                        </p:attrNameLst>
                                      </p:cBhvr>
                                      <p:tavLst>
                                        <p:tav tm="0">
                                          <p:val>
                                            <p:fltVal val="0"/>
                                          </p:val>
                                        </p:tav>
                                        <p:tav tm="100000">
                                          <p:val>
                                            <p:strVal val="#ppt_w"/>
                                          </p:val>
                                        </p:tav>
                                      </p:tavLst>
                                    </p:anim>
                                    <p:anim calcmode="lin" valueType="num">
                                      <p:cBhvr>
                                        <p:cTn dur="500" fill="hold" id="23"/>
                                        <p:tgtEl>
                                          <p:spTgt spid="109"/>
                                        </p:tgtEl>
                                        <p:attrNameLst>
                                          <p:attrName>ppt_h</p:attrName>
                                        </p:attrNameLst>
                                      </p:cBhvr>
                                      <p:tavLst>
                                        <p:tav tm="0">
                                          <p:val>
                                            <p:fltVal val="0"/>
                                          </p:val>
                                        </p:tav>
                                        <p:tav tm="100000">
                                          <p:val>
                                            <p:strVal val="#ppt_h"/>
                                          </p:val>
                                        </p:tav>
                                      </p:tavLst>
                                    </p:anim>
                                    <p:animEffect filter="fade" transition="in">
                                      <p:cBhvr>
                                        <p:cTn dur="500" id="24"/>
                                        <p:tgtEl>
                                          <p:spTgt spid="109"/>
                                        </p:tgtEl>
                                      </p:cBhvr>
                                    </p:animEffect>
                                  </p:childTnLst>
                                </p:cTn>
                              </p:par>
                              <p:par>
                                <p:cTn fill="hold" grpId="0" id="25" nodeType="withEffect" presetClass="entr" presetID="53" presetSubtype="0">
                                  <p:stCondLst>
                                    <p:cond delay="1500"/>
                                  </p:stCondLst>
                                  <p:childTnLst>
                                    <p:set>
                                      <p:cBhvr>
                                        <p:cTn dur="1" fill="hold" id="26">
                                          <p:stCondLst>
                                            <p:cond delay="0"/>
                                          </p:stCondLst>
                                        </p:cTn>
                                        <p:tgtEl>
                                          <p:spTgt spid="99"/>
                                        </p:tgtEl>
                                        <p:attrNameLst>
                                          <p:attrName>style.visibility</p:attrName>
                                        </p:attrNameLst>
                                      </p:cBhvr>
                                      <p:to>
                                        <p:strVal val="visible"/>
                                      </p:to>
                                    </p:set>
                                    <p:anim calcmode="lin" valueType="num">
                                      <p:cBhvr>
                                        <p:cTn dur="500" fill="hold" id="27"/>
                                        <p:tgtEl>
                                          <p:spTgt spid="99"/>
                                        </p:tgtEl>
                                        <p:attrNameLst>
                                          <p:attrName>ppt_w</p:attrName>
                                        </p:attrNameLst>
                                      </p:cBhvr>
                                      <p:tavLst>
                                        <p:tav tm="0">
                                          <p:val>
                                            <p:fltVal val="0"/>
                                          </p:val>
                                        </p:tav>
                                        <p:tav tm="100000">
                                          <p:val>
                                            <p:strVal val="#ppt_w"/>
                                          </p:val>
                                        </p:tav>
                                      </p:tavLst>
                                    </p:anim>
                                    <p:anim calcmode="lin" valueType="num">
                                      <p:cBhvr>
                                        <p:cTn dur="500" fill="hold" id="28"/>
                                        <p:tgtEl>
                                          <p:spTgt spid="99"/>
                                        </p:tgtEl>
                                        <p:attrNameLst>
                                          <p:attrName>ppt_h</p:attrName>
                                        </p:attrNameLst>
                                      </p:cBhvr>
                                      <p:tavLst>
                                        <p:tav tm="0">
                                          <p:val>
                                            <p:fltVal val="0"/>
                                          </p:val>
                                        </p:tav>
                                        <p:tav tm="100000">
                                          <p:val>
                                            <p:strVal val="#ppt_h"/>
                                          </p:val>
                                        </p:tav>
                                      </p:tavLst>
                                    </p:anim>
                                    <p:animEffect filter="fade" transition="in">
                                      <p:cBhvr>
                                        <p:cTn dur="500" id="29"/>
                                        <p:tgtEl>
                                          <p:spTgt spid="99"/>
                                        </p:tgtEl>
                                      </p:cBhvr>
                                    </p:animEffect>
                                  </p:childTnLst>
                                </p:cTn>
                              </p:par>
                              <p:par>
                                <p:cTn fill="hold" grpId="0" id="30" nodeType="withEffect" presetClass="entr" presetID="53" presetSubtype="0">
                                  <p:stCondLst>
                                    <p:cond delay="1500"/>
                                  </p:stCondLst>
                                  <p:childTnLst>
                                    <p:set>
                                      <p:cBhvr>
                                        <p:cTn dur="1" fill="hold" id="31">
                                          <p:stCondLst>
                                            <p:cond delay="0"/>
                                          </p:stCondLst>
                                        </p:cTn>
                                        <p:tgtEl>
                                          <p:spTgt spid="100"/>
                                        </p:tgtEl>
                                        <p:attrNameLst>
                                          <p:attrName>style.visibility</p:attrName>
                                        </p:attrNameLst>
                                      </p:cBhvr>
                                      <p:to>
                                        <p:strVal val="visible"/>
                                      </p:to>
                                    </p:set>
                                    <p:anim calcmode="lin" valueType="num">
                                      <p:cBhvr>
                                        <p:cTn dur="500" fill="hold" id="32"/>
                                        <p:tgtEl>
                                          <p:spTgt spid="100"/>
                                        </p:tgtEl>
                                        <p:attrNameLst>
                                          <p:attrName>ppt_w</p:attrName>
                                        </p:attrNameLst>
                                      </p:cBhvr>
                                      <p:tavLst>
                                        <p:tav tm="0">
                                          <p:val>
                                            <p:fltVal val="0"/>
                                          </p:val>
                                        </p:tav>
                                        <p:tav tm="100000">
                                          <p:val>
                                            <p:strVal val="#ppt_w"/>
                                          </p:val>
                                        </p:tav>
                                      </p:tavLst>
                                    </p:anim>
                                    <p:anim calcmode="lin" valueType="num">
                                      <p:cBhvr>
                                        <p:cTn dur="500" fill="hold" id="33"/>
                                        <p:tgtEl>
                                          <p:spTgt spid="100"/>
                                        </p:tgtEl>
                                        <p:attrNameLst>
                                          <p:attrName>ppt_h</p:attrName>
                                        </p:attrNameLst>
                                      </p:cBhvr>
                                      <p:tavLst>
                                        <p:tav tm="0">
                                          <p:val>
                                            <p:fltVal val="0"/>
                                          </p:val>
                                        </p:tav>
                                        <p:tav tm="100000">
                                          <p:val>
                                            <p:strVal val="#ppt_h"/>
                                          </p:val>
                                        </p:tav>
                                      </p:tavLst>
                                    </p:anim>
                                    <p:animEffect filter="fade" transition="in">
                                      <p:cBhvr>
                                        <p:cTn dur="500" id="34"/>
                                        <p:tgtEl>
                                          <p:spTgt spid="100"/>
                                        </p:tgtEl>
                                      </p:cBhvr>
                                    </p:animEffect>
                                  </p:childTnLst>
                                </p:cTn>
                              </p:par>
                              <p:par>
                                <p:cTn fill="hold" grpId="0" id="35" nodeType="withEffect" presetClass="entr" presetID="53" presetSubtype="0">
                                  <p:stCondLst>
                                    <p:cond delay="1500"/>
                                  </p:stCondLst>
                                  <p:childTnLst>
                                    <p:set>
                                      <p:cBhvr>
                                        <p:cTn dur="1" fill="hold" id="36">
                                          <p:stCondLst>
                                            <p:cond delay="0"/>
                                          </p:stCondLst>
                                        </p:cTn>
                                        <p:tgtEl>
                                          <p:spTgt spid="101"/>
                                        </p:tgtEl>
                                        <p:attrNameLst>
                                          <p:attrName>style.visibility</p:attrName>
                                        </p:attrNameLst>
                                      </p:cBhvr>
                                      <p:to>
                                        <p:strVal val="visible"/>
                                      </p:to>
                                    </p:set>
                                    <p:anim calcmode="lin" valueType="num">
                                      <p:cBhvr>
                                        <p:cTn dur="500" fill="hold" id="37"/>
                                        <p:tgtEl>
                                          <p:spTgt spid="101"/>
                                        </p:tgtEl>
                                        <p:attrNameLst>
                                          <p:attrName>ppt_w</p:attrName>
                                        </p:attrNameLst>
                                      </p:cBhvr>
                                      <p:tavLst>
                                        <p:tav tm="0">
                                          <p:val>
                                            <p:fltVal val="0"/>
                                          </p:val>
                                        </p:tav>
                                        <p:tav tm="100000">
                                          <p:val>
                                            <p:strVal val="#ppt_w"/>
                                          </p:val>
                                        </p:tav>
                                      </p:tavLst>
                                    </p:anim>
                                    <p:anim calcmode="lin" valueType="num">
                                      <p:cBhvr>
                                        <p:cTn dur="500" fill="hold" id="38"/>
                                        <p:tgtEl>
                                          <p:spTgt spid="101"/>
                                        </p:tgtEl>
                                        <p:attrNameLst>
                                          <p:attrName>ppt_h</p:attrName>
                                        </p:attrNameLst>
                                      </p:cBhvr>
                                      <p:tavLst>
                                        <p:tav tm="0">
                                          <p:val>
                                            <p:fltVal val="0"/>
                                          </p:val>
                                        </p:tav>
                                        <p:tav tm="100000">
                                          <p:val>
                                            <p:strVal val="#ppt_h"/>
                                          </p:val>
                                        </p:tav>
                                      </p:tavLst>
                                    </p:anim>
                                    <p:animEffect filter="fade" transition="in">
                                      <p:cBhvr>
                                        <p:cTn dur="500" id="39"/>
                                        <p:tgtEl>
                                          <p:spTgt spid="101"/>
                                        </p:tgtEl>
                                      </p:cBhvr>
                                    </p:animEffect>
                                  </p:childTnLst>
                                </p:cTn>
                              </p:par>
                              <p:par>
                                <p:cTn fill="hold" grpId="0" id="40" nodeType="withEffect" presetClass="entr" presetID="53" presetSubtype="0">
                                  <p:stCondLst>
                                    <p:cond delay="1500"/>
                                  </p:stCondLst>
                                  <p:childTnLst>
                                    <p:set>
                                      <p:cBhvr>
                                        <p:cTn dur="1" fill="hold" id="41">
                                          <p:stCondLst>
                                            <p:cond delay="0"/>
                                          </p:stCondLst>
                                        </p:cTn>
                                        <p:tgtEl>
                                          <p:spTgt spid="102"/>
                                        </p:tgtEl>
                                        <p:attrNameLst>
                                          <p:attrName>style.visibility</p:attrName>
                                        </p:attrNameLst>
                                      </p:cBhvr>
                                      <p:to>
                                        <p:strVal val="visible"/>
                                      </p:to>
                                    </p:set>
                                    <p:anim calcmode="lin" valueType="num">
                                      <p:cBhvr>
                                        <p:cTn dur="500" fill="hold" id="42"/>
                                        <p:tgtEl>
                                          <p:spTgt spid="102"/>
                                        </p:tgtEl>
                                        <p:attrNameLst>
                                          <p:attrName>ppt_w</p:attrName>
                                        </p:attrNameLst>
                                      </p:cBhvr>
                                      <p:tavLst>
                                        <p:tav tm="0">
                                          <p:val>
                                            <p:fltVal val="0"/>
                                          </p:val>
                                        </p:tav>
                                        <p:tav tm="100000">
                                          <p:val>
                                            <p:strVal val="#ppt_w"/>
                                          </p:val>
                                        </p:tav>
                                      </p:tavLst>
                                    </p:anim>
                                    <p:anim calcmode="lin" valueType="num">
                                      <p:cBhvr>
                                        <p:cTn dur="500" fill="hold" id="43"/>
                                        <p:tgtEl>
                                          <p:spTgt spid="102"/>
                                        </p:tgtEl>
                                        <p:attrNameLst>
                                          <p:attrName>ppt_h</p:attrName>
                                        </p:attrNameLst>
                                      </p:cBhvr>
                                      <p:tavLst>
                                        <p:tav tm="0">
                                          <p:val>
                                            <p:fltVal val="0"/>
                                          </p:val>
                                        </p:tav>
                                        <p:tav tm="100000">
                                          <p:val>
                                            <p:strVal val="#ppt_h"/>
                                          </p:val>
                                        </p:tav>
                                      </p:tavLst>
                                    </p:anim>
                                    <p:animEffect filter="fade" transition="in">
                                      <p:cBhvr>
                                        <p:cTn dur="500" id="44"/>
                                        <p:tgtEl>
                                          <p:spTgt spid="102"/>
                                        </p:tgtEl>
                                      </p:cBhvr>
                                    </p:animEffect>
                                  </p:childTnLst>
                                </p:cTn>
                              </p:par>
                              <p:par>
                                <p:cTn fill="hold" grpId="0" id="45" nodeType="withEffect" presetClass="entr" presetID="53" presetSubtype="0">
                                  <p:stCondLst>
                                    <p:cond delay="1500"/>
                                  </p:stCondLst>
                                  <p:childTnLst>
                                    <p:set>
                                      <p:cBhvr>
                                        <p:cTn dur="1" fill="hold" id="46">
                                          <p:stCondLst>
                                            <p:cond delay="0"/>
                                          </p:stCondLst>
                                        </p:cTn>
                                        <p:tgtEl>
                                          <p:spTgt spid="103"/>
                                        </p:tgtEl>
                                        <p:attrNameLst>
                                          <p:attrName>style.visibility</p:attrName>
                                        </p:attrNameLst>
                                      </p:cBhvr>
                                      <p:to>
                                        <p:strVal val="visible"/>
                                      </p:to>
                                    </p:set>
                                    <p:anim calcmode="lin" valueType="num">
                                      <p:cBhvr>
                                        <p:cTn dur="500" fill="hold" id="47"/>
                                        <p:tgtEl>
                                          <p:spTgt spid="103"/>
                                        </p:tgtEl>
                                        <p:attrNameLst>
                                          <p:attrName>ppt_w</p:attrName>
                                        </p:attrNameLst>
                                      </p:cBhvr>
                                      <p:tavLst>
                                        <p:tav tm="0">
                                          <p:val>
                                            <p:fltVal val="0"/>
                                          </p:val>
                                        </p:tav>
                                        <p:tav tm="100000">
                                          <p:val>
                                            <p:strVal val="#ppt_w"/>
                                          </p:val>
                                        </p:tav>
                                      </p:tavLst>
                                    </p:anim>
                                    <p:anim calcmode="lin" valueType="num">
                                      <p:cBhvr>
                                        <p:cTn dur="500" fill="hold" id="48"/>
                                        <p:tgtEl>
                                          <p:spTgt spid="103"/>
                                        </p:tgtEl>
                                        <p:attrNameLst>
                                          <p:attrName>ppt_h</p:attrName>
                                        </p:attrNameLst>
                                      </p:cBhvr>
                                      <p:tavLst>
                                        <p:tav tm="0">
                                          <p:val>
                                            <p:fltVal val="0"/>
                                          </p:val>
                                        </p:tav>
                                        <p:tav tm="100000">
                                          <p:val>
                                            <p:strVal val="#ppt_h"/>
                                          </p:val>
                                        </p:tav>
                                      </p:tavLst>
                                    </p:anim>
                                    <p:animEffect filter="fade" transition="in">
                                      <p:cBhvr>
                                        <p:cTn dur="500" id="49"/>
                                        <p:tgtEl>
                                          <p:spTgt spid="103"/>
                                        </p:tgtEl>
                                      </p:cBhvr>
                                    </p:animEffect>
                                  </p:childTnLst>
                                </p:cTn>
                              </p:par>
                              <p:par>
                                <p:cTn fill="hold" grpId="0" id="50" nodeType="withEffect" presetClass="entr" presetID="53" presetSubtype="0">
                                  <p:stCondLst>
                                    <p:cond delay="1500"/>
                                  </p:stCondLst>
                                  <p:childTnLst>
                                    <p:set>
                                      <p:cBhvr>
                                        <p:cTn dur="1" fill="hold" id="51">
                                          <p:stCondLst>
                                            <p:cond delay="0"/>
                                          </p:stCondLst>
                                        </p:cTn>
                                        <p:tgtEl>
                                          <p:spTgt spid="104"/>
                                        </p:tgtEl>
                                        <p:attrNameLst>
                                          <p:attrName>style.visibility</p:attrName>
                                        </p:attrNameLst>
                                      </p:cBhvr>
                                      <p:to>
                                        <p:strVal val="visible"/>
                                      </p:to>
                                    </p:set>
                                    <p:anim calcmode="lin" valueType="num">
                                      <p:cBhvr>
                                        <p:cTn dur="500" fill="hold" id="52"/>
                                        <p:tgtEl>
                                          <p:spTgt spid="104"/>
                                        </p:tgtEl>
                                        <p:attrNameLst>
                                          <p:attrName>ppt_w</p:attrName>
                                        </p:attrNameLst>
                                      </p:cBhvr>
                                      <p:tavLst>
                                        <p:tav tm="0">
                                          <p:val>
                                            <p:fltVal val="0"/>
                                          </p:val>
                                        </p:tav>
                                        <p:tav tm="100000">
                                          <p:val>
                                            <p:strVal val="#ppt_w"/>
                                          </p:val>
                                        </p:tav>
                                      </p:tavLst>
                                    </p:anim>
                                    <p:anim calcmode="lin" valueType="num">
                                      <p:cBhvr>
                                        <p:cTn dur="500" fill="hold" id="53"/>
                                        <p:tgtEl>
                                          <p:spTgt spid="104"/>
                                        </p:tgtEl>
                                        <p:attrNameLst>
                                          <p:attrName>ppt_h</p:attrName>
                                        </p:attrNameLst>
                                      </p:cBhvr>
                                      <p:tavLst>
                                        <p:tav tm="0">
                                          <p:val>
                                            <p:fltVal val="0"/>
                                          </p:val>
                                        </p:tav>
                                        <p:tav tm="100000">
                                          <p:val>
                                            <p:strVal val="#ppt_h"/>
                                          </p:val>
                                        </p:tav>
                                      </p:tavLst>
                                    </p:anim>
                                    <p:animEffect filter="fade" transition="in">
                                      <p:cBhvr>
                                        <p:cTn dur="500" id="54"/>
                                        <p:tgtEl>
                                          <p:spTgt spid="104"/>
                                        </p:tgtEl>
                                      </p:cBhvr>
                                    </p:animEffect>
                                  </p:childTnLst>
                                </p:cTn>
                              </p:par>
                              <p:par>
                                <p:cTn fill="hold" grpId="0" id="55" nodeType="withEffect" presetClass="entr" presetID="53" presetSubtype="0">
                                  <p:stCondLst>
                                    <p:cond delay="1500"/>
                                  </p:stCondLst>
                                  <p:childTnLst>
                                    <p:set>
                                      <p:cBhvr>
                                        <p:cTn dur="1" fill="hold" id="56">
                                          <p:stCondLst>
                                            <p:cond delay="0"/>
                                          </p:stCondLst>
                                        </p:cTn>
                                        <p:tgtEl>
                                          <p:spTgt spid="105"/>
                                        </p:tgtEl>
                                        <p:attrNameLst>
                                          <p:attrName>style.visibility</p:attrName>
                                        </p:attrNameLst>
                                      </p:cBhvr>
                                      <p:to>
                                        <p:strVal val="visible"/>
                                      </p:to>
                                    </p:set>
                                    <p:anim calcmode="lin" valueType="num">
                                      <p:cBhvr>
                                        <p:cTn dur="500" fill="hold" id="57"/>
                                        <p:tgtEl>
                                          <p:spTgt spid="105"/>
                                        </p:tgtEl>
                                        <p:attrNameLst>
                                          <p:attrName>ppt_w</p:attrName>
                                        </p:attrNameLst>
                                      </p:cBhvr>
                                      <p:tavLst>
                                        <p:tav tm="0">
                                          <p:val>
                                            <p:fltVal val="0"/>
                                          </p:val>
                                        </p:tav>
                                        <p:tav tm="100000">
                                          <p:val>
                                            <p:strVal val="#ppt_w"/>
                                          </p:val>
                                        </p:tav>
                                      </p:tavLst>
                                    </p:anim>
                                    <p:anim calcmode="lin" valueType="num">
                                      <p:cBhvr>
                                        <p:cTn dur="500" fill="hold" id="58"/>
                                        <p:tgtEl>
                                          <p:spTgt spid="105"/>
                                        </p:tgtEl>
                                        <p:attrNameLst>
                                          <p:attrName>ppt_h</p:attrName>
                                        </p:attrNameLst>
                                      </p:cBhvr>
                                      <p:tavLst>
                                        <p:tav tm="0">
                                          <p:val>
                                            <p:fltVal val="0"/>
                                          </p:val>
                                        </p:tav>
                                        <p:tav tm="100000">
                                          <p:val>
                                            <p:strVal val="#ppt_h"/>
                                          </p:val>
                                        </p:tav>
                                      </p:tavLst>
                                    </p:anim>
                                    <p:animEffect filter="fade" transition="in">
                                      <p:cBhvr>
                                        <p:cTn dur="500" id="59"/>
                                        <p:tgtEl>
                                          <p:spTgt spid="105"/>
                                        </p:tgtEl>
                                      </p:cBhvr>
                                    </p:animEffect>
                                  </p:childTnLst>
                                </p:cTn>
                              </p:par>
                              <p:par>
                                <p:cTn fill="hold" grpId="0" id="60" nodeType="withEffect" presetClass="entr" presetID="53" presetSubtype="0">
                                  <p:stCondLst>
                                    <p:cond delay="1500"/>
                                  </p:stCondLst>
                                  <p:childTnLst>
                                    <p:set>
                                      <p:cBhvr>
                                        <p:cTn dur="1" fill="hold" id="61">
                                          <p:stCondLst>
                                            <p:cond delay="0"/>
                                          </p:stCondLst>
                                        </p:cTn>
                                        <p:tgtEl>
                                          <p:spTgt spid="106"/>
                                        </p:tgtEl>
                                        <p:attrNameLst>
                                          <p:attrName>style.visibility</p:attrName>
                                        </p:attrNameLst>
                                      </p:cBhvr>
                                      <p:to>
                                        <p:strVal val="visible"/>
                                      </p:to>
                                    </p:set>
                                    <p:anim calcmode="lin" valueType="num">
                                      <p:cBhvr>
                                        <p:cTn dur="500" fill="hold" id="62"/>
                                        <p:tgtEl>
                                          <p:spTgt spid="106"/>
                                        </p:tgtEl>
                                        <p:attrNameLst>
                                          <p:attrName>ppt_w</p:attrName>
                                        </p:attrNameLst>
                                      </p:cBhvr>
                                      <p:tavLst>
                                        <p:tav tm="0">
                                          <p:val>
                                            <p:fltVal val="0"/>
                                          </p:val>
                                        </p:tav>
                                        <p:tav tm="100000">
                                          <p:val>
                                            <p:strVal val="#ppt_w"/>
                                          </p:val>
                                        </p:tav>
                                      </p:tavLst>
                                    </p:anim>
                                    <p:anim calcmode="lin" valueType="num">
                                      <p:cBhvr>
                                        <p:cTn dur="500" fill="hold" id="63"/>
                                        <p:tgtEl>
                                          <p:spTgt spid="106"/>
                                        </p:tgtEl>
                                        <p:attrNameLst>
                                          <p:attrName>ppt_h</p:attrName>
                                        </p:attrNameLst>
                                      </p:cBhvr>
                                      <p:tavLst>
                                        <p:tav tm="0">
                                          <p:val>
                                            <p:fltVal val="0"/>
                                          </p:val>
                                        </p:tav>
                                        <p:tav tm="100000">
                                          <p:val>
                                            <p:strVal val="#ppt_h"/>
                                          </p:val>
                                        </p:tav>
                                      </p:tavLst>
                                    </p:anim>
                                    <p:animEffect filter="fade" transition="in">
                                      <p:cBhvr>
                                        <p:cTn dur="500" id="64"/>
                                        <p:tgtEl>
                                          <p:spTgt spid="106"/>
                                        </p:tgtEl>
                                      </p:cBhvr>
                                    </p:animEffect>
                                  </p:childTnLst>
                                </p:cTn>
                              </p:par>
                              <p:par>
                                <p:cTn fill="hold" grpId="0" id="65" nodeType="withEffect" presetClass="entr" presetID="53" presetSubtype="0">
                                  <p:stCondLst>
                                    <p:cond delay="1500"/>
                                  </p:stCondLst>
                                  <p:childTnLst>
                                    <p:set>
                                      <p:cBhvr>
                                        <p:cTn dur="1" fill="hold" id="66">
                                          <p:stCondLst>
                                            <p:cond delay="0"/>
                                          </p:stCondLst>
                                        </p:cTn>
                                        <p:tgtEl>
                                          <p:spTgt spid="107"/>
                                        </p:tgtEl>
                                        <p:attrNameLst>
                                          <p:attrName>style.visibility</p:attrName>
                                        </p:attrNameLst>
                                      </p:cBhvr>
                                      <p:to>
                                        <p:strVal val="visible"/>
                                      </p:to>
                                    </p:set>
                                    <p:anim calcmode="lin" valueType="num">
                                      <p:cBhvr>
                                        <p:cTn dur="500" fill="hold" id="67"/>
                                        <p:tgtEl>
                                          <p:spTgt spid="107"/>
                                        </p:tgtEl>
                                        <p:attrNameLst>
                                          <p:attrName>ppt_w</p:attrName>
                                        </p:attrNameLst>
                                      </p:cBhvr>
                                      <p:tavLst>
                                        <p:tav tm="0">
                                          <p:val>
                                            <p:fltVal val="0"/>
                                          </p:val>
                                        </p:tav>
                                        <p:tav tm="100000">
                                          <p:val>
                                            <p:strVal val="#ppt_w"/>
                                          </p:val>
                                        </p:tav>
                                      </p:tavLst>
                                    </p:anim>
                                    <p:anim calcmode="lin" valueType="num">
                                      <p:cBhvr>
                                        <p:cTn dur="500" fill="hold" id="68"/>
                                        <p:tgtEl>
                                          <p:spTgt spid="107"/>
                                        </p:tgtEl>
                                        <p:attrNameLst>
                                          <p:attrName>ppt_h</p:attrName>
                                        </p:attrNameLst>
                                      </p:cBhvr>
                                      <p:tavLst>
                                        <p:tav tm="0">
                                          <p:val>
                                            <p:fltVal val="0"/>
                                          </p:val>
                                        </p:tav>
                                        <p:tav tm="100000">
                                          <p:val>
                                            <p:strVal val="#ppt_h"/>
                                          </p:val>
                                        </p:tav>
                                      </p:tavLst>
                                    </p:anim>
                                    <p:animEffect filter="fade" transition="in">
                                      <p:cBhvr>
                                        <p:cTn dur="500" id="69"/>
                                        <p:tgtEl>
                                          <p:spTgt spid="107"/>
                                        </p:tgtEl>
                                      </p:cBhvr>
                                    </p:animEffect>
                                  </p:childTnLst>
                                </p:cTn>
                              </p:par>
                              <p:par>
                                <p:cTn fill="hold" grpId="0" id="70" nodeType="withEffect" presetClass="entr" presetID="53" presetSubtype="0">
                                  <p:stCondLst>
                                    <p:cond delay="1500"/>
                                  </p:stCondLst>
                                  <p:childTnLst>
                                    <p:set>
                                      <p:cBhvr>
                                        <p:cTn dur="1" fill="hold" id="71">
                                          <p:stCondLst>
                                            <p:cond delay="0"/>
                                          </p:stCondLst>
                                        </p:cTn>
                                        <p:tgtEl>
                                          <p:spTgt spid="108"/>
                                        </p:tgtEl>
                                        <p:attrNameLst>
                                          <p:attrName>style.visibility</p:attrName>
                                        </p:attrNameLst>
                                      </p:cBhvr>
                                      <p:to>
                                        <p:strVal val="visible"/>
                                      </p:to>
                                    </p:set>
                                    <p:anim calcmode="lin" valueType="num">
                                      <p:cBhvr>
                                        <p:cTn dur="500" fill="hold" id="72"/>
                                        <p:tgtEl>
                                          <p:spTgt spid="108"/>
                                        </p:tgtEl>
                                        <p:attrNameLst>
                                          <p:attrName>ppt_w</p:attrName>
                                        </p:attrNameLst>
                                      </p:cBhvr>
                                      <p:tavLst>
                                        <p:tav tm="0">
                                          <p:val>
                                            <p:fltVal val="0"/>
                                          </p:val>
                                        </p:tav>
                                        <p:tav tm="100000">
                                          <p:val>
                                            <p:strVal val="#ppt_w"/>
                                          </p:val>
                                        </p:tav>
                                      </p:tavLst>
                                    </p:anim>
                                    <p:anim calcmode="lin" valueType="num">
                                      <p:cBhvr>
                                        <p:cTn dur="500" fill="hold" id="73"/>
                                        <p:tgtEl>
                                          <p:spTgt spid="108"/>
                                        </p:tgtEl>
                                        <p:attrNameLst>
                                          <p:attrName>ppt_h</p:attrName>
                                        </p:attrNameLst>
                                      </p:cBhvr>
                                      <p:tavLst>
                                        <p:tav tm="0">
                                          <p:val>
                                            <p:fltVal val="0"/>
                                          </p:val>
                                        </p:tav>
                                        <p:tav tm="100000">
                                          <p:val>
                                            <p:strVal val="#ppt_h"/>
                                          </p:val>
                                        </p:tav>
                                      </p:tavLst>
                                    </p:anim>
                                    <p:animEffect filter="fade" transition="in">
                                      <p:cBhvr>
                                        <p:cTn dur="500" id="74"/>
                                        <p:tgtEl>
                                          <p:spTgt spid="108"/>
                                        </p:tgtEl>
                                      </p:cBhvr>
                                    </p:animEffect>
                                  </p:childTnLst>
                                </p:cTn>
                              </p:par>
                              <p:par>
                                <p:cTn fill="hold" id="75" nodeType="withEffect" presetClass="entr" presetID="53" presetSubtype="0">
                                  <p:stCondLst>
                                    <p:cond delay="2250"/>
                                  </p:stCondLst>
                                  <p:childTnLst>
                                    <p:set>
                                      <p:cBhvr>
                                        <p:cTn dur="1" fill="hold" id="76">
                                          <p:stCondLst>
                                            <p:cond delay="0"/>
                                          </p:stCondLst>
                                        </p:cTn>
                                        <p:tgtEl>
                                          <p:spTgt spid="112"/>
                                        </p:tgtEl>
                                        <p:attrNameLst>
                                          <p:attrName>style.visibility</p:attrName>
                                        </p:attrNameLst>
                                      </p:cBhvr>
                                      <p:to>
                                        <p:strVal val="visible"/>
                                      </p:to>
                                    </p:set>
                                    <p:anim calcmode="lin" valueType="num">
                                      <p:cBhvr>
                                        <p:cTn dur="500" fill="hold" id="77"/>
                                        <p:tgtEl>
                                          <p:spTgt spid="112"/>
                                        </p:tgtEl>
                                        <p:attrNameLst>
                                          <p:attrName>ppt_w</p:attrName>
                                        </p:attrNameLst>
                                      </p:cBhvr>
                                      <p:tavLst>
                                        <p:tav tm="0">
                                          <p:val>
                                            <p:fltVal val="0"/>
                                          </p:val>
                                        </p:tav>
                                        <p:tav tm="100000">
                                          <p:val>
                                            <p:strVal val="#ppt_w"/>
                                          </p:val>
                                        </p:tav>
                                      </p:tavLst>
                                    </p:anim>
                                    <p:anim calcmode="lin" valueType="num">
                                      <p:cBhvr>
                                        <p:cTn dur="500" fill="hold" id="78"/>
                                        <p:tgtEl>
                                          <p:spTgt spid="112"/>
                                        </p:tgtEl>
                                        <p:attrNameLst>
                                          <p:attrName>ppt_h</p:attrName>
                                        </p:attrNameLst>
                                      </p:cBhvr>
                                      <p:tavLst>
                                        <p:tav tm="0">
                                          <p:val>
                                            <p:fltVal val="0"/>
                                          </p:val>
                                        </p:tav>
                                        <p:tav tm="100000">
                                          <p:val>
                                            <p:strVal val="#ppt_h"/>
                                          </p:val>
                                        </p:tav>
                                      </p:tavLst>
                                    </p:anim>
                                    <p:animEffect filter="fade" transition="in">
                                      <p:cBhvr>
                                        <p:cTn dur="500" id="79"/>
                                        <p:tgtEl>
                                          <p:spTgt spid="112"/>
                                        </p:tgtEl>
                                      </p:cBhvr>
                                    </p:animEffect>
                                  </p:childTnLst>
                                </p:cTn>
                              </p:par>
                              <p:par>
                                <p:cTn fill="hold" id="80" nodeType="withEffect" presetClass="entr" presetID="53" presetSubtype="0">
                                  <p:stCondLst>
                                    <p:cond delay="2250"/>
                                  </p:stCondLst>
                                  <p:childTnLst>
                                    <p:set>
                                      <p:cBhvr>
                                        <p:cTn dur="1" fill="hold" id="81">
                                          <p:stCondLst>
                                            <p:cond delay="0"/>
                                          </p:stCondLst>
                                        </p:cTn>
                                        <p:tgtEl>
                                          <p:spTgt spid="116"/>
                                        </p:tgtEl>
                                        <p:attrNameLst>
                                          <p:attrName>style.visibility</p:attrName>
                                        </p:attrNameLst>
                                      </p:cBhvr>
                                      <p:to>
                                        <p:strVal val="visible"/>
                                      </p:to>
                                    </p:set>
                                    <p:anim calcmode="lin" valueType="num">
                                      <p:cBhvr>
                                        <p:cTn dur="500" fill="hold" id="82"/>
                                        <p:tgtEl>
                                          <p:spTgt spid="116"/>
                                        </p:tgtEl>
                                        <p:attrNameLst>
                                          <p:attrName>ppt_w</p:attrName>
                                        </p:attrNameLst>
                                      </p:cBhvr>
                                      <p:tavLst>
                                        <p:tav tm="0">
                                          <p:val>
                                            <p:fltVal val="0"/>
                                          </p:val>
                                        </p:tav>
                                        <p:tav tm="100000">
                                          <p:val>
                                            <p:strVal val="#ppt_w"/>
                                          </p:val>
                                        </p:tav>
                                      </p:tavLst>
                                    </p:anim>
                                    <p:anim calcmode="lin" valueType="num">
                                      <p:cBhvr>
                                        <p:cTn dur="500" fill="hold" id="83"/>
                                        <p:tgtEl>
                                          <p:spTgt spid="116"/>
                                        </p:tgtEl>
                                        <p:attrNameLst>
                                          <p:attrName>ppt_h</p:attrName>
                                        </p:attrNameLst>
                                      </p:cBhvr>
                                      <p:tavLst>
                                        <p:tav tm="0">
                                          <p:val>
                                            <p:fltVal val="0"/>
                                          </p:val>
                                        </p:tav>
                                        <p:tav tm="100000">
                                          <p:val>
                                            <p:strVal val="#ppt_h"/>
                                          </p:val>
                                        </p:tav>
                                      </p:tavLst>
                                    </p:anim>
                                    <p:animEffect filter="fade" transition="in">
                                      <p:cBhvr>
                                        <p:cTn dur="500" id="84"/>
                                        <p:tgtEl>
                                          <p:spTgt spid="1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7"/>
      <p:bldP grpId="0" spid="99"/>
      <p:bldP grpId="0" spid="100"/>
      <p:bldP grpId="0" spid="101"/>
      <p:bldP grpId="0" spid="102"/>
      <p:bldP grpId="0" spid="103"/>
      <p:bldP grpId="0" spid="104"/>
      <p:bldP grpId="0" spid="105"/>
      <p:bldP grpId="0" spid="106"/>
      <p:bldP grpId="0" spid="107"/>
      <p:bldP grpId="0" spid="10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标题 4"/>
          <p:cNvSpPr txBox="1"/>
          <p:nvPr/>
        </p:nvSpPr>
        <p:spPr>
          <a:xfrm>
            <a:off x="841001" y="35332"/>
            <a:ext cx="6692109" cy="406144"/>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2C3637"/>
                </a:solidFill>
                <a:latin charset="-122" panose="020b0503020204020204" pitchFamily="34" typeface="微软雅黑"/>
                <a:ea charset="-122" panose="020b0503020204020204" pitchFamily="34" typeface="微软雅黑"/>
              </a:rPr>
              <a:t>组织结构  |  THE COMPANY STRUCTURE</a:t>
            </a:r>
          </a:p>
        </p:txBody>
      </p:sp>
      <p:cxnSp>
        <p:nvCxnSpPr>
          <p:cNvPr id="43" name="直接连接符 42"/>
          <p:cNvCxnSpPr/>
          <p:nvPr/>
        </p:nvCxnSpPr>
        <p:spPr>
          <a:xfrm>
            <a:off x="-53530" y="476672"/>
            <a:ext cx="12271797" cy="0"/>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grpSp>
        <p:nvGrpSpPr>
          <p:cNvPr id="80" name="组合 79"/>
          <p:cNvGrpSpPr/>
          <p:nvPr/>
        </p:nvGrpSpPr>
        <p:grpSpPr>
          <a:xfrm>
            <a:off x="490049" y="80628"/>
            <a:ext cx="288032" cy="288032"/>
            <a:chOff x="624979" y="908720"/>
            <a:chExt cx="288032" cy="288032"/>
          </a:xfrm>
        </p:grpSpPr>
        <p:cxnSp>
          <p:nvCxnSpPr>
            <p:cNvPr id="81" name="直接连接符 80"/>
            <p:cNvCxnSpPr/>
            <p:nvPr/>
          </p:nvCxnSpPr>
          <p:spPr>
            <a:xfrm>
              <a:off x="624979" y="1196752"/>
              <a:ext cx="288032" cy="0"/>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flipV="1">
              <a:off x="911622" y="908720"/>
              <a:ext cx="0" cy="288032"/>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flipV="1">
              <a:off x="696987" y="980728"/>
              <a:ext cx="216024" cy="216024"/>
            </a:xfrm>
            <a:prstGeom prst="line">
              <a:avLst/>
            </a:prstGeom>
            <a:ln>
              <a:solidFill>
                <a:srgbClr val="2C3637"/>
              </a:solidFill>
            </a:ln>
          </p:spPr>
          <p:style>
            <a:lnRef idx="1">
              <a:schemeClr val="accent1"/>
            </a:lnRef>
            <a:fillRef idx="0">
              <a:schemeClr val="accent1"/>
            </a:fillRef>
            <a:effectRef idx="0">
              <a:schemeClr val="accent1"/>
            </a:effectRef>
            <a:fontRef idx="minor">
              <a:schemeClr val="tx1"/>
            </a:fontRef>
          </p:style>
        </p:cxnSp>
      </p:grpSp>
      <p:sp>
        <p:nvSpPr>
          <p:cNvPr id="20" name="Line 104"/>
          <p:cNvSpPr>
            <a:spLocks noChangeShapeType="1"/>
          </p:cNvSpPr>
          <p:nvPr/>
        </p:nvSpPr>
        <p:spPr bwMode="auto">
          <a:xfrm flipH="1">
            <a:off x="6357938" y="1547912"/>
            <a:ext cx="0" cy="338138"/>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1" name="Line 105"/>
          <p:cNvSpPr>
            <a:spLocks noChangeShapeType="1"/>
          </p:cNvSpPr>
          <p:nvPr/>
        </p:nvSpPr>
        <p:spPr bwMode="auto">
          <a:xfrm flipH="1">
            <a:off x="6357938" y="2441675"/>
            <a:ext cx="0" cy="46990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nvGrpSpPr>
          <p:cNvPr id="22" name="组合 21"/>
          <p:cNvGrpSpPr/>
          <p:nvPr/>
        </p:nvGrpSpPr>
        <p:grpSpPr>
          <a:xfrm>
            <a:off x="1900238" y="2676625"/>
            <a:ext cx="7810500" cy="763588"/>
            <a:chOff x="1900238" y="2728913"/>
            <a:chExt cx="7810500" cy="763588"/>
          </a:xfrm>
        </p:grpSpPr>
        <p:sp>
          <p:nvSpPr>
            <p:cNvPr id="23" name="Line 106"/>
            <p:cNvSpPr>
              <a:spLocks noChangeShapeType="1"/>
            </p:cNvSpPr>
            <p:nvPr/>
          </p:nvSpPr>
          <p:spPr bwMode="auto">
            <a:xfrm flipH="1">
              <a:off x="1900238" y="2728913"/>
              <a:ext cx="7810500" cy="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4" name="Line 107"/>
            <p:cNvSpPr>
              <a:spLocks noChangeShapeType="1"/>
            </p:cNvSpPr>
            <p:nvPr/>
          </p:nvSpPr>
          <p:spPr bwMode="auto">
            <a:xfrm flipH="1">
              <a:off x="9709151" y="2728913"/>
              <a:ext cx="0" cy="23495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5" name="Line 108"/>
            <p:cNvSpPr>
              <a:spLocks noChangeShapeType="1"/>
            </p:cNvSpPr>
            <p:nvPr/>
          </p:nvSpPr>
          <p:spPr bwMode="auto">
            <a:xfrm flipH="1">
              <a:off x="3675063" y="2728913"/>
              <a:ext cx="0" cy="763588"/>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6" name="Line 109"/>
            <p:cNvSpPr>
              <a:spLocks noChangeShapeType="1"/>
            </p:cNvSpPr>
            <p:nvPr/>
          </p:nvSpPr>
          <p:spPr bwMode="auto">
            <a:xfrm flipH="1">
              <a:off x="3244851" y="2728913"/>
              <a:ext cx="0" cy="763588"/>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7" name="Line 110"/>
            <p:cNvSpPr>
              <a:spLocks noChangeShapeType="1"/>
            </p:cNvSpPr>
            <p:nvPr/>
          </p:nvSpPr>
          <p:spPr bwMode="auto">
            <a:xfrm flipH="1">
              <a:off x="2792413" y="2728913"/>
              <a:ext cx="0" cy="763588"/>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8" name="Line 111"/>
            <p:cNvSpPr>
              <a:spLocks noChangeShapeType="1"/>
            </p:cNvSpPr>
            <p:nvPr/>
          </p:nvSpPr>
          <p:spPr bwMode="auto">
            <a:xfrm flipH="1">
              <a:off x="2332038" y="2728913"/>
              <a:ext cx="0" cy="763588"/>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9" name="Line 112"/>
            <p:cNvSpPr>
              <a:spLocks noChangeShapeType="1"/>
            </p:cNvSpPr>
            <p:nvPr/>
          </p:nvSpPr>
          <p:spPr bwMode="auto">
            <a:xfrm flipH="1">
              <a:off x="1901826" y="2728913"/>
              <a:ext cx="0" cy="163513"/>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30" name="组合 29"/>
          <p:cNvGrpSpPr/>
          <p:nvPr/>
        </p:nvGrpSpPr>
        <p:grpSpPr>
          <a:xfrm>
            <a:off x="5038726" y="3225900"/>
            <a:ext cx="2473325" cy="423862"/>
            <a:chOff x="5038726" y="3278188"/>
            <a:chExt cx="2473325" cy="423862"/>
          </a:xfrm>
        </p:grpSpPr>
        <p:sp>
          <p:nvSpPr>
            <p:cNvPr id="31" name="Line 116"/>
            <p:cNvSpPr>
              <a:spLocks noChangeShapeType="1"/>
            </p:cNvSpPr>
            <p:nvPr/>
          </p:nvSpPr>
          <p:spPr bwMode="auto">
            <a:xfrm flipH="1">
              <a:off x="7508876" y="3486150"/>
              <a:ext cx="0" cy="21590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2" name="Line 117"/>
            <p:cNvSpPr>
              <a:spLocks noChangeShapeType="1"/>
            </p:cNvSpPr>
            <p:nvPr/>
          </p:nvSpPr>
          <p:spPr bwMode="auto">
            <a:xfrm flipH="1">
              <a:off x="5038726" y="3486150"/>
              <a:ext cx="0" cy="21590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3" name="Line 118"/>
            <p:cNvSpPr>
              <a:spLocks noChangeShapeType="1"/>
            </p:cNvSpPr>
            <p:nvPr/>
          </p:nvSpPr>
          <p:spPr bwMode="auto">
            <a:xfrm flipH="1">
              <a:off x="5040313" y="3492500"/>
              <a:ext cx="2471738" cy="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4" name="Line 119"/>
            <p:cNvSpPr>
              <a:spLocks noChangeShapeType="1"/>
            </p:cNvSpPr>
            <p:nvPr/>
          </p:nvSpPr>
          <p:spPr bwMode="auto">
            <a:xfrm flipH="1">
              <a:off x="6357938" y="3278188"/>
              <a:ext cx="0" cy="214313"/>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35" name="组合 34"/>
          <p:cNvGrpSpPr/>
          <p:nvPr/>
        </p:nvGrpSpPr>
        <p:grpSpPr>
          <a:xfrm>
            <a:off x="4038601" y="4578450"/>
            <a:ext cx="2014538" cy="384175"/>
            <a:chOff x="4038601" y="4630738"/>
            <a:chExt cx="2014538" cy="384175"/>
          </a:xfrm>
          <a:solidFill>
            <a:schemeClr val="tx1"/>
          </a:solidFill>
        </p:grpSpPr>
        <p:sp>
          <p:nvSpPr>
            <p:cNvPr id="36" name="Line 114"/>
            <p:cNvSpPr>
              <a:spLocks noChangeShapeType="1"/>
            </p:cNvSpPr>
            <p:nvPr/>
          </p:nvSpPr>
          <p:spPr bwMode="auto">
            <a:xfrm flipH="1">
              <a:off x="5046663" y="4630738"/>
              <a:ext cx="0" cy="384175"/>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7" name="Line 120"/>
            <p:cNvSpPr>
              <a:spLocks noChangeShapeType="1"/>
            </p:cNvSpPr>
            <p:nvPr/>
          </p:nvSpPr>
          <p:spPr bwMode="auto">
            <a:xfrm flipH="1">
              <a:off x="4038601" y="4824413"/>
              <a:ext cx="2014538" cy="0"/>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8" name="Line 121"/>
            <p:cNvSpPr>
              <a:spLocks noChangeShapeType="1"/>
            </p:cNvSpPr>
            <p:nvPr/>
          </p:nvSpPr>
          <p:spPr bwMode="auto">
            <a:xfrm flipH="1">
              <a:off x="4043363" y="4818063"/>
              <a:ext cx="0" cy="196850"/>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9" name="Line 122"/>
            <p:cNvSpPr>
              <a:spLocks noChangeShapeType="1"/>
            </p:cNvSpPr>
            <p:nvPr/>
          </p:nvSpPr>
          <p:spPr bwMode="auto">
            <a:xfrm flipH="1">
              <a:off x="4548188" y="4818063"/>
              <a:ext cx="0" cy="196850"/>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0" name="Line 123"/>
            <p:cNvSpPr>
              <a:spLocks noChangeShapeType="1"/>
            </p:cNvSpPr>
            <p:nvPr/>
          </p:nvSpPr>
          <p:spPr bwMode="auto">
            <a:xfrm flipH="1">
              <a:off x="5554663" y="4818063"/>
              <a:ext cx="0" cy="196850"/>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1" name="Line 124"/>
            <p:cNvSpPr>
              <a:spLocks noChangeShapeType="1"/>
            </p:cNvSpPr>
            <p:nvPr/>
          </p:nvSpPr>
          <p:spPr bwMode="auto">
            <a:xfrm flipH="1">
              <a:off x="6053138" y="4818063"/>
              <a:ext cx="0" cy="196850"/>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44" name="组合 43"/>
          <p:cNvGrpSpPr/>
          <p:nvPr/>
        </p:nvGrpSpPr>
        <p:grpSpPr>
          <a:xfrm>
            <a:off x="6948488" y="4578450"/>
            <a:ext cx="1108075" cy="384175"/>
            <a:chOff x="6948488" y="4630738"/>
            <a:chExt cx="1108075" cy="384175"/>
          </a:xfrm>
          <a:solidFill>
            <a:schemeClr val="tx1"/>
          </a:solidFill>
        </p:grpSpPr>
        <p:sp>
          <p:nvSpPr>
            <p:cNvPr id="45" name="Line 115"/>
            <p:cNvSpPr>
              <a:spLocks noChangeShapeType="1"/>
            </p:cNvSpPr>
            <p:nvPr/>
          </p:nvSpPr>
          <p:spPr bwMode="auto">
            <a:xfrm flipH="1">
              <a:off x="7508876" y="4630738"/>
              <a:ext cx="0" cy="384175"/>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6" name="Line 125"/>
            <p:cNvSpPr>
              <a:spLocks noChangeShapeType="1"/>
            </p:cNvSpPr>
            <p:nvPr/>
          </p:nvSpPr>
          <p:spPr bwMode="auto">
            <a:xfrm flipH="1">
              <a:off x="6948488" y="4824413"/>
              <a:ext cx="1108075" cy="0"/>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7" name="Line 126"/>
            <p:cNvSpPr>
              <a:spLocks noChangeShapeType="1"/>
            </p:cNvSpPr>
            <p:nvPr/>
          </p:nvSpPr>
          <p:spPr bwMode="auto">
            <a:xfrm flipH="1">
              <a:off x="6948488" y="4818063"/>
              <a:ext cx="0" cy="196850"/>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48" name="Line 127"/>
            <p:cNvSpPr>
              <a:spLocks noChangeShapeType="1"/>
            </p:cNvSpPr>
            <p:nvPr/>
          </p:nvSpPr>
          <p:spPr bwMode="auto">
            <a:xfrm flipH="1">
              <a:off x="8056563" y="4818063"/>
              <a:ext cx="0" cy="196850"/>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49" name="组合 48"/>
          <p:cNvGrpSpPr/>
          <p:nvPr/>
        </p:nvGrpSpPr>
        <p:grpSpPr>
          <a:xfrm>
            <a:off x="9004301" y="3225900"/>
            <a:ext cx="1339850" cy="419100"/>
            <a:chOff x="9004301" y="3278188"/>
            <a:chExt cx="1339850" cy="419100"/>
          </a:xfrm>
        </p:grpSpPr>
        <p:sp>
          <p:nvSpPr>
            <p:cNvPr id="50" name="Line 128"/>
            <p:cNvSpPr>
              <a:spLocks noChangeShapeType="1"/>
            </p:cNvSpPr>
            <p:nvPr/>
          </p:nvSpPr>
          <p:spPr bwMode="auto">
            <a:xfrm flipH="1">
              <a:off x="9702801" y="3278188"/>
              <a:ext cx="0" cy="417513"/>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1" name="Line 129"/>
            <p:cNvSpPr>
              <a:spLocks noChangeShapeType="1"/>
            </p:cNvSpPr>
            <p:nvPr/>
          </p:nvSpPr>
          <p:spPr bwMode="auto">
            <a:xfrm flipH="1">
              <a:off x="9004301" y="3492500"/>
              <a:ext cx="1339850" cy="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2" name="Line 130"/>
            <p:cNvSpPr>
              <a:spLocks noChangeShapeType="1"/>
            </p:cNvSpPr>
            <p:nvPr/>
          </p:nvSpPr>
          <p:spPr bwMode="auto">
            <a:xfrm flipH="1">
              <a:off x="9005888" y="3487738"/>
              <a:ext cx="0" cy="20955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3" name="Line 131"/>
            <p:cNvSpPr>
              <a:spLocks noChangeShapeType="1"/>
            </p:cNvSpPr>
            <p:nvPr/>
          </p:nvSpPr>
          <p:spPr bwMode="auto">
            <a:xfrm flipH="1">
              <a:off x="10334626" y="3487738"/>
              <a:ext cx="0" cy="209550"/>
            </a:xfrm>
            <a:prstGeom prst="line">
              <a:avLst/>
            </a:prstGeom>
            <a:noFill/>
            <a:ln cap="flat" w="12700">
              <a:solidFill>
                <a:srgbClr val="55735B"/>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sp>
        <p:nvSpPr>
          <p:cNvPr id="54" name="Line 132"/>
          <p:cNvSpPr>
            <a:spLocks noChangeShapeType="1"/>
          </p:cNvSpPr>
          <p:nvPr/>
        </p:nvSpPr>
        <p:spPr bwMode="auto">
          <a:xfrm flipH="1">
            <a:off x="5475288" y="1757462"/>
            <a:ext cx="1885950" cy="0"/>
          </a:xfrm>
          <a:prstGeom prst="line">
            <a:avLst/>
          </a:prstGeom>
          <a:noFill/>
          <a:ln cap="flat" w="12700">
            <a:solidFill>
              <a:srgbClr val="55735B"/>
            </a:solidFill>
            <a:prstDash val="dash"/>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nvGrpSpPr>
          <p:cNvPr id="55" name="组合 54"/>
          <p:cNvGrpSpPr/>
          <p:nvPr/>
        </p:nvGrpSpPr>
        <p:grpSpPr>
          <a:xfrm>
            <a:off x="1636713" y="4384775"/>
            <a:ext cx="495300" cy="595313"/>
            <a:chOff x="1636713" y="4437063"/>
            <a:chExt cx="495300" cy="595313"/>
          </a:xfrm>
          <a:solidFill>
            <a:schemeClr val="tx1"/>
          </a:solidFill>
        </p:grpSpPr>
        <p:sp>
          <p:nvSpPr>
            <p:cNvPr id="56" name="Line 133"/>
            <p:cNvSpPr>
              <a:spLocks noChangeShapeType="1"/>
            </p:cNvSpPr>
            <p:nvPr/>
          </p:nvSpPr>
          <p:spPr bwMode="auto">
            <a:xfrm flipH="1">
              <a:off x="1901826" y="4437063"/>
              <a:ext cx="0" cy="382588"/>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7" name="Line 134"/>
            <p:cNvSpPr>
              <a:spLocks noChangeShapeType="1"/>
            </p:cNvSpPr>
            <p:nvPr/>
          </p:nvSpPr>
          <p:spPr bwMode="auto">
            <a:xfrm flipH="1">
              <a:off x="1636713" y="4824413"/>
              <a:ext cx="493713" cy="0"/>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8" name="Line 135"/>
            <p:cNvSpPr>
              <a:spLocks noChangeShapeType="1"/>
            </p:cNvSpPr>
            <p:nvPr/>
          </p:nvSpPr>
          <p:spPr bwMode="auto">
            <a:xfrm flipH="1">
              <a:off x="1639888" y="4824413"/>
              <a:ext cx="0" cy="207963"/>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59" name="Line 136"/>
            <p:cNvSpPr>
              <a:spLocks noChangeShapeType="1"/>
            </p:cNvSpPr>
            <p:nvPr/>
          </p:nvSpPr>
          <p:spPr bwMode="auto">
            <a:xfrm flipH="1">
              <a:off x="2132013" y="4824413"/>
              <a:ext cx="0" cy="207963"/>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60" name="组合 59"/>
          <p:cNvGrpSpPr/>
          <p:nvPr/>
        </p:nvGrpSpPr>
        <p:grpSpPr>
          <a:xfrm>
            <a:off x="2994026" y="4384775"/>
            <a:ext cx="495300" cy="595313"/>
            <a:chOff x="2994026" y="4437063"/>
            <a:chExt cx="495300" cy="595313"/>
          </a:xfrm>
          <a:solidFill>
            <a:schemeClr val="tx1"/>
          </a:solidFill>
        </p:grpSpPr>
        <p:sp>
          <p:nvSpPr>
            <p:cNvPr id="61" name="Line 137"/>
            <p:cNvSpPr>
              <a:spLocks noChangeShapeType="1"/>
            </p:cNvSpPr>
            <p:nvPr/>
          </p:nvSpPr>
          <p:spPr bwMode="auto">
            <a:xfrm flipH="1">
              <a:off x="3257551" y="4437063"/>
              <a:ext cx="0" cy="382588"/>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62" name="Line 138"/>
            <p:cNvSpPr>
              <a:spLocks noChangeShapeType="1"/>
            </p:cNvSpPr>
            <p:nvPr/>
          </p:nvSpPr>
          <p:spPr bwMode="auto">
            <a:xfrm flipH="1">
              <a:off x="2994026" y="4824413"/>
              <a:ext cx="492125" cy="0"/>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63" name="Line 139"/>
            <p:cNvSpPr>
              <a:spLocks noChangeShapeType="1"/>
            </p:cNvSpPr>
            <p:nvPr/>
          </p:nvSpPr>
          <p:spPr bwMode="auto">
            <a:xfrm flipH="1">
              <a:off x="2997201" y="4824413"/>
              <a:ext cx="0" cy="207963"/>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64" name="Line 140"/>
            <p:cNvSpPr>
              <a:spLocks noChangeShapeType="1"/>
            </p:cNvSpPr>
            <p:nvPr/>
          </p:nvSpPr>
          <p:spPr bwMode="auto">
            <a:xfrm flipH="1">
              <a:off x="3489326" y="4824413"/>
              <a:ext cx="0" cy="207963"/>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65" name="组合 64"/>
          <p:cNvGrpSpPr/>
          <p:nvPr/>
        </p:nvGrpSpPr>
        <p:grpSpPr>
          <a:xfrm>
            <a:off x="5734051" y="836712"/>
            <a:ext cx="1255713" cy="709613"/>
            <a:chOff x="5734051" y="889000"/>
            <a:chExt cx="1255713" cy="709613"/>
          </a:xfrm>
          <a:solidFill>
            <a:srgbClr val="55735B"/>
          </a:solidFill>
        </p:grpSpPr>
        <p:sp>
          <p:nvSpPr>
            <p:cNvPr id="66" name="Freeform 76"/>
            <p:cNvSpPr/>
            <p:nvPr/>
          </p:nvSpPr>
          <p:spPr bwMode="auto">
            <a:xfrm>
              <a:off x="5734051" y="889000"/>
              <a:ext cx="1255713" cy="709613"/>
            </a:xfrm>
            <a:custGeom>
              <a:gdLst>
                <a:gd fmla="*/ 78 w 1516" name="T0"/>
                <a:gd fmla="*/ 0 h 858" name="T1"/>
                <a:gd fmla="*/ 1439 w 1516" name="T2"/>
                <a:gd fmla="*/ 0 h 858" name="T3"/>
                <a:gd fmla="*/ 1516 w 1516" name="T4"/>
                <a:gd fmla="*/ 77 h 858" name="T5"/>
                <a:gd fmla="*/ 1516 w 1516" name="T6"/>
                <a:gd fmla="*/ 781 h 858" name="T7"/>
                <a:gd fmla="*/ 1439 w 1516" name="T8"/>
                <a:gd fmla="*/ 858 h 858" name="T9"/>
                <a:gd fmla="*/ 78 w 1516" name="T10"/>
                <a:gd fmla="*/ 858 h 858" name="T11"/>
                <a:gd fmla="*/ 0 w 1516" name="T12"/>
                <a:gd fmla="*/ 781 h 858" name="T13"/>
                <a:gd fmla="*/ 0 w 1516" name="T14"/>
                <a:gd fmla="*/ 77 h 858" name="T15"/>
                <a:gd fmla="*/ 78 w 1516" name="T16"/>
                <a:gd fmla="*/ 0 h 85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858" w="1516">
                  <a:moveTo>
                    <a:pt x="78" y="0"/>
                  </a:moveTo>
                  <a:lnTo>
                    <a:pt x="1439" y="0"/>
                  </a:lnTo>
                  <a:cubicBezTo>
                    <a:pt x="1481" y="0"/>
                    <a:pt x="1516" y="35"/>
                    <a:pt x="1516" y="77"/>
                  </a:cubicBezTo>
                  <a:lnTo>
                    <a:pt x="1516" y="781"/>
                  </a:lnTo>
                  <a:cubicBezTo>
                    <a:pt x="1516" y="823"/>
                    <a:pt x="1481" y="858"/>
                    <a:pt x="1439" y="858"/>
                  </a:cubicBezTo>
                  <a:lnTo>
                    <a:pt x="78" y="858"/>
                  </a:lnTo>
                  <a:cubicBezTo>
                    <a:pt x="35" y="858"/>
                    <a:pt x="0" y="823"/>
                    <a:pt x="0" y="781"/>
                  </a:cubicBezTo>
                  <a:lnTo>
                    <a:pt x="0" y="77"/>
                  </a:lnTo>
                  <a:cubicBezTo>
                    <a:pt x="0" y="35"/>
                    <a:pt x="35" y="0"/>
                    <a:pt x="78" y="0"/>
                  </a:cubicBezTo>
                  <a:close/>
                </a:path>
              </a:pathLst>
            </a:custGeom>
            <a:solidFill>
              <a:srgbClr val="C00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67" name="Rectangle 15"/>
            <p:cNvSpPr>
              <a:spLocks noChangeArrowheads="1"/>
            </p:cNvSpPr>
            <p:nvPr/>
          </p:nvSpPr>
          <p:spPr bwMode="auto">
            <a:xfrm>
              <a:off x="5919290" y="1085040"/>
              <a:ext cx="848615" cy="317531"/>
            </a:xfrm>
            <a:prstGeom prst="rect">
              <a:avLst/>
            </a:prstGeom>
            <a:noFill/>
            <a:ln>
              <a:noFill/>
            </a:ln>
            <a:effectLst/>
            <a:extLst/>
          </p:spPr>
          <p:txBody>
            <a:bodyPr anchor="ctr" wrap="none"/>
            <a:lstStyle/>
            <a:p>
              <a:pPr algn="ctr"/>
              <a:r>
                <a:rPr altLang="en-US" lang="zh-CN" smtClean="0">
                  <a:solidFill>
                    <a:schemeClr val="bg1"/>
                  </a:solidFill>
                  <a:latin charset="-122" panose="020b0503020204020204" pitchFamily="34" typeface="微软雅黑"/>
                  <a:ea charset="-122" panose="020b0503020204020204" pitchFamily="34" typeface="微软雅黑"/>
                </a:rPr>
                <a:t>董事会</a:t>
              </a:r>
            </a:p>
          </p:txBody>
        </p:sp>
      </p:grpSp>
      <p:grpSp>
        <p:nvGrpSpPr>
          <p:cNvPr id="68" name="组合 67"/>
          <p:cNvGrpSpPr/>
          <p:nvPr/>
        </p:nvGrpSpPr>
        <p:grpSpPr>
          <a:xfrm>
            <a:off x="3768726" y="1530450"/>
            <a:ext cx="1704975" cy="476250"/>
            <a:chOff x="3768726" y="1582738"/>
            <a:chExt cx="1704975" cy="476250"/>
          </a:xfrm>
          <a:solidFill>
            <a:schemeClr val="tx1"/>
          </a:solidFill>
        </p:grpSpPr>
        <p:sp>
          <p:nvSpPr>
            <p:cNvPr id="69" name="Freeform 78"/>
            <p:cNvSpPr/>
            <p:nvPr/>
          </p:nvSpPr>
          <p:spPr bwMode="auto">
            <a:xfrm>
              <a:off x="37687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6"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70" name="Rectangle 15"/>
            <p:cNvSpPr>
              <a:spLocks noChangeArrowheads="1"/>
            </p:cNvSpPr>
            <p:nvPr/>
          </p:nvSpPr>
          <p:spPr bwMode="auto">
            <a:xfrm>
              <a:off x="3894138" y="1666931"/>
              <a:ext cx="1492250" cy="317531"/>
            </a:xfrm>
            <a:prstGeom prst="rect">
              <a:avLst/>
            </a:prstGeom>
            <a:noFill/>
            <a:ln>
              <a:noFill/>
            </a:ln>
            <a:effectLst/>
            <a:extLst/>
          </p:spPr>
          <p:txBody>
            <a:bodyPr anchor="ctr" wrap="none"/>
            <a:lstStyle/>
            <a:p>
              <a:pPr algn="ctr"/>
              <a:r>
                <a:rPr altLang="en-US" lang="zh-CN" smtClean="0" sz="1600">
                  <a:solidFill>
                    <a:schemeClr val="bg1"/>
                  </a:solidFill>
                  <a:latin charset="-122" panose="020b0503020204020204" pitchFamily="34" typeface="微软雅黑"/>
                  <a:ea charset="-122" panose="020b0503020204020204" pitchFamily="34" typeface="微软雅黑"/>
                </a:rPr>
                <a:t>特许授权合作伙伴</a:t>
              </a:r>
            </a:p>
          </p:txBody>
        </p:sp>
      </p:grpSp>
      <p:grpSp>
        <p:nvGrpSpPr>
          <p:cNvPr id="71" name="组合 70"/>
          <p:cNvGrpSpPr/>
          <p:nvPr/>
        </p:nvGrpSpPr>
        <p:grpSpPr>
          <a:xfrm>
            <a:off x="7375526" y="1530450"/>
            <a:ext cx="1704975" cy="476250"/>
            <a:chOff x="7375526" y="1582738"/>
            <a:chExt cx="1704975" cy="476250"/>
          </a:xfrm>
          <a:solidFill>
            <a:schemeClr val="tx1"/>
          </a:solidFill>
        </p:grpSpPr>
        <p:sp>
          <p:nvSpPr>
            <p:cNvPr id="72" name="Freeform 141"/>
            <p:cNvSpPr/>
            <p:nvPr/>
          </p:nvSpPr>
          <p:spPr bwMode="auto">
            <a:xfrm>
              <a:off x="7375526" y="1582738"/>
              <a:ext cx="1704975" cy="476250"/>
            </a:xfrm>
            <a:custGeom>
              <a:gdLst>
                <a:gd fmla="*/ 52 w 2060" name="T0"/>
                <a:gd fmla="*/ 0 h 575" name="T1"/>
                <a:gd fmla="*/ 2008 w 2060" name="T2"/>
                <a:gd fmla="*/ 0 h 575" name="T3"/>
                <a:gd fmla="*/ 2060 w 2060" name="T4"/>
                <a:gd fmla="*/ 52 h 575" name="T5"/>
                <a:gd fmla="*/ 2060 w 2060" name="T6"/>
                <a:gd fmla="*/ 523 h 575" name="T7"/>
                <a:gd fmla="*/ 2008 w 2060" name="T8"/>
                <a:gd fmla="*/ 575 h 575" name="T9"/>
                <a:gd fmla="*/ 52 w 2060" name="T10"/>
                <a:gd fmla="*/ 575 h 575" name="T11"/>
                <a:gd fmla="*/ 0 w 2060" name="T12"/>
                <a:gd fmla="*/ 523 h 575" name="T13"/>
                <a:gd fmla="*/ 0 w 2060" name="T14"/>
                <a:gd fmla="*/ 52 h 575" name="T15"/>
                <a:gd fmla="*/ 52 w 2060" name="T16"/>
                <a:gd fmla="*/ 0 h 57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75" w="2060">
                  <a:moveTo>
                    <a:pt x="52" y="0"/>
                  </a:moveTo>
                  <a:lnTo>
                    <a:pt x="2008" y="0"/>
                  </a:lnTo>
                  <a:cubicBezTo>
                    <a:pt x="2037" y="0"/>
                    <a:pt x="2060" y="23"/>
                    <a:pt x="2060" y="52"/>
                  </a:cubicBezTo>
                  <a:lnTo>
                    <a:pt x="2060" y="523"/>
                  </a:lnTo>
                  <a:cubicBezTo>
                    <a:pt x="2060" y="552"/>
                    <a:pt x="2036" y="575"/>
                    <a:pt x="2008" y="575"/>
                  </a:cubicBezTo>
                  <a:lnTo>
                    <a:pt x="52" y="575"/>
                  </a:lnTo>
                  <a:cubicBezTo>
                    <a:pt x="24" y="575"/>
                    <a:pt x="0" y="552"/>
                    <a:pt x="0" y="523"/>
                  </a:cubicBezTo>
                  <a:lnTo>
                    <a:pt x="0" y="52"/>
                  </a:lnTo>
                  <a:cubicBezTo>
                    <a:pt x="0" y="23"/>
                    <a:pt x="24" y="0"/>
                    <a:pt x="52" y="0"/>
                  </a:cubicBezTo>
                  <a:close/>
                </a:path>
              </a:pathLst>
            </a:custGeom>
            <a:solidFill>
              <a:schemeClr val="bg1">
                <a:lumMod val="65000"/>
              </a:schemeClr>
            </a:solidFill>
            <a:ln w="9525">
              <a:noFill/>
              <a:round/>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73" name="Rectangle 15"/>
            <p:cNvSpPr>
              <a:spLocks noChangeArrowheads="1"/>
            </p:cNvSpPr>
            <p:nvPr/>
          </p:nvSpPr>
          <p:spPr bwMode="auto">
            <a:xfrm>
              <a:off x="7492362" y="1666931"/>
              <a:ext cx="1492250" cy="317531"/>
            </a:xfrm>
            <a:prstGeom prst="rect">
              <a:avLst/>
            </a:prstGeom>
            <a:noFill/>
            <a:ln>
              <a:noFill/>
            </a:ln>
            <a:effectLst/>
            <a:extLst/>
          </p:spPr>
          <p:txBody>
            <a:bodyPr anchor="ctr" wrap="none"/>
            <a:lstStyle/>
            <a:p>
              <a:pPr algn="ctr"/>
              <a:r>
                <a:rPr altLang="en-US" lang="zh-CN" smtClean="0" sz="1600">
                  <a:solidFill>
                    <a:schemeClr val="bg1"/>
                  </a:solidFill>
                  <a:latin charset="-122" panose="020b0503020204020204" pitchFamily="34" typeface="微软雅黑"/>
                  <a:ea charset="-122" panose="020b0503020204020204" pitchFamily="34" typeface="微软雅黑"/>
                </a:rPr>
                <a:t>法务部</a:t>
              </a:r>
            </a:p>
          </p:txBody>
        </p:sp>
      </p:grpSp>
      <p:grpSp>
        <p:nvGrpSpPr>
          <p:cNvPr id="74" name="组合 73"/>
          <p:cNvGrpSpPr/>
          <p:nvPr/>
        </p:nvGrpSpPr>
        <p:grpSpPr>
          <a:xfrm>
            <a:off x="5867401" y="1884462"/>
            <a:ext cx="990600" cy="560388"/>
            <a:chOff x="5867401" y="1936750"/>
            <a:chExt cx="990600" cy="560388"/>
          </a:xfrm>
          <a:solidFill>
            <a:schemeClr val="tx1"/>
          </a:solidFill>
        </p:grpSpPr>
        <p:sp>
          <p:nvSpPr>
            <p:cNvPr id="75" name="Freeform 77"/>
            <p:cNvSpPr/>
            <p:nvPr/>
          </p:nvSpPr>
          <p:spPr bwMode="auto">
            <a:xfrm>
              <a:off x="5867401" y="1936750"/>
              <a:ext cx="990600" cy="560388"/>
            </a:xfrm>
            <a:custGeom>
              <a:gdLst>
                <a:gd fmla="*/ 61 w 1196" name="T0"/>
                <a:gd fmla="*/ 0 h 677" name="T1"/>
                <a:gd fmla="*/ 1135 w 1196" name="T2"/>
                <a:gd fmla="*/ 0 h 677" name="T3"/>
                <a:gd fmla="*/ 1196 w 1196" name="T4"/>
                <a:gd fmla="*/ 61 h 677" name="T5"/>
                <a:gd fmla="*/ 1196 w 1196" name="T6"/>
                <a:gd fmla="*/ 616 h 677" name="T7"/>
                <a:gd fmla="*/ 1135 w 1196" name="T8"/>
                <a:gd fmla="*/ 677 h 677" name="T9"/>
                <a:gd fmla="*/ 61 w 1196" name="T10"/>
                <a:gd fmla="*/ 677 h 677" name="T11"/>
                <a:gd fmla="*/ 0 w 1196" name="T12"/>
                <a:gd fmla="*/ 616 h 677" name="T13"/>
                <a:gd fmla="*/ 0 w 1196" name="T14"/>
                <a:gd fmla="*/ 61 h 677" name="T15"/>
                <a:gd fmla="*/ 61 w 1196" name="T16"/>
                <a:gd fmla="*/ 0 h 67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77" w="1196">
                  <a:moveTo>
                    <a:pt x="61" y="0"/>
                  </a:moveTo>
                  <a:lnTo>
                    <a:pt x="1135" y="0"/>
                  </a:lnTo>
                  <a:cubicBezTo>
                    <a:pt x="1169" y="0"/>
                    <a:pt x="1196" y="28"/>
                    <a:pt x="1196" y="61"/>
                  </a:cubicBezTo>
                  <a:lnTo>
                    <a:pt x="1196" y="616"/>
                  </a:lnTo>
                  <a:cubicBezTo>
                    <a:pt x="1196" y="650"/>
                    <a:pt x="1169" y="677"/>
                    <a:pt x="1135" y="677"/>
                  </a:cubicBezTo>
                  <a:lnTo>
                    <a:pt x="61" y="677"/>
                  </a:lnTo>
                  <a:cubicBezTo>
                    <a:pt x="28" y="677"/>
                    <a:pt x="0" y="650"/>
                    <a:pt x="0" y="616"/>
                  </a:cubicBezTo>
                  <a:lnTo>
                    <a:pt x="0" y="61"/>
                  </a:lnTo>
                  <a:cubicBezTo>
                    <a:pt x="0" y="28"/>
                    <a:pt x="28" y="0"/>
                    <a:pt x="61" y="0"/>
                  </a:cubicBezTo>
                  <a:close/>
                </a:path>
              </a:pathLst>
            </a:custGeom>
            <a:solidFill>
              <a:schemeClr val="bg1">
                <a:lumMod val="65000"/>
              </a:schemeClr>
            </a:solidFill>
            <a:ln w="9525">
              <a:noFill/>
              <a:round/>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76" name="Rectangle 15"/>
            <p:cNvSpPr>
              <a:spLocks noChangeArrowheads="1"/>
            </p:cNvSpPr>
            <p:nvPr/>
          </p:nvSpPr>
          <p:spPr bwMode="auto">
            <a:xfrm>
              <a:off x="5919290" y="2035066"/>
              <a:ext cx="848615" cy="317531"/>
            </a:xfrm>
            <a:prstGeom prst="rect">
              <a:avLst/>
            </a:prstGeom>
            <a:noFill/>
            <a:ln>
              <a:noFill/>
            </a:ln>
            <a:effectLst/>
            <a:extLst/>
          </p:spPr>
          <p:txBody>
            <a:bodyPr anchor="ctr" wrap="none"/>
            <a:lstStyle/>
            <a:p>
              <a:pPr algn="ctr"/>
              <a:r>
                <a:rPr altLang="en-US" lang="zh-CN" smtClean="0">
                  <a:solidFill>
                    <a:schemeClr val="bg1"/>
                  </a:solidFill>
                  <a:latin charset="-122" panose="020b0503020204020204" pitchFamily="34" typeface="微软雅黑"/>
                  <a:ea charset="-122" panose="020b0503020204020204" pitchFamily="34" typeface="微软雅黑"/>
                </a:rPr>
                <a:t>总经理</a:t>
              </a:r>
            </a:p>
          </p:txBody>
        </p:sp>
      </p:grpSp>
      <p:grpSp>
        <p:nvGrpSpPr>
          <p:cNvPr id="77" name="组合 76"/>
          <p:cNvGrpSpPr/>
          <p:nvPr/>
        </p:nvGrpSpPr>
        <p:grpSpPr>
          <a:xfrm>
            <a:off x="1593851" y="2835375"/>
            <a:ext cx="628650" cy="436563"/>
            <a:chOff x="1593851" y="2887663"/>
            <a:chExt cx="628650" cy="436563"/>
          </a:xfrm>
        </p:grpSpPr>
        <p:sp>
          <p:nvSpPr>
            <p:cNvPr id="78" name="Freeform 81"/>
            <p:cNvSpPr/>
            <p:nvPr/>
          </p:nvSpPr>
          <p:spPr bwMode="auto">
            <a:xfrm>
              <a:off x="1593851" y="2887663"/>
              <a:ext cx="628650" cy="436563"/>
            </a:xfrm>
            <a:custGeom>
              <a:gdLst>
                <a:gd fmla="*/ 33 w 758" name="T0"/>
                <a:gd fmla="*/ 0 h 529" name="T1"/>
                <a:gd fmla="*/ 725 w 758" name="T2"/>
                <a:gd fmla="*/ 0 h 529" name="T3"/>
                <a:gd fmla="*/ 758 w 758" name="T4"/>
                <a:gd fmla="*/ 34 h 529" name="T5"/>
                <a:gd fmla="*/ 758 w 758" name="T6"/>
                <a:gd fmla="*/ 496 h 529" name="T7"/>
                <a:gd fmla="*/ 725 w 758" name="T8"/>
                <a:gd fmla="*/ 529 h 529" name="T9"/>
                <a:gd fmla="*/ 33 w 758" name="T10"/>
                <a:gd fmla="*/ 529 h 529" name="T11"/>
                <a:gd fmla="*/ 0 w 758" name="T12"/>
                <a:gd fmla="*/ 496 h 529" name="T13"/>
                <a:gd fmla="*/ 0 w 758" name="T14"/>
                <a:gd fmla="*/ 34 h 529" name="T15"/>
                <a:gd fmla="*/ 33 w 758" name="T16"/>
                <a:gd fmla="*/ 0 h 52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29" w="758">
                  <a:moveTo>
                    <a:pt x="33" y="0"/>
                  </a:moveTo>
                  <a:lnTo>
                    <a:pt x="725" y="0"/>
                  </a:lnTo>
                  <a:cubicBezTo>
                    <a:pt x="743" y="0"/>
                    <a:pt x="758" y="15"/>
                    <a:pt x="758" y="34"/>
                  </a:cubicBezTo>
                  <a:lnTo>
                    <a:pt x="758" y="496"/>
                  </a:lnTo>
                  <a:cubicBezTo>
                    <a:pt x="758" y="514"/>
                    <a:pt x="743" y="529"/>
                    <a:pt x="725" y="529"/>
                  </a:cubicBezTo>
                  <a:lnTo>
                    <a:pt x="33" y="529"/>
                  </a:lnTo>
                  <a:cubicBezTo>
                    <a:pt x="15" y="529"/>
                    <a:pt x="0" y="514"/>
                    <a:pt x="0" y="496"/>
                  </a:cubicBezTo>
                  <a:lnTo>
                    <a:pt x="0" y="34"/>
                  </a:lnTo>
                  <a:cubicBezTo>
                    <a:pt x="0" y="15"/>
                    <a:pt x="15" y="0"/>
                    <a:pt x="33" y="0"/>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79" name="Rectangle 15"/>
            <p:cNvSpPr>
              <a:spLocks noChangeArrowheads="1"/>
            </p:cNvSpPr>
            <p:nvPr/>
          </p:nvSpPr>
          <p:spPr bwMode="auto">
            <a:xfrm>
              <a:off x="1618635" y="2954205"/>
              <a:ext cx="558450" cy="317531"/>
            </a:xfrm>
            <a:prstGeom prst="rect">
              <a:avLst/>
            </a:prstGeom>
            <a:noFill/>
            <a:ln>
              <a:noFill/>
            </a:ln>
            <a:effectLst/>
            <a:extLst/>
          </p:spPr>
          <p:txBody>
            <a:bodyPr anchor="ctr" wrap="none"/>
            <a:lstStyle/>
            <a:p>
              <a:pPr algn="ctr"/>
              <a:r>
                <a:rPr altLang="en-US" lang="zh-CN" smtClean="0" sz="1400">
                  <a:solidFill>
                    <a:schemeClr val="bg1"/>
                  </a:solidFill>
                  <a:latin charset="-122" panose="020b0503020204020204" pitchFamily="34" typeface="微软雅黑"/>
                  <a:ea charset="-122" panose="020b0503020204020204" pitchFamily="34" typeface="微软雅黑"/>
                </a:rPr>
                <a:t>市场部</a:t>
              </a:r>
            </a:p>
            <a:p>
              <a:pPr algn="ctr"/>
              <a:r>
                <a:rPr altLang="en-US" lang="zh-CN" smtClean="0" sz="1400">
                  <a:solidFill>
                    <a:schemeClr val="bg1"/>
                  </a:solidFill>
                  <a:latin charset="-122" panose="020b0503020204020204" pitchFamily="34" typeface="微软雅黑"/>
                  <a:ea charset="-122" panose="020b0503020204020204" pitchFamily="34" typeface="微软雅黑"/>
                </a:rPr>
                <a:t>经理</a:t>
              </a:r>
            </a:p>
          </p:txBody>
        </p:sp>
      </p:grpSp>
      <p:grpSp>
        <p:nvGrpSpPr>
          <p:cNvPr id="84" name="组合 83"/>
          <p:cNvGrpSpPr/>
          <p:nvPr/>
        </p:nvGrpSpPr>
        <p:grpSpPr>
          <a:xfrm>
            <a:off x="5357813" y="2916337"/>
            <a:ext cx="1831975" cy="317942"/>
            <a:chOff x="5357813" y="2968625"/>
            <a:chExt cx="1831975" cy="317942"/>
          </a:xfrm>
        </p:grpSpPr>
        <p:sp>
          <p:nvSpPr>
            <p:cNvPr id="85" name="Freeform 79"/>
            <p:cNvSpPr/>
            <p:nvPr/>
          </p:nvSpPr>
          <p:spPr bwMode="auto">
            <a:xfrm>
              <a:off x="5357813" y="2968625"/>
              <a:ext cx="1831975" cy="307975"/>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86" name="Rectangle 15"/>
            <p:cNvSpPr>
              <a:spLocks noChangeArrowheads="1"/>
            </p:cNvSpPr>
            <p:nvPr/>
          </p:nvSpPr>
          <p:spPr bwMode="auto">
            <a:xfrm>
              <a:off x="5386437" y="2969036"/>
              <a:ext cx="1706513" cy="317531"/>
            </a:xfrm>
            <a:prstGeom prst="rect">
              <a:avLst/>
            </a:prstGeom>
            <a:noFill/>
            <a:ln>
              <a:noFill/>
            </a:ln>
            <a:effectLst/>
            <a:extLst/>
          </p:spPr>
          <p:txBody>
            <a:bodyPr anchor="ctr" wrap="none"/>
            <a:lstStyle/>
            <a:p>
              <a:pPr algn="ctr"/>
              <a:r>
                <a:rPr altLang="en-US" lang="zh-CN" smtClean="0" sz="1400">
                  <a:solidFill>
                    <a:schemeClr val="bg1"/>
                  </a:solidFill>
                  <a:latin charset="-122" panose="020b0503020204020204" pitchFamily="34" typeface="微软雅黑"/>
                  <a:ea charset="-122" panose="020b0503020204020204" pitchFamily="34" typeface="微软雅黑"/>
                </a:rPr>
                <a:t>某某公司</a:t>
              </a:r>
            </a:p>
          </p:txBody>
        </p:sp>
      </p:grpSp>
      <p:grpSp>
        <p:nvGrpSpPr>
          <p:cNvPr id="87" name="组合 86"/>
          <p:cNvGrpSpPr/>
          <p:nvPr/>
        </p:nvGrpSpPr>
        <p:grpSpPr>
          <a:xfrm>
            <a:off x="8778876" y="2916337"/>
            <a:ext cx="1833563" cy="317942"/>
            <a:chOff x="8778876" y="2968625"/>
            <a:chExt cx="1833563" cy="317942"/>
          </a:xfrm>
        </p:grpSpPr>
        <p:sp>
          <p:nvSpPr>
            <p:cNvPr id="88" name="Freeform 80"/>
            <p:cNvSpPr/>
            <p:nvPr/>
          </p:nvSpPr>
          <p:spPr bwMode="auto">
            <a:xfrm>
              <a:off x="8778876" y="2968625"/>
              <a:ext cx="1833563" cy="307975"/>
            </a:xfrm>
            <a:custGeom>
              <a:gdLst>
                <a:gd fmla="*/ 34 w 2214" name="T0"/>
                <a:gd fmla="*/ 0 h 372" name="T1"/>
                <a:gd fmla="*/ 2181 w 2214" name="T2"/>
                <a:gd fmla="*/ 0 h 372" name="T3"/>
                <a:gd fmla="*/ 2214 w 2214" name="T4"/>
                <a:gd fmla="*/ 34 h 372" name="T5"/>
                <a:gd fmla="*/ 2214 w 2214" name="T6"/>
                <a:gd fmla="*/ 338 h 372" name="T7"/>
                <a:gd fmla="*/ 2181 w 2214" name="T8"/>
                <a:gd fmla="*/ 372 h 372" name="T9"/>
                <a:gd fmla="*/ 34 w 2214" name="T10"/>
                <a:gd fmla="*/ 372 h 372" name="T11"/>
                <a:gd fmla="*/ 0 w 2214" name="T12"/>
                <a:gd fmla="*/ 338 h 372" name="T13"/>
                <a:gd fmla="*/ 0 w 2214" name="T14"/>
                <a:gd fmla="*/ 34 h 372" name="T15"/>
                <a:gd fmla="*/ 34 w 2214" name="T16"/>
                <a:gd fmla="*/ 0 h 3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2" w="2214">
                  <a:moveTo>
                    <a:pt x="34" y="0"/>
                  </a:moveTo>
                  <a:lnTo>
                    <a:pt x="2181" y="0"/>
                  </a:lnTo>
                  <a:cubicBezTo>
                    <a:pt x="2199" y="0"/>
                    <a:pt x="2214" y="15"/>
                    <a:pt x="2214" y="34"/>
                  </a:cubicBezTo>
                  <a:lnTo>
                    <a:pt x="2214" y="338"/>
                  </a:lnTo>
                  <a:cubicBezTo>
                    <a:pt x="2214" y="357"/>
                    <a:pt x="2199" y="372"/>
                    <a:pt x="2181" y="372"/>
                  </a:cubicBezTo>
                  <a:lnTo>
                    <a:pt x="34" y="372"/>
                  </a:lnTo>
                  <a:cubicBezTo>
                    <a:pt x="15" y="372"/>
                    <a:pt x="0" y="357"/>
                    <a:pt x="0" y="338"/>
                  </a:cubicBezTo>
                  <a:lnTo>
                    <a:pt x="0" y="34"/>
                  </a:lnTo>
                  <a:cubicBezTo>
                    <a:pt x="0" y="15"/>
                    <a:pt x="15" y="0"/>
                    <a:pt x="34" y="0"/>
                  </a:cubicBezTo>
                  <a:close/>
                </a:path>
              </a:pathLst>
            </a:custGeom>
            <a:solidFill>
              <a:srgbClr val="E62A2A"/>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89" name="Rectangle 15"/>
            <p:cNvSpPr>
              <a:spLocks noChangeArrowheads="1"/>
            </p:cNvSpPr>
            <p:nvPr/>
          </p:nvSpPr>
          <p:spPr bwMode="auto">
            <a:xfrm>
              <a:off x="8820969" y="2969036"/>
              <a:ext cx="1706513" cy="317531"/>
            </a:xfrm>
            <a:prstGeom prst="rect">
              <a:avLst/>
            </a:prstGeom>
            <a:noFill/>
            <a:ln>
              <a:noFill/>
            </a:ln>
            <a:effectLst/>
            <a:extLst/>
          </p:spPr>
          <p:txBody>
            <a:bodyPr anchor="ctr" wrap="none"/>
            <a:lstStyle/>
            <a:p>
              <a:pPr algn="ctr"/>
              <a:r>
                <a:rPr altLang="en-US" lang="zh-CN" smtClean="0" sz="1400">
                  <a:solidFill>
                    <a:schemeClr val="bg1"/>
                  </a:solidFill>
                  <a:latin charset="-122" panose="020b0503020204020204" pitchFamily="34" typeface="微软雅黑"/>
                  <a:ea charset="-122" panose="020b0503020204020204" pitchFamily="34" typeface="微软雅黑"/>
                </a:rPr>
                <a:t>深圳起点科技有限公司</a:t>
              </a:r>
            </a:p>
          </p:txBody>
        </p:sp>
      </p:grpSp>
      <p:grpSp>
        <p:nvGrpSpPr>
          <p:cNvPr id="90" name="组合 89"/>
          <p:cNvGrpSpPr/>
          <p:nvPr/>
        </p:nvGrpSpPr>
        <p:grpSpPr>
          <a:xfrm>
            <a:off x="1698086" y="3271937"/>
            <a:ext cx="400110" cy="1109663"/>
            <a:chOff x="1698086" y="3324225"/>
            <a:chExt cx="400110" cy="1109663"/>
          </a:xfrm>
          <a:solidFill>
            <a:schemeClr val="tx1"/>
          </a:solidFill>
        </p:grpSpPr>
        <p:sp>
          <p:nvSpPr>
            <p:cNvPr id="91" name="Freeform 82"/>
            <p:cNvSpPr/>
            <p:nvPr/>
          </p:nvSpPr>
          <p:spPr bwMode="auto">
            <a:xfrm>
              <a:off x="1749426"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92" name="Line 113"/>
            <p:cNvSpPr>
              <a:spLocks noChangeShapeType="1"/>
            </p:cNvSpPr>
            <p:nvPr/>
          </p:nvSpPr>
          <p:spPr bwMode="auto">
            <a:xfrm flipH="1">
              <a:off x="1901826" y="3324225"/>
              <a:ext cx="0" cy="174625"/>
            </a:xfrm>
            <a:prstGeom prst="line">
              <a:avLst/>
            </a:prstGeom>
            <a:grpFill/>
            <a:ln cap="flat" w="12700">
              <a:solidFill>
                <a:srgbClr val="55735B"/>
              </a:solidFill>
              <a:prstDash val="solid"/>
              <a:miter lim="800000"/>
            </a:ln>
            <a:extLst/>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93" name="TextBox 92"/>
            <p:cNvSpPr txBox="1"/>
            <p:nvPr/>
          </p:nvSpPr>
          <p:spPr>
            <a:xfrm>
              <a:off x="1698086" y="3554681"/>
              <a:ext cx="396240" cy="646406"/>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市场部</a:t>
              </a:r>
            </a:p>
          </p:txBody>
        </p:sp>
      </p:grpSp>
      <p:grpSp>
        <p:nvGrpSpPr>
          <p:cNvPr id="94" name="组合 93"/>
          <p:cNvGrpSpPr/>
          <p:nvPr/>
        </p:nvGrpSpPr>
        <p:grpSpPr>
          <a:xfrm>
            <a:off x="2151216" y="3441800"/>
            <a:ext cx="400110" cy="939800"/>
            <a:chOff x="2151216" y="3494088"/>
            <a:chExt cx="400110" cy="939800"/>
          </a:xfrm>
          <a:solidFill>
            <a:schemeClr val="tx1"/>
          </a:solidFill>
        </p:grpSpPr>
        <p:sp>
          <p:nvSpPr>
            <p:cNvPr id="95" name="Freeform 83"/>
            <p:cNvSpPr/>
            <p:nvPr/>
          </p:nvSpPr>
          <p:spPr bwMode="auto">
            <a:xfrm>
              <a:off x="2184401"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96" name="TextBox 95"/>
            <p:cNvSpPr txBox="1"/>
            <p:nvPr/>
          </p:nvSpPr>
          <p:spPr>
            <a:xfrm>
              <a:off x="2151216" y="3554681"/>
              <a:ext cx="396240" cy="634599"/>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品质部</a:t>
              </a:r>
            </a:p>
          </p:txBody>
        </p:sp>
      </p:grpSp>
      <p:grpSp>
        <p:nvGrpSpPr>
          <p:cNvPr id="97" name="组合 96"/>
          <p:cNvGrpSpPr/>
          <p:nvPr/>
        </p:nvGrpSpPr>
        <p:grpSpPr>
          <a:xfrm>
            <a:off x="2599790" y="3441800"/>
            <a:ext cx="400110" cy="939800"/>
            <a:chOff x="2599790" y="3494088"/>
            <a:chExt cx="400110" cy="939800"/>
          </a:xfrm>
          <a:solidFill>
            <a:schemeClr val="tx1"/>
          </a:solidFill>
        </p:grpSpPr>
        <p:sp>
          <p:nvSpPr>
            <p:cNvPr id="98" name="Freeform 84"/>
            <p:cNvSpPr/>
            <p:nvPr/>
          </p:nvSpPr>
          <p:spPr bwMode="auto">
            <a:xfrm>
              <a:off x="2638426"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7" y="1135"/>
                    <a:pt x="338" y="1135"/>
                  </a:cubicBezTo>
                  <a:lnTo>
                    <a:pt x="34" y="1135"/>
                  </a:lnTo>
                  <a:cubicBezTo>
                    <a:pt x="15" y="1135"/>
                    <a:pt x="0" y="1120"/>
                    <a:pt x="0" y="11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99" name="TextBox 98"/>
            <p:cNvSpPr txBox="1"/>
            <p:nvPr/>
          </p:nvSpPr>
          <p:spPr>
            <a:xfrm>
              <a:off x="2599790" y="3554681"/>
              <a:ext cx="396240" cy="639635"/>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采购部</a:t>
              </a:r>
            </a:p>
          </p:txBody>
        </p:sp>
      </p:grpSp>
      <p:grpSp>
        <p:nvGrpSpPr>
          <p:cNvPr id="100" name="组合 99"/>
          <p:cNvGrpSpPr/>
          <p:nvPr/>
        </p:nvGrpSpPr>
        <p:grpSpPr>
          <a:xfrm>
            <a:off x="3039736" y="3441800"/>
            <a:ext cx="400110" cy="939800"/>
            <a:chOff x="3039736" y="3494088"/>
            <a:chExt cx="400110" cy="939800"/>
          </a:xfrm>
          <a:solidFill>
            <a:schemeClr val="tx1"/>
          </a:solidFill>
        </p:grpSpPr>
        <p:sp>
          <p:nvSpPr>
            <p:cNvPr id="101" name="Freeform 85"/>
            <p:cNvSpPr/>
            <p:nvPr/>
          </p:nvSpPr>
          <p:spPr bwMode="auto">
            <a:xfrm>
              <a:off x="3098801" y="3494088"/>
              <a:ext cx="306388" cy="939800"/>
            </a:xfrm>
            <a:custGeom>
              <a:gdLst>
                <a:gd fmla="*/ 371 w 371" name="T0"/>
                <a:gd fmla="*/ 34 h 1135" name="T1"/>
                <a:gd fmla="*/ 371 w 371" name="T2"/>
                <a:gd fmla="*/ 1102 h 1135" name="T3"/>
                <a:gd fmla="*/ 338 w 371" name="T4"/>
                <a:gd fmla="*/ 1135 h 1135" name="T5"/>
                <a:gd fmla="*/ 33 w 371" name="T6"/>
                <a:gd fmla="*/ 1135 h 1135" name="T7"/>
                <a:gd fmla="*/ 0 w 371" name="T8"/>
                <a:gd fmla="*/ 1102 h 1135" name="T9"/>
                <a:gd fmla="*/ 0 w 371" name="T10"/>
                <a:gd fmla="*/ 34 h 1135" name="T11"/>
                <a:gd fmla="*/ 33 w 371" name="T12"/>
                <a:gd fmla="*/ 0 h 1135" name="T13"/>
                <a:gd fmla="*/ 338 w 371" name="T14"/>
                <a:gd fmla="*/ 0 h 1135" name="T15"/>
                <a:gd fmla="*/ 371 w 371"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4"/>
                  </a:moveTo>
                  <a:lnTo>
                    <a:pt x="371" y="1102"/>
                  </a:lnTo>
                  <a:cubicBezTo>
                    <a:pt x="371" y="1120"/>
                    <a:pt x="356" y="1135"/>
                    <a:pt x="338" y="1135"/>
                  </a:cubicBezTo>
                  <a:lnTo>
                    <a:pt x="33" y="1135"/>
                  </a:lnTo>
                  <a:cubicBezTo>
                    <a:pt x="15" y="1135"/>
                    <a:pt x="0" y="1120"/>
                    <a:pt x="0" y="1102"/>
                  </a:cubicBezTo>
                  <a:lnTo>
                    <a:pt x="0" y="34"/>
                  </a:lnTo>
                  <a:cubicBezTo>
                    <a:pt x="0" y="16"/>
                    <a:pt x="15" y="0"/>
                    <a:pt x="33" y="0"/>
                  </a:cubicBezTo>
                  <a:lnTo>
                    <a:pt x="338" y="0"/>
                  </a:lnTo>
                  <a:cubicBezTo>
                    <a:pt x="356" y="0"/>
                    <a:pt x="371" y="16"/>
                    <a:pt x="371"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02" name="TextBox 101"/>
            <p:cNvSpPr txBox="1"/>
            <p:nvPr/>
          </p:nvSpPr>
          <p:spPr>
            <a:xfrm>
              <a:off x="3039736" y="3554681"/>
              <a:ext cx="396240" cy="647795"/>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综合部</a:t>
              </a:r>
            </a:p>
          </p:txBody>
        </p:sp>
      </p:grpSp>
      <p:grpSp>
        <p:nvGrpSpPr>
          <p:cNvPr id="103" name="组合 102"/>
          <p:cNvGrpSpPr/>
          <p:nvPr/>
        </p:nvGrpSpPr>
        <p:grpSpPr>
          <a:xfrm>
            <a:off x="3488310" y="3441800"/>
            <a:ext cx="400110" cy="939800"/>
            <a:chOff x="3488310" y="3494088"/>
            <a:chExt cx="400110" cy="939800"/>
          </a:xfrm>
          <a:solidFill>
            <a:schemeClr val="tx1"/>
          </a:solidFill>
        </p:grpSpPr>
        <p:sp>
          <p:nvSpPr>
            <p:cNvPr id="104" name="Freeform 86"/>
            <p:cNvSpPr/>
            <p:nvPr/>
          </p:nvSpPr>
          <p:spPr bwMode="auto">
            <a:xfrm>
              <a:off x="3524251" y="3494088"/>
              <a:ext cx="307975" cy="939800"/>
            </a:xfrm>
            <a:custGeom>
              <a:gdLst>
                <a:gd fmla="*/ 372 w 372" name="T0"/>
                <a:gd fmla="*/ 34 h 1135" name="T1"/>
                <a:gd fmla="*/ 372 w 372" name="T2"/>
                <a:gd fmla="*/ 1102 h 1135" name="T3"/>
                <a:gd fmla="*/ 338 w 372" name="T4"/>
                <a:gd fmla="*/ 1135 h 1135" name="T5"/>
                <a:gd fmla="*/ 34 w 372" name="T6"/>
                <a:gd fmla="*/ 1135 h 1135" name="T7"/>
                <a:gd fmla="*/ 0 w 372" name="T8"/>
                <a:gd fmla="*/ 1102 h 1135" name="T9"/>
                <a:gd fmla="*/ 0 w 372" name="T10"/>
                <a:gd fmla="*/ 34 h 1135" name="T11"/>
                <a:gd fmla="*/ 34 w 372" name="T12"/>
                <a:gd fmla="*/ 0 h 1135" name="T13"/>
                <a:gd fmla="*/ 338 w 372" name="T14"/>
                <a:gd fmla="*/ 0 h 1135" name="T15"/>
                <a:gd fmla="*/ 372 w 372" name="T16"/>
                <a:gd fmla="*/ 34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4"/>
                  </a:moveTo>
                  <a:lnTo>
                    <a:pt x="372" y="1102"/>
                  </a:lnTo>
                  <a:cubicBezTo>
                    <a:pt x="372" y="1120"/>
                    <a:pt x="356" y="1135"/>
                    <a:pt x="338" y="1135"/>
                  </a:cubicBezTo>
                  <a:lnTo>
                    <a:pt x="34" y="1135"/>
                  </a:lnTo>
                  <a:cubicBezTo>
                    <a:pt x="15" y="1135"/>
                    <a:pt x="0" y="1120"/>
                    <a:pt x="0" y="1102"/>
                  </a:cubicBezTo>
                  <a:lnTo>
                    <a:pt x="0" y="34"/>
                  </a:lnTo>
                  <a:cubicBezTo>
                    <a:pt x="0" y="16"/>
                    <a:pt x="15" y="0"/>
                    <a:pt x="34" y="0"/>
                  </a:cubicBezTo>
                  <a:lnTo>
                    <a:pt x="338" y="0"/>
                  </a:lnTo>
                  <a:cubicBezTo>
                    <a:pt x="356" y="0"/>
                    <a:pt x="372" y="16"/>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05" name="TextBox 104"/>
            <p:cNvSpPr txBox="1"/>
            <p:nvPr/>
          </p:nvSpPr>
          <p:spPr>
            <a:xfrm>
              <a:off x="3488310" y="3554681"/>
              <a:ext cx="396240" cy="646754"/>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财务部</a:t>
              </a:r>
            </a:p>
          </p:txBody>
        </p:sp>
      </p:grpSp>
      <p:grpSp>
        <p:nvGrpSpPr>
          <p:cNvPr id="106" name="组合 105"/>
          <p:cNvGrpSpPr/>
          <p:nvPr/>
        </p:nvGrpSpPr>
        <p:grpSpPr>
          <a:xfrm>
            <a:off x="4840257" y="3637062"/>
            <a:ext cx="400110" cy="939800"/>
            <a:chOff x="4840257" y="3689350"/>
            <a:chExt cx="400110" cy="939800"/>
          </a:xfrm>
          <a:solidFill>
            <a:schemeClr val="tx1"/>
          </a:solidFill>
        </p:grpSpPr>
        <p:sp>
          <p:nvSpPr>
            <p:cNvPr id="107" name="Freeform 91"/>
            <p:cNvSpPr/>
            <p:nvPr/>
          </p:nvSpPr>
          <p:spPr bwMode="auto">
            <a:xfrm>
              <a:off x="4886325" y="3689350"/>
              <a:ext cx="307975" cy="939800"/>
            </a:xfrm>
            <a:custGeom>
              <a:gdLst>
                <a:gd fmla="*/ 372 w 372" name="T0"/>
                <a:gd fmla="*/ 33 h 1135" name="T1"/>
                <a:gd fmla="*/ 372 w 372" name="T2"/>
                <a:gd fmla="*/ 1101 h 1135" name="T3"/>
                <a:gd fmla="*/ 338 w 372" name="T4"/>
                <a:gd fmla="*/ 1135 h 1135" name="T5"/>
                <a:gd fmla="*/ 33 w 372" name="T6"/>
                <a:gd fmla="*/ 1135 h 1135" name="T7"/>
                <a:gd fmla="*/ 0 w 372" name="T8"/>
                <a:gd fmla="*/ 1101 h 1135" name="T9"/>
                <a:gd fmla="*/ 0 w 372" name="T10"/>
                <a:gd fmla="*/ 33 h 1135" name="T11"/>
                <a:gd fmla="*/ 33 w 372" name="T12"/>
                <a:gd fmla="*/ 0 h 1135" name="T13"/>
                <a:gd fmla="*/ 338 w 372" name="T14"/>
                <a:gd fmla="*/ 0 h 1135" name="T15"/>
                <a:gd fmla="*/ 372 w 372"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2">
                  <a:moveTo>
                    <a:pt x="372" y="33"/>
                  </a:moveTo>
                  <a:lnTo>
                    <a:pt x="372" y="1101"/>
                  </a:lnTo>
                  <a:cubicBezTo>
                    <a:pt x="372" y="1120"/>
                    <a:pt x="356" y="1135"/>
                    <a:pt x="338" y="1135"/>
                  </a:cubicBezTo>
                  <a:lnTo>
                    <a:pt x="33" y="1135"/>
                  </a:lnTo>
                  <a:cubicBezTo>
                    <a:pt x="15" y="1135"/>
                    <a:pt x="0" y="1120"/>
                    <a:pt x="0" y="1101"/>
                  </a:cubicBezTo>
                  <a:lnTo>
                    <a:pt x="0" y="33"/>
                  </a:lnTo>
                  <a:cubicBezTo>
                    <a:pt x="0" y="15"/>
                    <a:pt x="15" y="0"/>
                    <a:pt x="33" y="0"/>
                  </a:cubicBezTo>
                  <a:lnTo>
                    <a:pt x="338" y="0"/>
                  </a:lnTo>
                  <a:cubicBezTo>
                    <a:pt x="356" y="0"/>
                    <a:pt x="372" y="15"/>
                    <a:pt x="372" y="33"/>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08" name="TextBox 107"/>
            <p:cNvSpPr txBox="1"/>
            <p:nvPr/>
          </p:nvSpPr>
          <p:spPr>
            <a:xfrm>
              <a:off x="4840257" y="3744463"/>
              <a:ext cx="396240" cy="635467"/>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研发部</a:t>
              </a:r>
            </a:p>
          </p:txBody>
        </p:sp>
      </p:grpSp>
      <p:grpSp>
        <p:nvGrpSpPr>
          <p:cNvPr id="109" name="组合 108"/>
          <p:cNvGrpSpPr/>
          <p:nvPr/>
        </p:nvGrpSpPr>
        <p:grpSpPr>
          <a:xfrm>
            <a:off x="7298785" y="3637062"/>
            <a:ext cx="400110" cy="939800"/>
            <a:chOff x="7298785" y="3689350"/>
            <a:chExt cx="400110" cy="939800"/>
          </a:xfrm>
          <a:solidFill>
            <a:schemeClr val="tx1"/>
          </a:solidFill>
        </p:grpSpPr>
        <p:sp>
          <p:nvSpPr>
            <p:cNvPr id="110" name="Freeform 92"/>
            <p:cNvSpPr/>
            <p:nvPr/>
          </p:nvSpPr>
          <p:spPr bwMode="auto">
            <a:xfrm>
              <a:off x="7342188" y="3689350"/>
              <a:ext cx="307975" cy="939800"/>
            </a:xfrm>
            <a:custGeom>
              <a:gdLst>
                <a:gd fmla="*/ 371 w 371" name="T0"/>
                <a:gd fmla="*/ 33 h 1135" name="T1"/>
                <a:gd fmla="*/ 371 w 371" name="T2"/>
                <a:gd fmla="*/ 1101 h 1135" name="T3"/>
                <a:gd fmla="*/ 338 w 371" name="T4"/>
                <a:gd fmla="*/ 1135 h 1135" name="T5"/>
                <a:gd fmla="*/ 33 w 371" name="T6"/>
                <a:gd fmla="*/ 1135 h 1135" name="T7"/>
                <a:gd fmla="*/ 0 w 371" name="T8"/>
                <a:gd fmla="*/ 1101 h 1135" name="T9"/>
                <a:gd fmla="*/ 0 w 371" name="T10"/>
                <a:gd fmla="*/ 33 h 1135" name="T11"/>
                <a:gd fmla="*/ 33 w 371" name="T12"/>
                <a:gd fmla="*/ 0 h 1135" name="T13"/>
                <a:gd fmla="*/ 338 w 371" name="T14"/>
                <a:gd fmla="*/ 0 h 1135" name="T15"/>
                <a:gd fmla="*/ 371 w 371" name="T16"/>
                <a:gd fmla="*/ 33 h 113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35" w="371">
                  <a:moveTo>
                    <a:pt x="371" y="33"/>
                  </a:moveTo>
                  <a:lnTo>
                    <a:pt x="371" y="1101"/>
                  </a:lnTo>
                  <a:cubicBezTo>
                    <a:pt x="371" y="1120"/>
                    <a:pt x="356" y="1135"/>
                    <a:pt x="338" y="1135"/>
                  </a:cubicBezTo>
                  <a:lnTo>
                    <a:pt x="33" y="1135"/>
                  </a:lnTo>
                  <a:cubicBezTo>
                    <a:pt x="15" y="1135"/>
                    <a:pt x="0" y="1120"/>
                    <a:pt x="0" y="1101"/>
                  </a:cubicBezTo>
                  <a:lnTo>
                    <a:pt x="0" y="33"/>
                  </a:lnTo>
                  <a:cubicBezTo>
                    <a:pt x="0" y="15"/>
                    <a:pt x="15" y="0"/>
                    <a:pt x="33" y="0"/>
                  </a:cubicBezTo>
                  <a:lnTo>
                    <a:pt x="338" y="0"/>
                  </a:lnTo>
                  <a:cubicBezTo>
                    <a:pt x="356" y="0"/>
                    <a:pt x="371" y="15"/>
                    <a:pt x="371" y="33"/>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11" name="TextBox 110"/>
            <p:cNvSpPr txBox="1"/>
            <p:nvPr/>
          </p:nvSpPr>
          <p:spPr>
            <a:xfrm>
              <a:off x="7298784" y="3744463"/>
              <a:ext cx="396240" cy="833594"/>
            </a:xfrm>
            <a:prstGeom prst="rect">
              <a:avLst/>
            </a:prstGeom>
            <a:noFill/>
          </p:spPr>
          <p:txBody>
            <a:bodyPr rtlCol="0" vert="eaVert" wrap="non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售后中心</a:t>
              </a:r>
            </a:p>
          </p:txBody>
        </p:sp>
      </p:grpSp>
      <p:grpSp>
        <p:nvGrpSpPr>
          <p:cNvPr id="112" name="组合 111"/>
          <p:cNvGrpSpPr/>
          <p:nvPr/>
        </p:nvGrpSpPr>
        <p:grpSpPr>
          <a:xfrm>
            <a:off x="8791155" y="3610832"/>
            <a:ext cx="400110" cy="1206040"/>
            <a:chOff x="8791155" y="3663121"/>
            <a:chExt cx="400110" cy="997780"/>
          </a:xfrm>
          <a:solidFill>
            <a:schemeClr val="tx1"/>
          </a:solidFill>
        </p:grpSpPr>
        <p:sp>
          <p:nvSpPr>
            <p:cNvPr id="113" name="Freeform 93"/>
            <p:cNvSpPr/>
            <p:nvPr/>
          </p:nvSpPr>
          <p:spPr bwMode="auto">
            <a:xfrm>
              <a:off x="8842376" y="3690938"/>
              <a:ext cx="307975" cy="969963"/>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14" name="TextBox 113"/>
            <p:cNvSpPr txBox="1"/>
            <p:nvPr/>
          </p:nvSpPr>
          <p:spPr>
            <a:xfrm>
              <a:off x="8791153" y="3663121"/>
              <a:ext cx="396240" cy="878633"/>
            </a:xfrm>
            <a:prstGeom prst="rect">
              <a:avLst/>
            </a:prstGeom>
            <a:noFill/>
            <a:ln>
              <a:noFill/>
            </a:ln>
          </p:spPr>
          <p:txBody>
            <a:bodyPr rtlCol="0" vert="eaVert"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硬件测试部</a:t>
              </a:r>
            </a:p>
          </p:txBody>
        </p:sp>
      </p:grpSp>
      <p:grpSp>
        <p:nvGrpSpPr>
          <p:cNvPr id="115" name="组合 114"/>
          <p:cNvGrpSpPr/>
          <p:nvPr/>
        </p:nvGrpSpPr>
        <p:grpSpPr>
          <a:xfrm>
            <a:off x="9495602" y="3610832"/>
            <a:ext cx="400110" cy="1206040"/>
            <a:chOff x="9498521" y="3663121"/>
            <a:chExt cx="400110" cy="997780"/>
          </a:xfrm>
          <a:solidFill>
            <a:schemeClr val="tx1"/>
          </a:solidFill>
        </p:grpSpPr>
        <p:sp>
          <p:nvSpPr>
            <p:cNvPr id="116" name="Freeform 94"/>
            <p:cNvSpPr/>
            <p:nvPr/>
          </p:nvSpPr>
          <p:spPr bwMode="auto">
            <a:xfrm>
              <a:off x="9545638" y="3690938"/>
              <a:ext cx="307975" cy="969963"/>
            </a:xfrm>
            <a:custGeom>
              <a:gdLst>
                <a:gd fmla="*/ 371 w 371" name="T0"/>
                <a:gd fmla="*/ 34 h 1172" name="T1"/>
                <a:gd fmla="*/ 371 w 371" name="T2"/>
                <a:gd fmla="*/ 1139 h 1172" name="T3"/>
                <a:gd fmla="*/ 338 w 371" name="T4"/>
                <a:gd fmla="*/ 1172 h 1172" name="T5"/>
                <a:gd fmla="*/ 33 w 371" name="T6"/>
                <a:gd fmla="*/ 1172 h 1172" name="T7"/>
                <a:gd fmla="*/ 0 w 371" name="T8"/>
                <a:gd fmla="*/ 1139 h 1172" name="T9"/>
                <a:gd fmla="*/ 0 w 371" name="T10"/>
                <a:gd fmla="*/ 34 h 1172" name="T11"/>
                <a:gd fmla="*/ 33 w 371" name="T12"/>
                <a:gd fmla="*/ 0 h 1172" name="T13"/>
                <a:gd fmla="*/ 338 w 371" name="T14"/>
                <a:gd fmla="*/ 0 h 1172" name="T15"/>
                <a:gd fmla="*/ 371 w 371"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1">
                  <a:moveTo>
                    <a:pt x="371" y="34"/>
                  </a:moveTo>
                  <a:lnTo>
                    <a:pt x="371" y="1139"/>
                  </a:lnTo>
                  <a:cubicBezTo>
                    <a:pt x="371" y="1157"/>
                    <a:pt x="356" y="1172"/>
                    <a:pt x="338" y="1172"/>
                  </a:cubicBezTo>
                  <a:lnTo>
                    <a:pt x="33" y="1172"/>
                  </a:lnTo>
                  <a:cubicBezTo>
                    <a:pt x="15" y="1172"/>
                    <a:pt x="0" y="1157"/>
                    <a:pt x="0" y="1139"/>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17" name="TextBox 116"/>
            <p:cNvSpPr txBox="1"/>
            <p:nvPr/>
          </p:nvSpPr>
          <p:spPr>
            <a:xfrm>
              <a:off x="9498519" y="3663121"/>
              <a:ext cx="396240" cy="878633"/>
            </a:xfrm>
            <a:prstGeom prst="rect">
              <a:avLst/>
            </a:prstGeom>
            <a:noFill/>
          </p:spPr>
          <p:txBody>
            <a:bodyPr rtlCol="0" vert="eaVert"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工程监督部</a:t>
              </a:r>
            </a:p>
          </p:txBody>
        </p:sp>
      </p:grpSp>
      <p:grpSp>
        <p:nvGrpSpPr>
          <p:cNvPr id="118" name="组合 117"/>
          <p:cNvGrpSpPr/>
          <p:nvPr/>
        </p:nvGrpSpPr>
        <p:grpSpPr>
          <a:xfrm>
            <a:off x="10144139" y="3610832"/>
            <a:ext cx="400110" cy="1206040"/>
            <a:chOff x="10144139" y="3663121"/>
            <a:chExt cx="400110" cy="997780"/>
          </a:xfrm>
          <a:solidFill>
            <a:schemeClr val="tx1"/>
          </a:solidFill>
        </p:grpSpPr>
        <p:sp>
          <p:nvSpPr>
            <p:cNvPr id="119" name="Freeform 95"/>
            <p:cNvSpPr/>
            <p:nvPr/>
          </p:nvSpPr>
          <p:spPr bwMode="auto">
            <a:xfrm>
              <a:off x="10190163" y="3690938"/>
              <a:ext cx="307975" cy="969963"/>
            </a:xfrm>
            <a:custGeom>
              <a:gdLst>
                <a:gd fmla="*/ 372 w 372" name="T0"/>
                <a:gd fmla="*/ 34 h 1172" name="T1"/>
                <a:gd fmla="*/ 372 w 372" name="T2"/>
                <a:gd fmla="*/ 1139 h 1172" name="T3"/>
                <a:gd fmla="*/ 338 w 372" name="T4"/>
                <a:gd fmla="*/ 1172 h 1172" name="T5"/>
                <a:gd fmla="*/ 34 w 372" name="T6"/>
                <a:gd fmla="*/ 1172 h 1172" name="T7"/>
                <a:gd fmla="*/ 0 w 372" name="T8"/>
                <a:gd fmla="*/ 1139 h 1172" name="T9"/>
                <a:gd fmla="*/ 0 w 372" name="T10"/>
                <a:gd fmla="*/ 34 h 1172" name="T11"/>
                <a:gd fmla="*/ 34 w 372" name="T12"/>
                <a:gd fmla="*/ 0 h 1172" name="T13"/>
                <a:gd fmla="*/ 338 w 372" name="T14"/>
                <a:gd fmla="*/ 0 h 1172" name="T15"/>
                <a:gd fmla="*/ 372 w 372" name="T16"/>
                <a:gd fmla="*/ 34 h 117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2" w="372">
                  <a:moveTo>
                    <a:pt x="372" y="34"/>
                  </a:moveTo>
                  <a:lnTo>
                    <a:pt x="372" y="1139"/>
                  </a:lnTo>
                  <a:cubicBezTo>
                    <a:pt x="372" y="1157"/>
                    <a:pt x="357" y="1172"/>
                    <a:pt x="338" y="1172"/>
                  </a:cubicBezTo>
                  <a:lnTo>
                    <a:pt x="34" y="1172"/>
                  </a:lnTo>
                  <a:cubicBezTo>
                    <a:pt x="15" y="1172"/>
                    <a:pt x="0" y="1157"/>
                    <a:pt x="0" y="1139"/>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20" name="TextBox 119"/>
            <p:cNvSpPr txBox="1"/>
            <p:nvPr/>
          </p:nvSpPr>
          <p:spPr>
            <a:xfrm>
              <a:off x="10144138" y="3663121"/>
              <a:ext cx="609600" cy="819059"/>
            </a:xfrm>
            <a:prstGeom prst="rect">
              <a:avLst/>
            </a:prstGeom>
            <a:noFill/>
          </p:spPr>
          <p:txBody>
            <a:bodyPr rtlCol="0" vert="eaVert"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客服事业部</a:t>
              </a:r>
            </a:p>
          </p:txBody>
        </p:sp>
      </p:grpSp>
      <p:grpSp>
        <p:nvGrpSpPr>
          <p:cNvPr id="121" name="组合 120"/>
          <p:cNvGrpSpPr/>
          <p:nvPr/>
        </p:nvGrpSpPr>
        <p:grpSpPr>
          <a:xfrm>
            <a:off x="1462164" y="4984850"/>
            <a:ext cx="369332" cy="1104900"/>
            <a:chOff x="1462164" y="5037138"/>
            <a:chExt cx="369332" cy="1104900"/>
          </a:xfrm>
          <a:solidFill>
            <a:schemeClr val="tx1"/>
          </a:solidFill>
        </p:grpSpPr>
        <p:sp>
          <p:nvSpPr>
            <p:cNvPr id="122" name="Freeform 87"/>
            <p:cNvSpPr/>
            <p:nvPr/>
          </p:nvSpPr>
          <p:spPr bwMode="auto">
            <a:xfrm>
              <a:off x="14906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6" y="0"/>
                    <a:pt x="372" y="16"/>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23" name="TextBox 122"/>
            <p:cNvSpPr txBox="1"/>
            <p:nvPr/>
          </p:nvSpPr>
          <p:spPr>
            <a:xfrm>
              <a:off x="1462164" y="5085185"/>
              <a:ext cx="365760" cy="885043"/>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国内事业部</a:t>
              </a:r>
            </a:p>
          </p:txBody>
        </p:sp>
      </p:grpSp>
      <p:grpSp>
        <p:nvGrpSpPr>
          <p:cNvPr id="124" name="组合 123"/>
          <p:cNvGrpSpPr/>
          <p:nvPr/>
        </p:nvGrpSpPr>
        <p:grpSpPr>
          <a:xfrm>
            <a:off x="1947939" y="4984850"/>
            <a:ext cx="369332" cy="1104900"/>
            <a:chOff x="1947939" y="5037138"/>
            <a:chExt cx="369332" cy="1104900"/>
          </a:xfrm>
          <a:solidFill>
            <a:schemeClr val="tx1"/>
          </a:solidFill>
        </p:grpSpPr>
        <p:sp>
          <p:nvSpPr>
            <p:cNvPr id="125" name="Freeform 88"/>
            <p:cNvSpPr/>
            <p:nvPr/>
          </p:nvSpPr>
          <p:spPr bwMode="auto">
            <a:xfrm>
              <a:off x="1970088"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26" name="TextBox 125"/>
            <p:cNvSpPr txBox="1"/>
            <p:nvPr/>
          </p:nvSpPr>
          <p:spPr>
            <a:xfrm>
              <a:off x="1947939" y="5085185"/>
              <a:ext cx="365760" cy="893377"/>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海外事业部</a:t>
              </a:r>
            </a:p>
          </p:txBody>
        </p:sp>
      </p:grpSp>
      <p:grpSp>
        <p:nvGrpSpPr>
          <p:cNvPr id="127" name="组合 126"/>
          <p:cNvGrpSpPr/>
          <p:nvPr/>
        </p:nvGrpSpPr>
        <p:grpSpPr>
          <a:xfrm>
            <a:off x="2786139" y="4984850"/>
            <a:ext cx="369332" cy="1104900"/>
            <a:chOff x="2786139" y="5037138"/>
            <a:chExt cx="369332" cy="1104900"/>
          </a:xfrm>
          <a:solidFill>
            <a:schemeClr val="tx1"/>
          </a:solidFill>
        </p:grpSpPr>
        <p:sp>
          <p:nvSpPr>
            <p:cNvPr id="128" name="Freeform 89"/>
            <p:cNvSpPr/>
            <p:nvPr/>
          </p:nvSpPr>
          <p:spPr bwMode="auto">
            <a:xfrm>
              <a:off x="2824163"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6"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29" name="TextBox 128"/>
            <p:cNvSpPr txBox="1"/>
            <p:nvPr/>
          </p:nvSpPr>
          <p:spPr>
            <a:xfrm>
              <a:off x="2786139" y="5085185"/>
              <a:ext cx="365760" cy="881917"/>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人力资源部</a:t>
              </a:r>
            </a:p>
          </p:txBody>
        </p:sp>
      </p:grpSp>
      <p:grpSp>
        <p:nvGrpSpPr>
          <p:cNvPr id="130" name="组合 129"/>
          <p:cNvGrpSpPr/>
          <p:nvPr/>
        </p:nvGrpSpPr>
        <p:grpSpPr>
          <a:xfrm>
            <a:off x="3271914" y="4984850"/>
            <a:ext cx="369332" cy="1104900"/>
            <a:chOff x="3271914" y="5037138"/>
            <a:chExt cx="369332" cy="1104900"/>
          </a:xfrm>
          <a:solidFill>
            <a:schemeClr val="tx1"/>
          </a:solidFill>
        </p:grpSpPr>
        <p:sp>
          <p:nvSpPr>
            <p:cNvPr id="131" name="Freeform 90"/>
            <p:cNvSpPr/>
            <p:nvPr/>
          </p:nvSpPr>
          <p:spPr bwMode="auto">
            <a:xfrm>
              <a:off x="3305176" y="5037138"/>
              <a:ext cx="307975" cy="1104900"/>
            </a:xfrm>
            <a:custGeom>
              <a:gdLst>
                <a:gd fmla="*/ 372 w 372" name="T0"/>
                <a:gd fmla="*/ 34 h 1336" name="T1"/>
                <a:gd fmla="*/ 372 w 372" name="T2"/>
                <a:gd fmla="*/ 1302 h 1336" name="T3"/>
                <a:gd fmla="*/ 338 w 372" name="T4"/>
                <a:gd fmla="*/ 1336 h 1336" name="T5"/>
                <a:gd fmla="*/ 34 w 372" name="T6"/>
                <a:gd fmla="*/ 1336 h 1336" name="T7"/>
                <a:gd fmla="*/ 0 w 372" name="T8"/>
                <a:gd fmla="*/ 1302 h 1336" name="T9"/>
                <a:gd fmla="*/ 0 w 372" name="T10"/>
                <a:gd fmla="*/ 34 h 1336" name="T11"/>
                <a:gd fmla="*/ 34 w 372" name="T12"/>
                <a:gd fmla="*/ 0 h 1336" name="T13"/>
                <a:gd fmla="*/ 338 w 372" name="T14"/>
                <a:gd fmla="*/ 0 h 1336" name="T15"/>
                <a:gd fmla="*/ 372 w 372" name="T16"/>
                <a:gd fmla="*/ 34 h 133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6" w="372">
                  <a:moveTo>
                    <a:pt x="372" y="34"/>
                  </a:moveTo>
                  <a:lnTo>
                    <a:pt x="372" y="1302"/>
                  </a:lnTo>
                  <a:cubicBezTo>
                    <a:pt x="372" y="1321"/>
                    <a:pt x="357" y="1336"/>
                    <a:pt x="338" y="1336"/>
                  </a:cubicBezTo>
                  <a:lnTo>
                    <a:pt x="34" y="1336"/>
                  </a:lnTo>
                  <a:cubicBezTo>
                    <a:pt x="15" y="1336"/>
                    <a:pt x="0" y="1321"/>
                    <a:pt x="0" y="1302"/>
                  </a:cubicBezTo>
                  <a:lnTo>
                    <a:pt x="0" y="34"/>
                  </a:lnTo>
                  <a:cubicBezTo>
                    <a:pt x="0" y="16"/>
                    <a:pt x="15" y="0"/>
                    <a:pt x="34" y="0"/>
                  </a:cubicBezTo>
                  <a:lnTo>
                    <a:pt x="338" y="0"/>
                  </a:lnTo>
                  <a:cubicBezTo>
                    <a:pt x="357" y="0"/>
                    <a:pt x="372" y="16"/>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32" name="TextBox 131"/>
            <p:cNvSpPr txBox="1"/>
            <p:nvPr/>
          </p:nvSpPr>
          <p:spPr>
            <a:xfrm>
              <a:off x="3271914" y="5085185"/>
              <a:ext cx="365760" cy="568316"/>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综合部</a:t>
              </a:r>
            </a:p>
          </p:txBody>
        </p:sp>
      </p:grpSp>
      <p:grpSp>
        <p:nvGrpSpPr>
          <p:cNvPr id="133" name="组合 132"/>
          <p:cNvGrpSpPr/>
          <p:nvPr/>
        </p:nvGrpSpPr>
        <p:grpSpPr>
          <a:xfrm>
            <a:off x="3862464" y="4960888"/>
            <a:ext cx="369332" cy="1506687"/>
            <a:chOff x="3862464" y="5013176"/>
            <a:chExt cx="369332" cy="1506687"/>
          </a:xfrm>
          <a:solidFill>
            <a:schemeClr val="tx1"/>
          </a:solidFill>
        </p:grpSpPr>
        <p:sp>
          <p:nvSpPr>
            <p:cNvPr id="134" name="Freeform 96"/>
            <p:cNvSpPr/>
            <p:nvPr/>
          </p:nvSpPr>
          <p:spPr bwMode="auto">
            <a:xfrm>
              <a:off x="3894138" y="5019675"/>
              <a:ext cx="307975"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35" name="TextBox 134"/>
            <p:cNvSpPr txBox="1"/>
            <p:nvPr/>
          </p:nvSpPr>
          <p:spPr>
            <a:xfrm>
              <a:off x="3862464" y="5013176"/>
              <a:ext cx="365760" cy="1502423"/>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餐饮管理系统研发部</a:t>
              </a:r>
            </a:p>
          </p:txBody>
        </p:sp>
      </p:grpSp>
      <p:grpSp>
        <p:nvGrpSpPr>
          <p:cNvPr id="136" name="组合 135"/>
          <p:cNvGrpSpPr/>
          <p:nvPr/>
        </p:nvGrpSpPr>
        <p:grpSpPr>
          <a:xfrm>
            <a:off x="4338714" y="4960888"/>
            <a:ext cx="369332" cy="1506687"/>
            <a:chOff x="4338714" y="5013176"/>
            <a:chExt cx="369332" cy="1506687"/>
          </a:xfrm>
          <a:solidFill>
            <a:schemeClr val="tx1"/>
          </a:solidFill>
        </p:grpSpPr>
        <p:sp>
          <p:nvSpPr>
            <p:cNvPr id="137" name="Freeform 97"/>
            <p:cNvSpPr/>
            <p:nvPr/>
          </p:nvSpPr>
          <p:spPr bwMode="auto">
            <a:xfrm>
              <a:off x="4375151" y="5019675"/>
              <a:ext cx="307975" cy="1500188"/>
            </a:xfrm>
            <a:custGeom>
              <a:gdLst>
                <a:gd fmla="*/ 372 w 372" name="T0"/>
                <a:gd fmla="*/ 34 h 1813" name="T1"/>
                <a:gd fmla="*/ 372 w 372" name="T2"/>
                <a:gd fmla="*/ 1780 h 1813" name="T3"/>
                <a:gd fmla="*/ 338 w 372" name="T4"/>
                <a:gd fmla="*/ 1813 h 1813" name="T5"/>
                <a:gd fmla="*/ 34 w 372" name="T6"/>
                <a:gd fmla="*/ 1813 h 1813" name="T7"/>
                <a:gd fmla="*/ 0 w 372" name="T8"/>
                <a:gd fmla="*/ 1780 h 1813" name="T9"/>
                <a:gd fmla="*/ 0 w 372" name="T10"/>
                <a:gd fmla="*/ 34 h 1813" name="T11"/>
                <a:gd fmla="*/ 34 w 372" name="T12"/>
                <a:gd fmla="*/ 0 h 1813" name="T13"/>
                <a:gd fmla="*/ 338 w 372" name="T14"/>
                <a:gd fmla="*/ 0 h 1813" name="T15"/>
                <a:gd fmla="*/ 372 w 372"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2">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38" name="TextBox 137"/>
            <p:cNvSpPr txBox="1"/>
            <p:nvPr/>
          </p:nvSpPr>
          <p:spPr>
            <a:xfrm>
              <a:off x="4338714" y="5013176"/>
              <a:ext cx="365760" cy="1501976"/>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酒店管理系统研发部</a:t>
              </a:r>
            </a:p>
          </p:txBody>
        </p:sp>
      </p:grpSp>
      <p:grpSp>
        <p:nvGrpSpPr>
          <p:cNvPr id="139" name="组合 138"/>
          <p:cNvGrpSpPr/>
          <p:nvPr/>
        </p:nvGrpSpPr>
        <p:grpSpPr>
          <a:xfrm>
            <a:off x="4862589" y="4960888"/>
            <a:ext cx="369332" cy="1506687"/>
            <a:chOff x="4862589" y="5013176"/>
            <a:chExt cx="369332" cy="1506687"/>
          </a:xfrm>
          <a:solidFill>
            <a:schemeClr val="tx1"/>
          </a:solidFill>
        </p:grpSpPr>
        <p:sp>
          <p:nvSpPr>
            <p:cNvPr id="140" name="Freeform 98"/>
            <p:cNvSpPr/>
            <p:nvPr/>
          </p:nvSpPr>
          <p:spPr bwMode="auto">
            <a:xfrm>
              <a:off x="4905376" y="5019675"/>
              <a:ext cx="307975" cy="1500188"/>
            </a:xfrm>
            <a:custGeom>
              <a:gdLst>
                <a:gd fmla="*/ 372 w 372" name="T0"/>
                <a:gd fmla="*/ 34 h 1813" name="T1"/>
                <a:gd fmla="*/ 372 w 372" name="T2"/>
                <a:gd fmla="*/ 1780 h 1813" name="T3"/>
                <a:gd fmla="*/ 339 w 372" name="T4"/>
                <a:gd fmla="*/ 1813 h 1813" name="T5"/>
                <a:gd fmla="*/ 34 w 372" name="T6"/>
                <a:gd fmla="*/ 1813 h 1813" name="T7"/>
                <a:gd fmla="*/ 0 w 372" name="T8"/>
                <a:gd fmla="*/ 1780 h 1813" name="T9"/>
                <a:gd fmla="*/ 0 w 372" name="T10"/>
                <a:gd fmla="*/ 34 h 1813" name="T11"/>
                <a:gd fmla="*/ 34 w 372" name="T12"/>
                <a:gd fmla="*/ 0 h 1813" name="T13"/>
                <a:gd fmla="*/ 339 w 372" name="T14"/>
                <a:gd fmla="*/ 0 h 1813" name="T15"/>
                <a:gd fmla="*/ 372 w 372"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2">
                  <a:moveTo>
                    <a:pt x="372" y="34"/>
                  </a:moveTo>
                  <a:lnTo>
                    <a:pt x="372" y="1780"/>
                  </a:lnTo>
                  <a:cubicBezTo>
                    <a:pt x="372" y="1798"/>
                    <a:pt x="357" y="1813"/>
                    <a:pt x="339" y="1813"/>
                  </a:cubicBezTo>
                  <a:lnTo>
                    <a:pt x="34" y="1813"/>
                  </a:lnTo>
                  <a:cubicBezTo>
                    <a:pt x="16" y="1813"/>
                    <a:pt x="0" y="1798"/>
                    <a:pt x="0" y="1780"/>
                  </a:cubicBezTo>
                  <a:lnTo>
                    <a:pt x="0" y="34"/>
                  </a:lnTo>
                  <a:cubicBezTo>
                    <a:pt x="0" y="15"/>
                    <a:pt x="16" y="0"/>
                    <a:pt x="34" y="0"/>
                  </a:cubicBezTo>
                  <a:lnTo>
                    <a:pt x="339" y="0"/>
                  </a:lnTo>
                  <a:cubicBezTo>
                    <a:pt x="357" y="0"/>
                    <a:pt x="372" y="15"/>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41" name="TextBox 140"/>
            <p:cNvSpPr txBox="1"/>
            <p:nvPr/>
          </p:nvSpPr>
          <p:spPr>
            <a:xfrm>
              <a:off x="4862589" y="5013176"/>
              <a:ext cx="365760" cy="1501679"/>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康乐管理系统研发部</a:t>
              </a:r>
            </a:p>
          </p:txBody>
        </p:sp>
      </p:grpSp>
      <p:grpSp>
        <p:nvGrpSpPr>
          <p:cNvPr id="142" name="组合 141"/>
          <p:cNvGrpSpPr/>
          <p:nvPr/>
        </p:nvGrpSpPr>
        <p:grpSpPr>
          <a:xfrm>
            <a:off x="5357889" y="4960888"/>
            <a:ext cx="369332" cy="1506687"/>
            <a:chOff x="5357889" y="5013176"/>
            <a:chExt cx="369332" cy="1506687"/>
          </a:xfrm>
          <a:solidFill>
            <a:schemeClr val="tx1"/>
          </a:solidFill>
        </p:grpSpPr>
        <p:sp>
          <p:nvSpPr>
            <p:cNvPr id="143" name="Freeform 99"/>
            <p:cNvSpPr/>
            <p:nvPr/>
          </p:nvSpPr>
          <p:spPr bwMode="auto">
            <a:xfrm>
              <a:off x="5386388" y="5019675"/>
              <a:ext cx="307975"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44" name="TextBox 143"/>
            <p:cNvSpPr txBox="1"/>
            <p:nvPr/>
          </p:nvSpPr>
          <p:spPr>
            <a:xfrm>
              <a:off x="5357889" y="5013176"/>
              <a:ext cx="365760" cy="1491856"/>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无线电子菜谱研发部</a:t>
              </a:r>
            </a:p>
          </p:txBody>
        </p:sp>
      </p:grpSp>
      <p:grpSp>
        <p:nvGrpSpPr>
          <p:cNvPr id="145" name="组合 144"/>
          <p:cNvGrpSpPr/>
          <p:nvPr/>
        </p:nvGrpSpPr>
        <p:grpSpPr>
          <a:xfrm>
            <a:off x="5853189" y="4960888"/>
            <a:ext cx="369332" cy="1506687"/>
            <a:chOff x="5853189" y="5013176"/>
            <a:chExt cx="369332" cy="1506687"/>
          </a:xfrm>
          <a:solidFill>
            <a:schemeClr val="tx1"/>
          </a:solidFill>
        </p:grpSpPr>
        <p:sp>
          <p:nvSpPr>
            <p:cNvPr id="146" name="Freeform 100"/>
            <p:cNvSpPr/>
            <p:nvPr/>
          </p:nvSpPr>
          <p:spPr bwMode="auto">
            <a:xfrm>
              <a:off x="5892801" y="5019675"/>
              <a:ext cx="306388"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47" name="TextBox 146"/>
            <p:cNvSpPr txBox="1"/>
            <p:nvPr/>
          </p:nvSpPr>
          <p:spPr>
            <a:xfrm>
              <a:off x="5853189" y="5013176"/>
              <a:ext cx="365760" cy="1348227"/>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新概念产品研发部</a:t>
              </a:r>
            </a:p>
          </p:txBody>
        </p:sp>
      </p:grpSp>
      <p:grpSp>
        <p:nvGrpSpPr>
          <p:cNvPr id="148" name="组合 147"/>
          <p:cNvGrpSpPr/>
          <p:nvPr/>
        </p:nvGrpSpPr>
        <p:grpSpPr>
          <a:xfrm>
            <a:off x="6739014" y="4967387"/>
            <a:ext cx="369332" cy="1500188"/>
            <a:chOff x="6739014" y="5019675"/>
            <a:chExt cx="369332" cy="1500188"/>
          </a:xfrm>
          <a:solidFill>
            <a:schemeClr val="tx1"/>
          </a:solidFill>
        </p:grpSpPr>
        <p:sp>
          <p:nvSpPr>
            <p:cNvPr id="149" name="Freeform 101"/>
            <p:cNvSpPr/>
            <p:nvPr/>
          </p:nvSpPr>
          <p:spPr bwMode="auto">
            <a:xfrm>
              <a:off x="6786563" y="5019675"/>
              <a:ext cx="306388"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50" name="TextBox 149"/>
            <p:cNvSpPr txBox="1"/>
            <p:nvPr/>
          </p:nvSpPr>
          <p:spPr>
            <a:xfrm>
              <a:off x="6739015" y="5074434"/>
              <a:ext cx="365760" cy="876252"/>
            </a:xfrm>
            <a:prstGeom prst="rect">
              <a:avLst/>
            </a:prstGeom>
            <a:noFill/>
          </p:spPr>
          <p:txBody>
            <a:bodyPr rtlCol="0" vert="eaVert" wrap="none">
              <a:spAutoFit/>
            </a:bodyPr>
            <a:lstStyle/>
            <a:p>
              <a:r>
                <a:rPr altLang="en-US" lang="zh-CN" smtClean="0" sz="1200">
                  <a:solidFill>
                    <a:schemeClr val="bg1"/>
                  </a:solidFill>
                  <a:latin charset="-122" panose="020b0503020204020204" pitchFamily="34" typeface="微软雅黑"/>
                  <a:ea charset="-122" panose="020b0503020204020204" pitchFamily="34" typeface="微软雅黑"/>
                </a:rPr>
                <a:t>售后部门①</a:t>
              </a:r>
            </a:p>
          </p:txBody>
        </p:sp>
      </p:grpSp>
      <p:grpSp>
        <p:nvGrpSpPr>
          <p:cNvPr id="151" name="组合 150"/>
          <p:cNvGrpSpPr/>
          <p:nvPr/>
        </p:nvGrpSpPr>
        <p:grpSpPr>
          <a:xfrm>
            <a:off x="7310514" y="4967387"/>
            <a:ext cx="369332" cy="1500188"/>
            <a:chOff x="7310514" y="5019675"/>
            <a:chExt cx="369332" cy="1500188"/>
          </a:xfrm>
          <a:solidFill>
            <a:schemeClr val="tx1"/>
          </a:solidFill>
        </p:grpSpPr>
        <p:sp>
          <p:nvSpPr>
            <p:cNvPr id="152" name="Freeform 102"/>
            <p:cNvSpPr/>
            <p:nvPr/>
          </p:nvSpPr>
          <p:spPr bwMode="auto">
            <a:xfrm>
              <a:off x="7342188" y="5019675"/>
              <a:ext cx="307975" cy="1500188"/>
            </a:xfrm>
            <a:custGeom>
              <a:gdLst>
                <a:gd fmla="*/ 371 w 371" name="T0"/>
                <a:gd fmla="*/ 34 h 1813" name="T1"/>
                <a:gd fmla="*/ 371 w 371" name="T2"/>
                <a:gd fmla="*/ 1780 h 1813" name="T3"/>
                <a:gd fmla="*/ 338 w 371" name="T4"/>
                <a:gd fmla="*/ 1813 h 1813" name="T5"/>
                <a:gd fmla="*/ 33 w 371" name="T6"/>
                <a:gd fmla="*/ 1813 h 1813" name="T7"/>
                <a:gd fmla="*/ 0 w 371" name="T8"/>
                <a:gd fmla="*/ 1780 h 1813" name="T9"/>
                <a:gd fmla="*/ 0 w 371" name="T10"/>
                <a:gd fmla="*/ 34 h 1813" name="T11"/>
                <a:gd fmla="*/ 33 w 371" name="T12"/>
                <a:gd fmla="*/ 0 h 1813" name="T13"/>
                <a:gd fmla="*/ 338 w 371" name="T14"/>
                <a:gd fmla="*/ 0 h 1813" name="T15"/>
                <a:gd fmla="*/ 371 w 371"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1">
                  <a:moveTo>
                    <a:pt x="371" y="34"/>
                  </a:moveTo>
                  <a:lnTo>
                    <a:pt x="371" y="1780"/>
                  </a:lnTo>
                  <a:cubicBezTo>
                    <a:pt x="371" y="1798"/>
                    <a:pt x="356" y="1813"/>
                    <a:pt x="338" y="1813"/>
                  </a:cubicBezTo>
                  <a:lnTo>
                    <a:pt x="33" y="1813"/>
                  </a:lnTo>
                  <a:cubicBezTo>
                    <a:pt x="15" y="1813"/>
                    <a:pt x="0" y="1798"/>
                    <a:pt x="0" y="1780"/>
                  </a:cubicBezTo>
                  <a:lnTo>
                    <a:pt x="0" y="34"/>
                  </a:lnTo>
                  <a:cubicBezTo>
                    <a:pt x="0" y="15"/>
                    <a:pt x="15" y="0"/>
                    <a:pt x="33" y="0"/>
                  </a:cubicBezTo>
                  <a:lnTo>
                    <a:pt x="338" y="0"/>
                  </a:lnTo>
                  <a:cubicBezTo>
                    <a:pt x="356" y="0"/>
                    <a:pt x="371" y="15"/>
                    <a:pt x="371"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53" name="TextBox 152"/>
            <p:cNvSpPr txBox="1"/>
            <p:nvPr/>
          </p:nvSpPr>
          <p:spPr>
            <a:xfrm>
              <a:off x="7310515" y="5074434"/>
              <a:ext cx="365760" cy="876252"/>
            </a:xfrm>
            <a:prstGeom prst="rect">
              <a:avLst/>
            </a:prstGeom>
            <a:noFill/>
          </p:spPr>
          <p:txBody>
            <a:bodyPr rtlCol="0" vert="eaVert" wrap="none">
              <a:spAutoFit/>
            </a:bodyPr>
            <a:lstStyle>
              <a:defPPr>
                <a:defRPr lang="zh-CN"/>
              </a:defPPr>
              <a:lvl1pPr>
                <a:defRPr sz="1200">
                  <a:solidFill>
                    <a:schemeClr val="accent3"/>
                  </a:solidFill>
                  <a:latin typeface="+mn-ea"/>
                  <a:ea typeface="+mn-ea"/>
                </a:defRPr>
              </a:lvl1pPr>
            </a:lstStyle>
            <a:p>
              <a:r>
                <a:rPr altLang="en-US" lang="zh-CN">
                  <a:solidFill>
                    <a:schemeClr val="bg1"/>
                  </a:solidFill>
                  <a:latin charset="-122" panose="020b0503020204020204" pitchFamily="34" typeface="微软雅黑"/>
                  <a:ea charset="-122" panose="020b0503020204020204" pitchFamily="34" typeface="微软雅黑"/>
                </a:rPr>
                <a:t>售后部门②</a:t>
              </a:r>
            </a:p>
          </p:txBody>
        </p:sp>
      </p:grpSp>
      <p:grpSp>
        <p:nvGrpSpPr>
          <p:cNvPr id="154" name="组合 153"/>
          <p:cNvGrpSpPr/>
          <p:nvPr/>
        </p:nvGrpSpPr>
        <p:grpSpPr>
          <a:xfrm>
            <a:off x="7853439" y="4967387"/>
            <a:ext cx="369332" cy="1500188"/>
            <a:chOff x="7853439" y="5019675"/>
            <a:chExt cx="369332" cy="1500188"/>
          </a:xfrm>
          <a:solidFill>
            <a:schemeClr val="tx1"/>
          </a:solidFill>
        </p:grpSpPr>
        <p:sp>
          <p:nvSpPr>
            <p:cNvPr id="155" name="Freeform 103"/>
            <p:cNvSpPr/>
            <p:nvPr/>
          </p:nvSpPr>
          <p:spPr bwMode="auto">
            <a:xfrm>
              <a:off x="7889876" y="5019675"/>
              <a:ext cx="307975" cy="1500188"/>
            </a:xfrm>
            <a:custGeom>
              <a:gdLst>
                <a:gd fmla="*/ 372 w 372" name="T0"/>
                <a:gd fmla="*/ 34 h 1813" name="T1"/>
                <a:gd fmla="*/ 372 w 372" name="T2"/>
                <a:gd fmla="*/ 1780 h 1813" name="T3"/>
                <a:gd fmla="*/ 338 w 372" name="T4"/>
                <a:gd fmla="*/ 1813 h 1813" name="T5"/>
                <a:gd fmla="*/ 34 w 372" name="T6"/>
                <a:gd fmla="*/ 1813 h 1813" name="T7"/>
                <a:gd fmla="*/ 0 w 372" name="T8"/>
                <a:gd fmla="*/ 1780 h 1813" name="T9"/>
                <a:gd fmla="*/ 0 w 372" name="T10"/>
                <a:gd fmla="*/ 34 h 1813" name="T11"/>
                <a:gd fmla="*/ 34 w 372" name="T12"/>
                <a:gd fmla="*/ 0 h 1813" name="T13"/>
                <a:gd fmla="*/ 338 w 372" name="T14"/>
                <a:gd fmla="*/ 0 h 1813" name="T15"/>
                <a:gd fmla="*/ 372 w 372" name="T16"/>
                <a:gd fmla="*/ 34 h 18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813" w="372">
                  <a:moveTo>
                    <a:pt x="372" y="34"/>
                  </a:moveTo>
                  <a:lnTo>
                    <a:pt x="372" y="1780"/>
                  </a:lnTo>
                  <a:cubicBezTo>
                    <a:pt x="372" y="1798"/>
                    <a:pt x="357" y="1813"/>
                    <a:pt x="338" y="1813"/>
                  </a:cubicBezTo>
                  <a:lnTo>
                    <a:pt x="34" y="1813"/>
                  </a:lnTo>
                  <a:cubicBezTo>
                    <a:pt x="15" y="1813"/>
                    <a:pt x="0" y="1798"/>
                    <a:pt x="0" y="1780"/>
                  </a:cubicBezTo>
                  <a:lnTo>
                    <a:pt x="0" y="34"/>
                  </a:lnTo>
                  <a:cubicBezTo>
                    <a:pt x="0" y="15"/>
                    <a:pt x="15" y="0"/>
                    <a:pt x="34" y="0"/>
                  </a:cubicBezTo>
                  <a:lnTo>
                    <a:pt x="338" y="0"/>
                  </a:lnTo>
                  <a:cubicBezTo>
                    <a:pt x="357" y="0"/>
                    <a:pt x="372" y="15"/>
                    <a:pt x="372" y="34"/>
                  </a:cubicBezTo>
                  <a:close/>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sp>
          <p:nvSpPr>
            <p:cNvPr id="156" name="TextBox 155"/>
            <p:cNvSpPr txBox="1"/>
            <p:nvPr/>
          </p:nvSpPr>
          <p:spPr>
            <a:xfrm>
              <a:off x="7853440" y="5074434"/>
              <a:ext cx="365760" cy="876252"/>
            </a:xfrm>
            <a:prstGeom prst="rect">
              <a:avLst/>
            </a:prstGeom>
            <a:noFill/>
          </p:spPr>
          <p:txBody>
            <a:bodyPr rtlCol="0" vert="eaVert" wrap="none">
              <a:spAutoFit/>
            </a:bodyPr>
            <a:lstStyle>
              <a:defPPr>
                <a:defRPr lang="zh-CN"/>
              </a:defPPr>
              <a:lvl1pPr>
                <a:defRPr sz="1200">
                  <a:solidFill>
                    <a:schemeClr val="accent3"/>
                  </a:solidFill>
                  <a:latin typeface="+mn-ea"/>
                  <a:ea typeface="+mn-ea"/>
                </a:defRPr>
              </a:lvl1pPr>
            </a:lstStyle>
            <a:p>
              <a:r>
                <a:rPr altLang="en-US" lang="zh-CN">
                  <a:solidFill>
                    <a:schemeClr val="bg1"/>
                  </a:solidFill>
                  <a:latin charset="-122" panose="020b0503020204020204" pitchFamily="34" typeface="微软雅黑"/>
                  <a:ea charset="-122" panose="020b0503020204020204" pitchFamily="34" typeface="微软雅黑"/>
                </a:rPr>
                <a:t>售后部门③</a:t>
              </a:r>
            </a:p>
          </p:txBody>
        </p:sp>
      </p:grpSp>
      <p:sp>
        <p:nvSpPr>
          <p:cNvPr id="167" name="圆角矩形 166"/>
          <p:cNvSpPr/>
          <p:nvPr/>
        </p:nvSpPr>
        <p:spPr>
          <a:xfrm>
            <a:off x="-239117" y="1282726"/>
            <a:ext cx="1728192" cy="368112"/>
          </a:xfrm>
          <a:prstGeom prst="roundRect">
            <a:avLst>
              <a:gd fmla="val 50000" name="adj"/>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8" name="圆角矩形 167"/>
          <p:cNvSpPr/>
          <p:nvPr/>
        </p:nvSpPr>
        <p:spPr>
          <a:xfrm>
            <a:off x="-383132" y="1665978"/>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9" name="标题 4"/>
          <p:cNvSpPr txBox="1"/>
          <p:nvPr/>
        </p:nvSpPr>
        <p:spPr>
          <a:xfrm>
            <a:off x="48915" y="1303956"/>
            <a:ext cx="1224135" cy="332916"/>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800">
                <a:solidFill>
                  <a:schemeClr val="bg1"/>
                </a:solidFill>
                <a:latin charset="-122" panose="020b0503020204020204" pitchFamily="34" typeface="微软雅黑"/>
                <a:ea charset="-122" panose="020b0503020204020204" pitchFamily="34" typeface="微软雅黑"/>
              </a:rPr>
              <a:t>我们是谁</a:t>
            </a:r>
          </a:p>
        </p:txBody>
      </p:sp>
      <p:sp>
        <p:nvSpPr>
          <p:cNvPr id="170" name="标题 4"/>
          <p:cNvSpPr txBox="1"/>
          <p:nvPr/>
        </p:nvSpPr>
        <p:spPr>
          <a:xfrm>
            <a:off x="48916" y="1665978"/>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我们要做什么</a:t>
            </a:r>
          </a:p>
        </p:txBody>
      </p:sp>
      <p:sp>
        <p:nvSpPr>
          <p:cNvPr id="171" name="圆角矩形 170"/>
          <p:cNvSpPr/>
          <p:nvPr/>
        </p:nvSpPr>
        <p:spPr>
          <a:xfrm>
            <a:off x="-383133" y="197651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2" name="标题 4"/>
          <p:cNvSpPr txBox="1"/>
          <p:nvPr/>
        </p:nvSpPr>
        <p:spPr>
          <a:xfrm>
            <a:off x="48915" y="197651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我们怎么做</a:t>
            </a:r>
          </a:p>
        </p:txBody>
      </p:sp>
      <p:sp>
        <p:nvSpPr>
          <p:cNvPr id="173" name="圆角矩形 172"/>
          <p:cNvSpPr/>
          <p:nvPr/>
        </p:nvSpPr>
        <p:spPr>
          <a:xfrm>
            <a:off x="-383133" y="2285702"/>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4" name="标题 4"/>
          <p:cNvSpPr txBox="1"/>
          <p:nvPr/>
        </p:nvSpPr>
        <p:spPr>
          <a:xfrm>
            <a:off x="48915" y="2285702"/>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未来计划</a:t>
            </a:r>
          </a:p>
        </p:txBody>
      </p:sp>
      <p:sp>
        <p:nvSpPr>
          <p:cNvPr id="175" name="圆角矩形 174"/>
          <p:cNvSpPr/>
          <p:nvPr/>
        </p:nvSpPr>
        <p:spPr>
          <a:xfrm>
            <a:off x="-383133" y="2591841"/>
            <a:ext cx="1512167" cy="288032"/>
          </a:xfrm>
          <a:prstGeom prst="roundRect">
            <a:avLst>
              <a:gd fmla="val 50000" name="adj"/>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6" name="标题 4"/>
          <p:cNvSpPr txBox="1"/>
          <p:nvPr/>
        </p:nvSpPr>
        <p:spPr>
          <a:xfrm>
            <a:off x="48915" y="2591841"/>
            <a:ext cx="1224135" cy="288032"/>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lang="zh-CN" smtClean="0" sz="1100">
                <a:solidFill>
                  <a:schemeClr val="bg1"/>
                </a:solidFill>
                <a:latin charset="-122" panose="020b0503020204020204" pitchFamily="34" typeface="微软雅黑"/>
                <a:ea charset="-122" panose="020b0503020204020204" pitchFamily="34" typeface="微软雅黑"/>
              </a:rPr>
              <a:t>财务与融资</a:t>
            </a:r>
          </a:p>
        </p:txBody>
      </p:sp>
      <p:sp>
        <p:nvSpPr>
          <p:cNvPr id="177" name="圆角矩形 176"/>
          <p:cNvSpPr/>
          <p:nvPr/>
        </p:nvSpPr>
        <p:spPr>
          <a:xfrm>
            <a:off x="11786219" y="1279292"/>
            <a:ext cx="972108" cy="541234"/>
          </a:xfrm>
          <a:prstGeom prst="roundRect">
            <a:avLst>
              <a:gd fmla="val 50000"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8" name="标题 4"/>
          <p:cNvSpPr txBox="1"/>
          <p:nvPr/>
        </p:nvSpPr>
        <p:spPr>
          <a:xfrm>
            <a:off x="11858227" y="1282726"/>
            <a:ext cx="648072" cy="53780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zh-CN" lang="en-US" smtClean="0" sz="1800">
                <a:solidFill>
                  <a:schemeClr val="bg1"/>
                </a:solidFill>
                <a:latin charset="-122" panose="020b0503020204020204" pitchFamily="34" typeface="微软雅黑"/>
                <a:ea charset="-122" panose="020b0503020204020204" pitchFamily="34" typeface="微软雅黑"/>
              </a:rPr>
              <a:t>9</a:t>
            </a:r>
          </a:p>
        </p:txBody>
      </p:sp>
    </p:spTree>
    <p:extLst>
      <p:ext uri="{BB962C8B-B14F-4D97-AF65-F5344CB8AC3E}">
        <p14:creationId val="4276733539"/>
      </p:ext>
    </p:extLst>
  </p:cSld>
  <p:clrMapOvr>
    <a:masterClrMapping/>
  </p:clrMapOvr>
  <p:transition spd="slow">
    <p:pull/>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65"/>
                                        </p:tgtEl>
                                        <p:attrNameLst>
                                          <p:attrName>style.visibility</p:attrName>
                                        </p:attrNameLst>
                                      </p:cBhvr>
                                      <p:to>
                                        <p:strVal val="visible"/>
                                      </p:to>
                                    </p:set>
                                    <p:anim calcmode="lin" valueType="num">
                                      <p:cBhvr>
                                        <p:cTn dur="500" fill="hold" id="7"/>
                                        <p:tgtEl>
                                          <p:spTgt spid="65"/>
                                        </p:tgtEl>
                                        <p:attrNameLst>
                                          <p:attrName>ppt_w</p:attrName>
                                        </p:attrNameLst>
                                      </p:cBhvr>
                                      <p:tavLst>
                                        <p:tav tm="0">
                                          <p:val>
                                            <p:fltVal val="0"/>
                                          </p:val>
                                        </p:tav>
                                        <p:tav tm="100000">
                                          <p:val>
                                            <p:strVal val="#ppt_w"/>
                                          </p:val>
                                        </p:tav>
                                      </p:tavLst>
                                    </p:anim>
                                    <p:anim calcmode="lin" valueType="num">
                                      <p:cBhvr>
                                        <p:cTn dur="500" fill="hold" id="8"/>
                                        <p:tgtEl>
                                          <p:spTgt spid="65"/>
                                        </p:tgtEl>
                                        <p:attrNameLst>
                                          <p:attrName>ppt_h</p:attrName>
                                        </p:attrNameLst>
                                      </p:cBhvr>
                                      <p:tavLst>
                                        <p:tav tm="0">
                                          <p:val>
                                            <p:fltVal val="0"/>
                                          </p:val>
                                        </p:tav>
                                        <p:tav tm="100000">
                                          <p:val>
                                            <p:strVal val="#ppt_h"/>
                                          </p:val>
                                        </p:tav>
                                      </p:tavLst>
                                    </p:anim>
                                    <p:anim calcmode="lin" valueType="num">
                                      <p:cBhvr>
                                        <p:cTn dur="500" fill="hold" id="9"/>
                                        <p:tgtEl>
                                          <p:spTgt spid="65"/>
                                        </p:tgtEl>
                                        <p:attrNameLst>
                                          <p:attrName>style.rotation</p:attrName>
                                        </p:attrNameLst>
                                      </p:cBhvr>
                                      <p:tavLst>
                                        <p:tav tm="0">
                                          <p:val>
                                            <p:fltVal val="90"/>
                                          </p:val>
                                        </p:tav>
                                        <p:tav tm="100000">
                                          <p:val>
                                            <p:fltVal val="0"/>
                                          </p:val>
                                        </p:tav>
                                      </p:tavLst>
                                    </p:anim>
                                    <p:animEffect filter="fade" transition="in">
                                      <p:cBhvr>
                                        <p:cTn dur="500" id="10"/>
                                        <p:tgtEl>
                                          <p:spTgt spid="65"/>
                                        </p:tgtEl>
                                      </p:cBhvr>
                                    </p:animEffect>
                                  </p:childTnLst>
                                </p:cTn>
                              </p:par>
                            </p:childTnLst>
                          </p:cTn>
                        </p:par>
                        <p:par>
                          <p:cTn fill="hold" id="11" nodeType="afterGroup">
                            <p:stCondLst>
                              <p:cond delay="500"/>
                            </p:stCondLst>
                            <p:childTnLst>
                              <p:par>
                                <p:cTn fill="hold" grpId="0" id="12" nodeType="afterEffect" presetClass="entr" presetID="22" presetSubtype="1">
                                  <p:stCondLst>
                                    <p:cond delay="0"/>
                                  </p:stCondLst>
                                  <p:childTnLst>
                                    <p:set>
                                      <p:cBhvr>
                                        <p:cTn dur="1" fill="hold" id="13">
                                          <p:stCondLst>
                                            <p:cond delay="0"/>
                                          </p:stCondLst>
                                        </p:cTn>
                                        <p:tgtEl>
                                          <p:spTgt spid="20"/>
                                        </p:tgtEl>
                                        <p:attrNameLst>
                                          <p:attrName>style.visibility</p:attrName>
                                        </p:attrNameLst>
                                      </p:cBhvr>
                                      <p:to>
                                        <p:strVal val="visible"/>
                                      </p:to>
                                    </p:set>
                                    <p:animEffect filter="wipe(up)" transition="in">
                                      <p:cBhvr>
                                        <p:cTn dur="500" id="14"/>
                                        <p:tgtEl>
                                          <p:spTgt spid="20"/>
                                        </p:tgtEl>
                                      </p:cBhvr>
                                    </p:animEffect>
                                  </p:childTnLst>
                                </p:cTn>
                              </p:par>
                            </p:childTnLst>
                          </p:cTn>
                        </p:par>
                        <p:par>
                          <p:cTn fill="hold" id="15" nodeType="afterGroup">
                            <p:stCondLst>
                              <p:cond delay="1000"/>
                            </p:stCondLst>
                            <p:childTnLst>
                              <p:par>
                                <p:cTn fill="hold" grpId="0" id="16" nodeType="afterEffect" presetClass="entr" presetID="16" presetSubtype="37">
                                  <p:stCondLst>
                                    <p:cond delay="0"/>
                                  </p:stCondLst>
                                  <p:childTnLst>
                                    <p:set>
                                      <p:cBhvr>
                                        <p:cTn dur="1" fill="hold" id="17">
                                          <p:stCondLst>
                                            <p:cond delay="0"/>
                                          </p:stCondLst>
                                        </p:cTn>
                                        <p:tgtEl>
                                          <p:spTgt spid="54"/>
                                        </p:tgtEl>
                                        <p:attrNameLst>
                                          <p:attrName>style.visibility</p:attrName>
                                        </p:attrNameLst>
                                      </p:cBhvr>
                                      <p:to>
                                        <p:strVal val="visible"/>
                                      </p:to>
                                    </p:set>
                                    <p:animEffect filter="barn(outVertical)" transition="in">
                                      <p:cBhvr>
                                        <p:cTn dur="500" id="18"/>
                                        <p:tgtEl>
                                          <p:spTgt spid="54"/>
                                        </p:tgtEl>
                                      </p:cBhvr>
                                    </p:animEffect>
                                  </p:childTnLst>
                                </p:cTn>
                              </p:par>
                              <p:par>
                                <p:cTn fill="hold" id="19" nodeType="withEffect" presetClass="entr" presetID="42" presetSubtype="0">
                                  <p:stCondLst>
                                    <p:cond delay="0"/>
                                  </p:stCondLst>
                                  <p:childTnLst>
                                    <p:set>
                                      <p:cBhvr>
                                        <p:cTn dur="1" fill="hold" id="20">
                                          <p:stCondLst>
                                            <p:cond delay="0"/>
                                          </p:stCondLst>
                                        </p:cTn>
                                        <p:tgtEl>
                                          <p:spTgt spid="74"/>
                                        </p:tgtEl>
                                        <p:attrNameLst>
                                          <p:attrName>style.visibility</p:attrName>
                                        </p:attrNameLst>
                                      </p:cBhvr>
                                      <p:to>
                                        <p:strVal val="visible"/>
                                      </p:to>
                                    </p:set>
                                    <p:animEffect filter="fade" transition="in">
                                      <p:cBhvr>
                                        <p:cTn dur="500" id="21"/>
                                        <p:tgtEl>
                                          <p:spTgt spid="74"/>
                                        </p:tgtEl>
                                      </p:cBhvr>
                                    </p:animEffect>
                                    <p:anim calcmode="lin" valueType="num">
                                      <p:cBhvr>
                                        <p:cTn dur="500" fill="hold" id="22"/>
                                        <p:tgtEl>
                                          <p:spTgt spid="74"/>
                                        </p:tgtEl>
                                        <p:attrNameLst>
                                          <p:attrName>ppt_x</p:attrName>
                                        </p:attrNameLst>
                                      </p:cBhvr>
                                      <p:tavLst>
                                        <p:tav tm="0">
                                          <p:val>
                                            <p:strVal val="#ppt_x"/>
                                          </p:val>
                                        </p:tav>
                                        <p:tav tm="100000">
                                          <p:val>
                                            <p:strVal val="#ppt_x"/>
                                          </p:val>
                                        </p:tav>
                                      </p:tavLst>
                                    </p:anim>
                                    <p:anim calcmode="lin" valueType="num">
                                      <p:cBhvr>
                                        <p:cTn dur="500" fill="hold" id="23"/>
                                        <p:tgtEl>
                                          <p:spTgt spid="74"/>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1500"/>
                            </p:stCondLst>
                            <p:childTnLst>
                              <p:par>
                                <p:cTn fill="hold" id="25" nodeType="afterEffect" presetClass="entr" presetID="2" presetSubtype="8">
                                  <p:stCondLst>
                                    <p:cond delay="0"/>
                                  </p:stCondLst>
                                  <p:childTnLst>
                                    <p:set>
                                      <p:cBhvr>
                                        <p:cTn dur="1" fill="hold" id="26">
                                          <p:stCondLst>
                                            <p:cond delay="0"/>
                                          </p:stCondLst>
                                        </p:cTn>
                                        <p:tgtEl>
                                          <p:spTgt spid="68"/>
                                        </p:tgtEl>
                                        <p:attrNameLst>
                                          <p:attrName>style.visibility</p:attrName>
                                        </p:attrNameLst>
                                      </p:cBhvr>
                                      <p:to>
                                        <p:strVal val="visible"/>
                                      </p:to>
                                    </p:set>
                                    <p:anim calcmode="lin" valueType="num">
                                      <p:cBhvr additive="base">
                                        <p:cTn dur="500" fill="hold" id="27"/>
                                        <p:tgtEl>
                                          <p:spTgt spid="68"/>
                                        </p:tgtEl>
                                        <p:attrNameLst>
                                          <p:attrName>ppt_x</p:attrName>
                                        </p:attrNameLst>
                                      </p:cBhvr>
                                      <p:tavLst>
                                        <p:tav tm="0">
                                          <p:val>
                                            <p:strVal val="0-#ppt_w/2"/>
                                          </p:val>
                                        </p:tav>
                                        <p:tav tm="100000">
                                          <p:val>
                                            <p:strVal val="#ppt_x"/>
                                          </p:val>
                                        </p:tav>
                                      </p:tavLst>
                                    </p:anim>
                                    <p:anim calcmode="lin" valueType="num">
                                      <p:cBhvr additive="base">
                                        <p:cTn dur="500" fill="hold" id="28"/>
                                        <p:tgtEl>
                                          <p:spTgt spid="68"/>
                                        </p:tgtEl>
                                        <p:attrNameLst>
                                          <p:attrName>ppt_y</p:attrName>
                                        </p:attrNameLst>
                                      </p:cBhvr>
                                      <p:tavLst>
                                        <p:tav tm="0">
                                          <p:val>
                                            <p:strVal val="#ppt_y"/>
                                          </p:val>
                                        </p:tav>
                                        <p:tav tm="100000">
                                          <p:val>
                                            <p:strVal val="#ppt_y"/>
                                          </p:val>
                                        </p:tav>
                                      </p:tavLst>
                                    </p:anim>
                                  </p:childTnLst>
                                </p:cTn>
                              </p:par>
                              <p:par>
                                <p:cTn fill="hold" id="29" nodeType="withEffect" presetClass="entr" presetID="2" presetSubtype="2">
                                  <p:stCondLst>
                                    <p:cond delay="0"/>
                                  </p:stCondLst>
                                  <p:childTnLst>
                                    <p:set>
                                      <p:cBhvr>
                                        <p:cTn dur="1" fill="hold" id="30">
                                          <p:stCondLst>
                                            <p:cond delay="0"/>
                                          </p:stCondLst>
                                        </p:cTn>
                                        <p:tgtEl>
                                          <p:spTgt spid="71"/>
                                        </p:tgtEl>
                                        <p:attrNameLst>
                                          <p:attrName>style.visibility</p:attrName>
                                        </p:attrNameLst>
                                      </p:cBhvr>
                                      <p:to>
                                        <p:strVal val="visible"/>
                                      </p:to>
                                    </p:set>
                                    <p:anim calcmode="lin" valueType="num">
                                      <p:cBhvr additive="base">
                                        <p:cTn dur="500" fill="hold" id="31"/>
                                        <p:tgtEl>
                                          <p:spTgt spid="71"/>
                                        </p:tgtEl>
                                        <p:attrNameLst>
                                          <p:attrName>ppt_x</p:attrName>
                                        </p:attrNameLst>
                                      </p:cBhvr>
                                      <p:tavLst>
                                        <p:tav tm="0">
                                          <p:val>
                                            <p:strVal val="1+#ppt_w/2"/>
                                          </p:val>
                                        </p:tav>
                                        <p:tav tm="100000">
                                          <p:val>
                                            <p:strVal val="#ppt_x"/>
                                          </p:val>
                                        </p:tav>
                                      </p:tavLst>
                                    </p:anim>
                                    <p:anim calcmode="lin" valueType="num">
                                      <p:cBhvr additive="base">
                                        <p:cTn dur="500" fill="hold" id="32"/>
                                        <p:tgtEl>
                                          <p:spTgt spid="71"/>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2000"/>
                            </p:stCondLst>
                            <p:childTnLst>
                              <p:par>
                                <p:cTn fill="hold" grpId="0" id="34" nodeType="afterEffect" presetClass="entr" presetID="22" presetSubtype="1">
                                  <p:stCondLst>
                                    <p:cond delay="0"/>
                                  </p:stCondLst>
                                  <p:childTnLst>
                                    <p:set>
                                      <p:cBhvr>
                                        <p:cTn dur="1" fill="hold" id="35">
                                          <p:stCondLst>
                                            <p:cond delay="0"/>
                                          </p:stCondLst>
                                        </p:cTn>
                                        <p:tgtEl>
                                          <p:spTgt spid="21"/>
                                        </p:tgtEl>
                                        <p:attrNameLst>
                                          <p:attrName>style.visibility</p:attrName>
                                        </p:attrNameLst>
                                      </p:cBhvr>
                                      <p:to>
                                        <p:strVal val="visible"/>
                                      </p:to>
                                    </p:set>
                                    <p:animEffect filter="wipe(up)" transition="in">
                                      <p:cBhvr>
                                        <p:cTn dur="500" id="36"/>
                                        <p:tgtEl>
                                          <p:spTgt spid="21"/>
                                        </p:tgtEl>
                                      </p:cBhvr>
                                    </p:animEffect>
                                  </p:childTnLst>
                                </p:cTn>
                              </p:par>
                            </p:childTnLst>
                          </p:cTn>
                        </p:par>
                        <p:par>
                          <p:cTn fill="hold" id="37" nodeType="afterGroup">
                            <p:stCondLst>
                              <p:cond delay="2500"/>
                            </p:stCondLst>
                            <p:childTnLst>
                              <p:par>
                                <p:cTn fill="hold" id="38" nodeType="afterEffect" presetClass="entr" presetID="22" presetSubtype="1">
                                  <p:stCondLst>
                                    <p:cond delay="0"/>
                                  </p:stCondLst>
                                  <p:childTnLst>
                                    <p:set>
                                      <p:cBhvr>
                                        <p:cTn dur="1" fill="hold" id="39">
                                          <p:stCondLst>
                                            <p:cond delay="0"/>
                                          </p:stCondLst>
                                        </p:cTn>
                                        <p:tgtEl>
                                          <p:spTgt spid="22"/>
                                        </p:tgtEl>
                                        <p:attrNameLst>
                                          <p:attrName>style.visibility</p:attrName>
                                        </p:attrNameLst>
                                      </p:cBhvr>
                                      <p:to>
                                        <p:strVal val="visible"/>
                                      </p:to>
                                    </p:set>
                                    <p:animEffect filter="wipe(up)" transition="in">
                                      <p:cBhvr>
                                        <p:cTn dur="500" id="40"/>
                                        <p:tgtEl>
                                          <p:spTgt spid="22"/>
                                        </p:tgtEl>
                                      </p:cBhvr>
                                    </p:animEffect>
                                  </p:childTnLst>
                                </p:cTn>
                              </p:par>
                            </p:childTnLst>
                          </p:cTn>
                        </p:par>
                        <p:par>
                          <p:cTn fill="hold" id="41" nodeType="afterGroup">
                            <p:stCondLst>
                              <p:cond delay="3000"/>
                            </p:stCondLst>
                            <p:childTnLst>
                              <p:par>
                                <p:cTn fill="hold" id="42" nodeType="afterEffect" presetClass="entr" presetID="42" presetSubtype="0">
                                  <p:stCondLst>
                                    <p:cond delay="0"/>
                                  </p:stCondLst>
                                  <p:childTnLst>
                                    <p:set>
                                      <p:cBhvr>
                                        <p:cTn dur="1" fill="hold" id="43">
                                          <p:stCondLst>
                                            <p:cond delay="0"/>
                                          </p:stCondLst>
                                        </p:cTn>
                                        <p:tgtEl>
                                          <p:spTgt spid="77"/>
                                        </p:tgtEl>
                                        <p:attrNameLst>
                                          <p:attrName>style.visibility</p:attrName>
                                        </p:attrNameLst>
                                      </p:cBhvr>
                                      <p:to>
                                        <p:strVal val="visible"/>
                                      </p:to>
                                    </p:set>
                                    <p:animEffect filter="fade" transition="in">
                                      <p:cBhvr>
                                        <p:cTn dur="500" id="44"/>
                                        <p:tgtEl>
                                          <p:spTgt spid="77"/>
                                        </p:tgtEl>
                                      </p:cBhvr>
                                    </p:animEffect>
                                    <p:anim calcmode="lin" valueType="num">
                                      <p:cBhvr>
                                        <p:cTn dur="500" fill="hold" id="45"/>
                                        <p:tgtEl>
                                          <p:spTgt spid="77"/>
                                        </p:tgtEl>
                                        <p:attrNameLst>
                                          <p:attrName>ppt_x</p:attrName>
                                        </p:attrNameLst>
                                      </p:cBhvr>
                                      <p:tavLst>
                                        <p:tav tm="0">
                                          <p:val>
                                            <p:strVal val="#ppt_x"/>
                                          </p:val>
                                        </p:tav>
                                        <p:tav tm="100000">
                                          <p:val>
                                            <p:strVal val="#ppt_x"/>
                                          </p:val>
                                        </p:tav>
                                      </p:tavLst>
                                    </p:anim>
                                    <p:anim calcmode="lin" valueType="num">
                                      <p:cBhvr>
                                        <p:cTn dur="500" fill="hold" id="46"/>
                                        <p:tgtEl>
                                          <p:spTgt spid="77"/>
                                        </p:tgtEl>
                                        <p:attrNameLst>
                                          <p:attrName>ppt_y</p:attrName>
                                        </p:attrNameLst>
                                      </p:cBhvr>
                                      <p:tavLst>
                                        <p:tav tm="0">
                                          <p:val>
                                            <p:strVal val="#ppt_y+.1"/>
                                          </p:val>
                                        </p:tav>
                                        <p:tav tm="100000">
                                          <p:val>
                                            <p:strVal val="#ppt_y"/>
                                          </p:val>
                                        </p:tav>
                                      </p:tavLst>
                                    </p:anim>
                                  </p:childTnLst>
                                </p:cTn>
                              </p:par>
                              <p:par>
                                <p:cTn fill="hold" id="47" nodeType="withEffect" presetClass="entr" presetID="42" presetSubtype="0">
                                  <p:stCondLst>
                                    <p:cond delay="100"/>
                                  </p:stCondLst>
                                  <p:childTnLst>
                                    <p:set>
                                      <p:cBhvr>
                                        <p:cTn dur="1" fill="hold" id="48">
                                          <p:stCondLst>
                                            <p:cond delay="0"/>
                                          </p:stCondLst>
                                        </p:cTn>
                                        <p:tgtEl>
                                          <p:spTgt spid="84"/>
                                        </p:tgtEl>
                                        <p:attrNameLst>
                                          <p:attrName>style.visibility</p:attrName>
                                        </p:attrNameLst>
                                      </p:cBhvr>
                                      <p:to>
                                        <p:strVal val="visible"/>
                                      </p:to>
                                    </p:set>
                                    <p:animEffect filter="fade" transition="in">
                                      <p:cBhvr>
                                        <p:cTn dur="500" id="49"/>
                                        <p:tgtEl>
                                          <p:spTgt spid="84"/>
                                        </p:tgtEl>
                                      </p:cBhvr>
                                    </p:animEffect>
                                    <p:anim calcmode="lin" valueType="num">
                                      <p:cBhvr>
                                        <p:cTn dur="500" fill="hold" id="50"/>
                                        <p:tgtEl>
                                          <p:spTgt spid="84"/>
                                        </p:tgtEl>
                                        <p:attrNameLst>
                                          <p:attrName>ppt_x</p:attrName>
                                        </p:attrNameLst>
                                      </p:cBhvr>
                                      <p:tavLst>
                                        <p:tav tm="0">
                                          <p:val>
                                            <p:strVal val="#ppt_x"/>
                                          </p:val>
                                        </p:tav>
                                        <p:tav tm="100000">
                                          <p:val>
                                            <p:strVal val="#ppt_x"/>
                                          </p:val>
                                        </p:tav>
                                      </p:tavLst>
                                    </p:anim>
                                    <p:anim calcmode="lin" valueType="num">
                                      <p:cBhvr>
                                        <p:cTn dur="500" fill="hold" id="51"/>
                                        <p:tgtEl>
                                          <p:spTgt spid="84"/>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200"/>
                                  </p:stCondLst>
                                  <p:childTnLst>
                                    <p:set>
                                      <p:cBhvr>
                                        <p:cTn dur="1" fill="hold" id="53">
                                          <p:stCondLst>
                                            <p:cond delay="0"/>
                                          </p:stCondLst>
                                        </p:cTn>
                                        <p:tgtEl>
                                          <p:spTgt spid="87"/>
                                        </p:tgtEl>
                                        <p:attrNameLst>
                                          <p:attrName>style.visibility</p:attrName>
                                        </p:attrNameLst>
                                      </p:cBhvr>
                                      <p:to>
                                        <p:strVal val="visible"/>
                                      </p:to>
                                    </p:set>
                                    <p:animEffect filter="fade" transition="in">
                                      <p:cBhvr>
                                        <p:cTn dur="500" id="54"/>
                                        <p:tgtEl>
                                          <p:spTgt spid="87"/>
                                        </p:tgtEl>
                                      </p:cBhvr>
                                    </p:animEffect>
                                    <p:anim calcmode="lin" valueType="num">
                                      <p:cBhvr>
                                        <p:cTn dur="500" fill="hold" id="55"/>
                                        <p:tgtEl>
                                          <p:spTgt spid="87"/>
                                        </p:tgtEl>
                                        <p:attrNameLst>
                                          <p:attrName>ppt_x</p:attrName>
                                        </p:attrNameLst>
                                      </p:cBhvr>
                                      <p:tavLst>
                                        <p:tav tm="0">
                                          <p:val>
                                            <p:strVal val="#ppt_x"/>
                                          </p:val>
                                        </p:tav>
                                        <p:tav tm="100000">
                                          <p:val>
                                            <p:strVal val="#ppt_x"/>
                                          </p:val>
                                        </p:tav>
                                      </p:tavLst>
                                    </p:anim>
                                    <p:anim calcmode="lin" valueType="num">
                                      <p:cBhvr>
                                        <p:cTn dur="500" fill="hold" id="56"/>
                                        <p:tgtEl>
                                          <p:spTgt spid="87"/>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3700"/>
                            </p:stCondLst>
                            <p:childTnLst>
                              <p:par>
                                <p:cTn fill="hold" id="58" nodeType="afterEffect" presetClass="entr" presetID="42" presetSubtype="0">
                                  <p:stCondLst>
                                    <p:cond delay="0"/>
                                  </p:stCondLst>
                                  <p:childTnLst>
                                    <p:set>
                                      <p:cBhvr>
                                        <p:cTn dur="1" fill="hold" id="59">
                                          <p:stCondLst>
                                            <p:cond delay="0"/>
                                          </p:stCondLst>
                                        </p:cTn>
                                        <p:tgtEl>
                                          <p:spTgt spid="90"/>
                                        </p:tgtEl>
                                        <p:attrNameLst>
                                          <p:attrName>style.visibility</p:attrName>
                                        </p:attrNameLst>
                                      </p:cBhvr>
                                      <p:to>
                                        <p:strVal val="visible"/>
                                      </p:to>
                                    </p:set>
                                    <p:animEffect filter="fade" transition="in">
                                      <p:cBhvr>
                                        <p:cTn dur="400" id="60"/>
                                        <p:tgtEl>
                                          <p:spTgt spid="90"/>
                                        </p:tgtEl>
                                      </p:cBhvr>
                                    </p:animEffect>
                                    <p:anim calcmode="lin" valueType="num">
                                      <p:cBhvr>
                                        <p:cTn dur="400" fill="hold" id="61"/>
                                        <p:tgtEl>
                                          <p:spTgt spid="90"/>
                                        </p:tgtEl>
                                        <p:attrNameLst>
                                          <p:attrName>ppt_x</p:attrName>
                                        </p:attrNameLst>
                                      </p:cBhvr>
                                      <p:tavLst>
                                        <p:tav tm="0">
                                          <p:val>
                                            <p:strVal val="#ppt_x"/>
                                          </p:val>
                                        </p:tav>
                                        <p:tav tm="100000">
                                          <p:val>
                                            <p:strVal val="#ppt_x"/>
                                          </p:val>
                                        </p:tav>
                                      </p:tavLst>
                                    </p:anim>
                                    <p:anim calcmode="lin" valueType="num">
                                      <p:cBhvr>
                                        <p:cTn dur="400" fill="hold" id="62"/>
                                        <p:tgtEl>
                                          <p:spTgt spid="90"/>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100"/>
                                  </p:stCondLst>
                                  <p:childTnLst>
                                    <p:set>
                                      <p:cBhvr>
                                        <p:cTn dur="1" fill="hold" id="64">
                                          <p:stCondLst>
                                            <p:cond delay="0"/>
                                          </p:stCondLst>
                                        </p:cTn>
                                        <p:tgtEl>
                                          <p:spTgt spid="94"/>
                                        </p:tgtEl>
                                        <p:attrNameLst>
                                          <p:attrName>style.visibility</p:attrName>
                                        </p:attrNameLst>
                                      </p:cBhvr>
                                      <p:to>
                                        <p:strVal val="visible"/>
                                      </p:to>
                                    </p:set>
                                    <p:animEffect filter="fade" transition="in">
                                      <p:cBhvr>
                                        <p:cTn dur="400" id="65"/>
                                        <p:tgtEl>
                                          <p:spTgt spid="94"/>
                                        </p:tgtEl>
                                      </p:cBhvr>
                                    </p:animEffect>
                                    <p:anim calcmode="lin" valueType="num">
                                      <p:cBhvr>
                                        <p:cTn dur="400" fill="hold" id="66"/>
                                        <p:tgtEl>
                                          <p:spTgt spid="94"/>
                                        </p:tgtEl>
                                        <p:attrNameLst>
                                          <p:attrName>ppt_x</p:attrName>
                                        </p:attrNameLst>
                                      </p:cBhvr>
                                      <p:tavLst>
                                        <p:tav tm="0">
                                          <p:val>
                                            <p:strVal val="#ppt_x"/>
                                          </p:val>
                                        </p:tav>
                                        <p:tav tm="100000">
                                          <p:val>
                                            <p:strVal val="#ppt_x"/>
                                          </p:val>
                                        </p:tav>
                                      </p:tavLst>
                                    </p:anim>
                                    <p:anim calcmode="lin" valueType="num">
                                      <p:cBhvr>
                                        <p:cTn dur="400" fill="hold" id="67"/>
                                        <p:tgtEl>
                                          <p:spTgt spid="94"/>
                                        </p:tgtEl>
                                        <p:attrNameLst>
                                          <p:attrName>ppt_y</p:attrName>
                                        </p:attrNameLst>
                                      </p:cBhvr>
                                      <p:tavLst>
                                        <p:tav tm="0">
                                          <p:val>
                                            <p:strVal val="#ppt_y+.1"/>
                                          </p:val>
                                        </p:tav>
                                        <p:tav tm="100000">
                                          <p:val>
                                            <p:strVal val="#ppt_y"/>
                                          </p:val>
                                        </p:tav>
                                      </p:tavLst>
                                    </p:anim>
                                  </p:childTnLst>
                                </p:cTn>
                              </p:par>
                              <p:par>
                                <p:cTn fill="hold" id="68" nodeType="withEffect" presetClass="entr" presetID="42" presetSubtype="0">
                                  <p:stCondLst>
                                    <p:cond delay="200"/>
                                  </p:stCondLst>
                                  <p:childTnLst>
                                    <p:set>
                                      <p:cBhvr>
                                        <p:cTn dur="1" fill="hold" id="69">
                                          <p:stCondLst>
                                            <p:cond delay="0"/>
                                          </p:stCondLst>
                                        </p:cTn>
                                        <p:tgtEl>
                                          <p:spTgt spid="97"/>
                                        </p:tgtEl>
                                        <p:attrNameLst>
                                          <p:attrName>style.visibility</p:attrName>
                                        </p:attrNameLst>
                                      </p:cBhvr>
                                      <p:to>
                                        <p:strVal val="visible"/>
                                      </p:to>
                                    </p:set>
                                    <p:animEffect filter="fade" transition="in">
                                      <p:cBhvr>
                                        <p:cTn dur="400" id="70"/>
                                        <p:tgtEl>
                                          <p:spTgt spid="97"/>
                                        </p:tgtEl>
                                      </p:cBhvr>
                                    </p:animEffect>
                                    <p:anim calcmode="lin" valueType="num">
                                      <p:cBhvr>
                                        <p:cTn dur="400" fill="hold" id="71"/>
                                        <p:tgtEl>
                                          <p:spTgt spid="97"/>
                                        </p:tgtEl>
                                        <p:attrNameLst>
                                          <p:attrName>ppt_x</p:attrName>
                                        </p:attrNameLst>
                                      </p:cBhvr>
                                      <p:tavLst>
                                        <p:tav tm="0">
                                          <p:val>
                                            <p:strVal val="#ppt_x"/>
                                          </p:val>
                                        </p:tav>
                                        <p:tav tm="100000">
                                          <p:val>
                                            <p:strVal val="#ppt_x"/>
                                          </p:val>
                                        </p:tav>
                                      </p:tavLst>
                                    </p:anim>
                                    <p:anim calcmode="lin" valueType="num">
                                      <p:cBhvr>
                                        <p:cTn dur="400" fill="hold" id="72"/>
                                        <p:tgtEl>
                                          <p:spTgt spid="97"/>
                                        </p:tgtEl>
                                        <p:attrNameLst>
                                          <p:attrName>ppt_y</p:attrName>
                                        </p:attrNameLst>
                                      </p:cBhvr>
                                      <p:tavLst>
                                        <p:tav tm="0">
                                          <p:val>
                                            <p:strVal val="#ppt_y+.1"/>
                                          </p:val>
                                        </p:tav>
                                        <p:tav tm="100000">
                                          <p:val>
                                            <p:strVal val="#ppt_y"/>
                                          </p:val>
                                        </p:tav>
                                      </p:tavLst>
                                    </p:anim>
                                  </p:childTnLst>
                                </p:cTn>
                              </p:par>
                              <p:par>
                                <p:cTn fill="hold" id="73" nodeType="withEffect" presetClass="entr" presetID="42" presetSubtype="0">
                                  <p:stCondLst>
                                    <p:cond delay="300"/>
                                  </p:stCondLst>
                                  <p:childTnLst>
                                    <p:set>
                                      <p:cBhvr>
                                        <p:cTn dur="1" fill="hold" id="74">
                                          <p:stCondLst>
                                            <p:cond delay="0"/>
                                          </p:stCondLst>
                                        </p:cTn>
                                        <p:tgtEl>
                                          <p:spTgt spid="100"/>
                                        </p:tgtEl>
                                        <p:attrNameLst>
                                          <p:attrName>style.visibility</p:attrName>
                                        </p:attrNameLst>
                                      </p:cBhvr>
                                      <p:to>
                                        <p:strVal val="visible"/>
                                      </p:to>
                                    </p:set>
                                    <p:animEffect filter="fade" transition="in">
                                      <p:cBhvr>
                                        <p:cTn dur="400" id="75"/>
                                        <p:tgtEl>
                                          <p:spTgt spid="100"/>
                                        </p:tgtEl>
                                      </p:cBhvr>
                                    </p:animEffect>
                                    <p:anim calcmode="lin" valueType="num">
                                      <p:cBhvr>
                                        <p:cTn dur="400" fill="hold" id="76"/>
                                        <p:tgtEl>
                                          <p:spTgt spid="100"/>
                                        </p:tgtEl>
                                        <p:attrNameLst>
                                          <p:attrName>ppt_x</p:attrName>
                                        </p:attrNameLst>
                                      </p:cBhvr>
                                      <p:tavLst>
                                        <p:tav tm="0">
                                          <p:val>
                                            <p:strVal val="#ppt_x"/>
                                          </p:val>
                                        </p:tav>
                                        <p:tav tm="100000">
                                          <p:val>
                                            <p:strVal val="#ppt_x"/>
                                          </p:val>
                                        </p:tav>
                                      </p:tavLst>
                                    </p:anim>
                                    <p:anim calcmode="lin" valueType="num">
                                      <p:cBhvr>
                                        <p:cTn dur="400" fill="hold" id="77"/>
                                        <p:tgtEl>
                                          <p:spTgt spid="100"/>
                                        </p:tgtEl>
                                        <p:attrNameLst>
                                          <p:attrName>ppt_y</p:attrName>
                                        </p:attrNameLst>
                                      </p:cBhvr>
                                      <p:tavLst>
                                        <p:tav tm="0">
                                          <p:val>
                                            <p:strVal val="#ppt_y+.1"/>
                                          </p:val>
                                        </p:tav>
                                        <p:tav tm="100000">
                                          <p:val>
                                            <p:strVal val="#ppt_y"/>
                                          </p:val>
                                        </p:tav>
                                      </p:tavLst>
                                    </p:anim>
                                  </p:childTnLst>
                                </p:cTn>
                              </p:par>
                              <p:par>
                                <p:cTn fill="hold" id="78" nodeType="withEffect" presetClass="entr" presetID="42" presetSubtype="0">
                                  <p:stCondLst>
                                    <p:cond delay="400"/>
                                  </p:stCondLst>
                                  <p:childTnLst>
                                    <p:set>
                                      <p:cBhvr>
                                        <p:cTn dur="1" fill="hold" id="79">
                                          <p:stCondLst>
                                            <p:cond delay="0"/>
                                          </p:stCondLst>
                                        </p:cTn>
                                        <p:tgtEl>
                                          <p:spTgt spid="103"/>
                                        </p:tgtEl>
                                        <p:attrNameLst>
                                          <p:attrName>style.visibility</p:attrName>
                                        </p:attrNameLst>
                                      </p:cBhvr>
                                      <p:to>
                                        <p:strVal val="visible"/>
                                      </p:to>
                                    </p:set>
                                    <p:animEffect filter="fade" transition="in">
                                      <p:cBhvr>
                                        <p:cTn dur="400" id="80"/>
                                        <p:tgtEl>
                                          <p:spTgt spid="103"/>
                                        </p:tgtEl>
                                      </p:cBhvr>
                                    </p:animEffect>
                                    <p:anim calcmode="lin" valueType="num">
                                      <p:cBhvr>
                                        <p:cTn dur="400" fill="hold" id="81"/>
                                        <p:tgtEl>
                                          <p:spTgt spid="103"/>
                                        </p:tgtEl>
                                        <p:attrNameLst>
                                          <p:attrName>ppt_x</p:attrName>
                                        </p:attrNameLst>
                                      </p:cBhvr>
                                      <p:tavLst>
                                        <p:tav tm="0">
                                          <p:val>
                                            <p:strVal val="#ppt_x"/>
                                          </p:val>
                                        </p:tav>
                                        <p:tav tm="100000">
                                          <p:val>
                                            <p:strVal val="#ppt_x"/>
                                          </p:val>
                                        </p:tav>
                                      </p:tavLst>
                                    </p:anim>
                                    <p:anim calcmode="lin" valueType="num">
                                      <p:cBhvr>
                                        <p:cTn dur="400" fill="hold" id="82"/>
                                        <p:tgtEl>
                                          <p:spTgt spid="103"/>
                                        </p:tgtEl>
                                        <p:attrNameLst>
                                          <p:attrName>ppt_y</p:attrName>
                                        </p:attrNameLst>
                                      </p:cBhvr>
                                      <p:tavLst>
                                        <p:tav tm="0">
                                          <p:val>
                                            <p:strVal val="#ppt_y+.1"/>
                                          </p:val>
                                        </p:tav>
                                        <p:tav tm="100000">
                                          <p:val>
                                            <p:strVal val="#ppt_y"/>
                                          </p:val>
                                        </p:tav>
                                      </p:tavLst>
                                    </p:anim>
                                  </p:childTnLst>
                                </p:cTn>
                              </p:par>
                            </p:childTnLst>
                          </p:cTn>
                        </p:par>
                        <p:par>
                          <p:cTn fill="hold" id="83" nodeType="afterGroup">
                            <p:stCondLst>
                              <p:cond delay="4500"/>
                            </p:stCondLst>
                            <p:childTnLst>
                              <p:par>
                                <p:cTn fill="hold" id="84" nodeType="afterEffect" presetClass="entr" presetID="22" presetSubtype="1">
                                  <p:stCondLst>
                                    <p:cond delay="0"/>
                                  </p:stCondLst>
                                  <p:childTnLst>
                                    <p:set>
                                      <p:cBhvr>
                                        <p:cTn dur="1" fill="hold" id="85">
                                          <p:stCondLst>
                                            <p:cond delay="0"/>
                                          </p:stCondLst>
                                        </p:cTn>
                                        <p:tgtEl>
                                          <p:spTgt spid="30"/>
                                        </p:tgtEl>
                                        <p:attrNameLst>
                                          <p:attrName>style.visibility</p:attrName>
                                        </p:attrNameLst>
                                      </p:cBhvr>
                                      <p:to>
                                        <p:strVal val="visible"/>
                                      </p:to>
                                    </p:set>
                                    <p:animEffect filter="wipe(up)" transition="in">
                                      <p:cBhvr>
                                        <p:cTn dur="500" id="86"/>
                                        <p:tgtEl>
                                          <p:spTgt spid="30"/>
                                        </p:tgtEl>
                                      </p:cBhvr>
                                    </p:animEffect>
                                  </p:childTnLst>
                                </p:cTn>
                              </p:par>
                            </p:childTnLst>
                          </p:cTn>
                        </p:par>
                        <p:par>
                          <p:cTn fill="hold" id="87" nodeType="afterGroup">
                            <p:stCondLst>
                              <p:cond delay="5000"/>
                            </p:stCondLst>
                            <p:childTnLst>
                              <p:par>
                                <p:cTn fill="hold" id="88" nodeType="afterEffect" presetClass="entr" presetID="42" presetSubtype="0">
                                  <p:stCondLst>
                                    <p:cond delay="0"/>
                                  </p:stCondLst>
                                  <p:childTnLst>
                                    <p:set>
                                      <p:cBhvr>
                                        <p:cTn dur="1" fill="hold" id="89">
                                          <p:stCondLst>
                                            <p:cond delay="0"/>
                                          </p:stCondLst>
                                        </p:cTn>
                                        <p:tgtEl>
                                          <p:spTgt spid="106"/>
                                        </p:tgtEl>
                                        <p:attrNameLst>
                                          <p:attrName>style.visibility</p:attrName>
                                        </p:attrNameLst>
                                      </p:cBhvr>
                                      <p:to>
                                        <p:strVal val="visible"/>
                                      </p:to>
                                    </p:set>
                                    <p:animEffect filter="fade" transition="in">
                                      <p:cBhvr>
                                        <p:cTn dur="400" id="90"/>
                                        <p:tgtEl>
                                          <p:spTgt spid="106"/>
                                        </p:tgtEl>
                                      </p:cBhvr>
                                    </p:animEffect>
                                    <p:anim calcmode="lin" valueType="num">
                                      <p:cBhvr>
                                        <p:cTn dur="400" fill="hold" id="91"/>
                                        <p:tgtEl>
                                          <p:spTgt spid="106"/>
                                        </p:tgtEl>
                                        <p:attrNameLst>
                                          <p:attrName>ppt_x</p:attrName>
                                        </p:attrNameLst>
                                      </p:cBhvr>
                                      <p:tavLst>
                                        <p:tav tm="0">
                                          <p:val>
                                            <p:strVal val="#ppt_x"/>
                                          </p:val>
                                        </p:tav>
                                        <p:tav tm="100000">
                                          <p:val>
                                            <p:strVal val="#ppt_x"/>
                                          </p:val>
                                        </p:tav>
                                      </p:tavLst>
                                    </p:anim>
                                    <p:anim calcmode="lin" valueType="num">
                                      <p:cBhvr>
                                        <p:cTn dur="400" fill="hold" id="92"/>
                                        <p:tgtEl>
                                          <p:spTgt spid="106"/>
                                        </p:tgtEl>
                                        <p:attrNameLst>
                                          <p:attrName>ppt_y</p:attrName>
                                        </p:attrNameLst>
                                      </p:cBhvr>
                                      <p:tavLst>
                                        <p:tav tm="0">
                                          <p:val>
                                            <p:strVal val="#ppt_y+.1"/>
                                          </p:val>
                                        </p:tav>
                                        <p:tav tm="100000">
                                          <p:val>
                                            <p:strVal val="#ppt_y"/>
                                          </p:val>
                                        </p:tav>
                                      </p:tavLst>
                                    </p:anim>
                                  </p:childTnLst>
                                </p:cTn>
                              </p:par>
                              <p:par>
                                <p:cTn fill="hold" id="93" nodeType="withEffect" presetClass="entr" presetID="42" presetSubtype="0">
                                  <p:stCondLst>
                                    <p:cond delay="0"/>
                                  </p:stCondLst>
                                  <p:childTnLst>
                                    <p:set>
                                      <p:cBhvr>
                                        <p:cTn dur="1" fill="hold" id="94">
                                          <p:stCondLst>
                                            <p:cond delay="0"/>
                                          </p:stCondLst>
                                        </p:cTn>
                                        <p:tgtEl>
                                          <p:spTgt spid="109"/>
                                        </p:tgtEl>
                                        <p:attrNameLst>
                                          <p:attrName>style.visibility</p:attrName>
                                        </p:attrNameLst>
                                      </p:cBhvr>
                                      <p:to>
                                        <p:strVal val="visible"/>
                                      </p:to>
                                    </p:set>
                                    <p:animEffect filter="fade" transition="in">
                                      <p:cBhvr>
                                        <p:cTn dur="400" id="95"/>
                                        <p:tgtEl>
                                          <p:spTgt spid="109"/>
                                        </p:tgtEl>
                                      </p:cBhvr>
                                    </p:animEffect>
                                    <p:anim calcmode="lin" valueType="num">
                                      <p:cBhvr>
                                        <p:cTn dur="400" fill="hold" id="96"/>
                                        <p:tgtEl>
                                          <p:spTgt spid="109"/>
                                        </p:tgtEl>
                                        <p:attrNameLst>
                                          <p:attrName>ppt_x</p:attrName>
                                        </p:attrNameLst>
                                      </p:cBhvr>
                                      <p:tavLst>
                                        <p:tav tm="0">
                                          <p:val>
                                            <p:strVal val="#ppt_x"/>
                                          </p:val>
                                        </p:tav>
                                        <p:tav tm="100000">
                                          <p:val>
                                            <p:strVal val="#ppt_x"/>
                                          </p:val>
                                        </p:tav>
                                      </p:tavLst>
                                    </p:anim>
                                    <p:anim calcmode="lin" valueType="num">
                                      <p:cBhvr>
                                        <p:cTn dur="400" fill="hold" id="97"/>
                                        <p:tgtEl>
                                          <p:spTgt spid="109"/>
                                        </p:tgtEl>
                                        <p:attrNameLst>
                                          <p:attrName>ppt_y</p:attrName>
                                        </p:attrNameLst>
                                      </p:cBhvr>
                                      <p:tavLst>
                                        <p:tav tm="0">
                                          <p:val>
                                            <p:strVal val="#ppt_y+.1"/>
                                          </p:val>
                                        </p:tav>
                                        <p:tav tm="100000">
                                          <p:val>
                                            <p:strVal val="#ppt_y"/>
                                          </p:val>
                                        </p:tav>
                                      </p:tavLst>
                                    </p:anim>
                                  </p:childTnLst>
                                </p:cTn>
                              </p:par>
                            </p:childTnLst>
                          </p:cTn>
                        </p:par>
                        <p:par>
                          <p:cTn fill="hold" id="98" nodeType="afterGroup">
                            <p:stCondLst>
                              <p:cond delay="5400"/>
                            </p:stCondLst>
                            <p:childTnLst>
                              <p:par>
                                <p:cTn fill="hold" id="99" nodeType="afterEffect" presetClass="entr" presetID="22" presetSubtype="1">
                                  <p:stCondLst>
                                    <p:cond delay="0"/>
                                  </p:stCondLst>
                                  <p:childTnLst>
                                    <p:set>
                                      <p:cBhvr>
                                        <p:cTn dur="1" fill="hold" id="100">
                                          <p:stCondLst>
                                            <p:cond delay="0"/>
                                          </p:stCondLst>
                                        </p:cTn>
                                        <p:tgtEl>
                                          <p:spTgt spid="49"/>
                                        </p:tgtEl>
                                        <p:attrNameLst>
                                          <p:attrName>style.visibility</p:attrName>
                                        </p:attrNameLst>
                                      </p:cBhvr>
                                      <p:to>
                                        <p:strVal val="visible"/>
                                      </p:to>
                                    </p:set>
                                    <p:animEffect filter="wipe(up)" transition="in">
                                      <p:cBhvr>
                                        <p:cTn dur="500" id="101"/>
                                        <p:tgtEl>
                                          <p:spTgt spid="49"/>
                                        </p:tgtEl>
                                      </p:cBhvr>
                                    </p:animEffect>
                                  </p:childTnLst>
                                </p:cTn>
                              </p:par>
                            </p:childTnLst>
                          </p:cTn>
                        </p:par>
                        <p:par>
                          <p:cTn fill="hold" id="102" nodeType="afterGroup">
                            <p:stCondLst>
                              <p:cond delay="5900"/>
                            </p:stCondLst>
                            <p:childTnLst>
                              <p:par>
                                <p:cTn fill="hold" id="103" nodeType="afterEffect" presetClass="entr" presetID="42" presetSubtype="0">
                                  <p:stCondLst>
                                    <p:cond delay="0"/>
                                  </p:stCondLst>
                                  <p:childTnLst>
                                    <p:set>
                                      <p:cBhvr>
                                        <p:cTn dur="1" fill="hold" id="104">
                                          <p:stCondLst>
                                            <p:cond delay="0"/>
                                          </p:stCondLst>
                                        </p:cTn>
                                        <p:tgtEl>
                                          <p:spTgt spid="112"/>
                                        </p:tgtEl>
                                        <p:attrNameLst>
                                          <p:attrName>style.visibility</p:attrName>
                                        </p:attrNameLst>
                                      </p:cBhvr>
                                      <p:to>
                                        <p:strVal val="visible"/>
                                      </p:to>
                                    </p:set>
                                    <p:animEffect filter="fade" transition="in">
                                      <p:cBhvr>
                                        <p:cTn dur="400" id="105"/>
                                        <p:tgtEl>
                                          <p:spTgt spid="112"/>
                                        </p:tgtEl>
                                      </p:cBhvr>
                                    </p:animEffect>
                                    <p:anim calcmode="lin" valueType="num">
                                      <p:cBhvr>
                                        <p:cTn dur="400" fill="hold" id="106"/>
                                        <p:tgtEl>
                                          <p:spTgt spid="112"/>
                                        </p:tgtEl>
                                        <p:attrNameLst>
                                          <p:attrName>ppt_x</p:attrName>
                                        </p:attrNameLst>
                                      </p:cBhvr>
                                      <p:tavLst>
                                        <p:tav tm="0">
                                          <p:val>
                                            <p:strVal val="#ppt_x"/>
                                          </p:val>
                                        </p:tav>
                                        <p:tav tm="100000">
                                          <p:val>
                                            <p:strVal val="#ppt_x"/>
                                          </p:val>
                                        </p:tav>
                                      </p:tavLst>
                                    </p:anim>
                                    <p:anim calcmode="lin" valueType="num">
                                      <p:cBhvr>
                                        <p:cTn dur="400" fill="hold" id="107"/>
                                        <p:tgtEl>
                                          <p:spTgt spid="112"/>
                                        </p:tgtEl>
                                        <p:attrNameLst>
                                          <p:attrName>ppt_y</p:attrName>
                                        </p:attrNameLst>
                                      </p:cBhvr>
                                      <p:tavLst>
                                        <p:tav tm="0">
                                          <p:val>
                                            <p:strVal val="#ppt_y+.1"/>
                                          </p:val>
                                        </p:tav>
                                        <p:tav tm="100000">
                                          <p:val>
                                            <p:strVal val="#ppt_y"/>
                                          </p:val>
                                        </p:tav>
                                      </p:tavLst>
                                    </p:anim>
                                  </p:childTnLst>
                                </p:cTn>
                              </p:par>
                              <p:par>
                                <p:cTn fill="hold" id="108" nodeType="withEffect" presetClass="entr" presetID="42" presetSubtype="0">
                                  <p:stCondLst>
                                    <p:cond delay="100"/>
                                  </p:stCondLst>
                                  <p:childTnLst>
                                    <p:set>
                                      <p:cBhvr>
                                        <p:cTn dur="1" fill="hold" id="109">
                                          <p:stCondLst>
                                            <p:cond delay="0"/>
                                          </p:stCondLst>
                                        </p:cTn>
                                        <p:tgtEl>
                                          <p:spTgt spid="115"/>
                                        </p:tgtEl>
                                        <p:attrNameLst>
                                          <p:attrName>style.visibility</p:attrName>
                                        </p:attrNameLst>
                                      </p:cBhvr>
                                      <p:to>
                                        <p:strVal val="visible"/>
                                      </p:to>
                                    </p:set>
                                    <p:animEffect filter="fade" transition="in">
                                      <p:cBhvr>
                                        <p:cTn dur="400" id="110"/>
                                        <p:tgtEl>
                                          <p:spTgt spid="115"/>
                                        </p:tgtEl>
                                      </p:cBhvr>
                                    </p:animEffect>
                                    <p:anim calcmode="lin" valueType="num">
                                      <p:cBhvr>
                                        <p:cTn dur="400" fill="hold" id="111"/>
                                        <p:tgtEl>
                                          <p:spTgt spid="115"/>
                                        </p:tgtEl>
                                        <p:attrNameLst>
                                          <p:attrName>ppt_x</p:attrName>
                                        </p:attrNameLst>
                                      </p:cBhvr>
                                      <p:tavLst>
                                        <p:tav tm="0">
                                          <p:val>
                                            <p:strVal val="#ppt_x"/>
                                          </p:val>
                                        </p:tav>
                                        <p:tav tm="100000">
                                          <p:val>
                                            <p:strVal val="#ppt_x"/>
                                          </p:val>
                                        </p:tav>
                                      </p:tavLst>
                                    </p:anim>
                                    <p:anim calcmode="lin" valueType="num">
                                      <p:cBhvr>
                                        <p:cTn dur="400" fill="hold" id="112"/>
                                        <p:tgtEl>
                                          <p:spTgt spid="115"/>
                                        </p:tgtEl>
                                        <p:attrNameLst>
                                          <p:attrName>ppt_y</p:attrName>
                                        </p:attrNameLst>
                                      </p:cBhvr>
                                      <p:tavLst>
                                        <p:tav tm="0">
                                          <p:val>
                                            <p:strVal val="#ppt_y+.1"/>
                                          </p:val>
                                        </p:tav>
                                        <p:tav tm="100000">
                                          <p:val>
                                            <p:strVal val="#ppt_y"/>
                                          </p:val>
                                        </p:tav>
                                      </p:tavLst>
                                    </p:anim>
                                  </p:childTnLst>
                                </p:cTn>
                              </p:par>
                              <p:par>
                                <p:cTn fill="hold" id="113" nodeType="withEffect" presetClass="entr" presetID="42" presetSubtype="0">
                                  <p:stCondLst>
                                    <p:cond delay="200"/>
                                  </p:stCondLst>
                                  <p:childTnLst>
                                    <p:set>
                                      <p:cBhvr>
                                        <p:cTn dur="1" fill="hold" id="114">
                                          <p:stCondLst>
                                            <p:cond delay="0"/>
                                          </p:stCondLst>
                                        </p:cTn>
                                        <p:tgtEl>
                                          <p:spTgt spid="118"/>
                                        </p:tgtEl>
                                        <p:attrNameLst>
                                          <p:attrName>style.visibility</p:attrName>
                                        </p:attrNameLst>
                                      </p:cBhvr>
                                      <p:to>
                                        <p:strVal val="visible"/>
                                      </p:to>
                                    </p:set>
                                    <p:animEffect filter="fade" transition="in">
                                      <p:cBhvr>
                                        <p:cTn dur="400" id="115"/>
                                        <p:tgtEl>
                                          <p:spTgt spid="118"/>
                                        </p:tgtEl>
                                      </p:cBhvr>
                                    </p:animEffect>
                                    <p:anim calcmode="lin" valueType="num">
                                      <p:cBhvr>
                                        <p:cTn dur="400" fill="hold" id="116"/>
                                        <p:tgtEl>
                                          <p:spTgt spid="118"/>
                                        </p:tgtEl>
                                        <p:attrNameLst>
                                          <p:attrName>ppt_x</p:attrName>
                                        </p:attrNameLst>
                                      </p:cBhvr>
                                      <p:tavLst>
                                        <p:tav tm="0">
                                          <p:val>
                                            <p:strVal val="#ppt_x"/>
                                          </p:val>
                                        </p:tav>
                                        <p:tav tm="100000">
                                          <p:val>
                                            <p:strVal val="#ppt_x"/>
                                          </p:val>
                                        </p:tav>
                                      </p:tavLst>
                                    </p:anim>
                                    <p:anim calcmode="lin" valueType="num">
                                      <p:cBhvr>
                                        <p:cTn dur="400" fill="hold" id="117"/>
                                        <p:tgtEl>
                                          <p:spTgt spid="118"/>
                                        </p:tgtEl>
                                        <p:attrNameLst>
                                          <p:attrName>ppt_y</p:attrName>
                                        </p:attrNameLst>
                                      </p:cBhvr>
                                      <p:tavLst>
                                        <p:tav tm="0">
                                          <p:val>
                                            <p:strVal val="#ppt_y+.1"/>
                                          </p:val>
                                        </p:tav>
                                        <p:tav tm="100000">
                                          <p:val>
                                            <p:strVal val="#ppt_y"/>
                                          </p:val>
                                        </p:tav>
                                      </p:tavLst>
                                    </p:anim>
                                  </p:childTnLst>
                                </p:cTn>
                              </p:par>
                            </p:childTnLst>
                          </p:cTn>
                        </p:par>
                        <p:par>
                          <p:cTn fill="hold" id="118" nodeType="afterGroup">
                            <p:stCondLst>
                              <p:cond delay="6500"/>
                            </p:stCondLst>
                            <p:childTnLst>
                              <p:par>
                                <p:cTn fill="hold" id="119" nodeType="afterEffect" presetClass="entr" presetID="22" presetSubtype="1">
                                  <p:stCondLst>
                                    <p:cond delay="0"/>
                                  </p:stCondLst>
                                  <p:childTnLst>
                                    <p:set>
                                      <p:cBhvr>
                                        <p:cTn dur="1" fill="hold" id="120">
                                          <p:stCondLst>
                                            <p:cond delay="0"/>
                                          </p:stCondLst>
                                        </p:cTn>
                                        <p:tgtEl>
                                          <p:spTgt spid="55"/>
                                        </p:tgtEl>
                                        <p:attrNameLst>
                                          <p:attrName>style.visibility</p:attrName>
                                        </p:attrNameLst>
                                      </p:cBhvr>
                                      <p:to>
                                        <p:strVal val="visible"/>
                                      </p:to>
                                    </p:set>
                                    <p:animEffect filter="wipe(up)" transition="in">
                                      <p:cBhvr>
                                        <p:cTn dur="500" id="121"/>
                                        <p:tgtEl>
                                          <p:spTgt spid="55"/>
                                        </p:tgtEl>
                                      </p:cBhvr>
                                    </p:animEffect>
                                  </p:childTnLst>
                                </p:cTn>
                              </p:par>
                            </p:childTnLst>
                          </p:cTn>
                        </p:par>
                        <p:par>
                          <p:cTn fill="hold" id="122" nodeType="afterGroup">
                            <p:stCondLst>
                              <p:cond delay="7000"/>
                            </p:stCondLst>
                            <p:childTnLst>
                              <p:par>
                                <p:cTn fill="hold" id="123" nodeType="afterEffect" presetClass="entr" presetID="42" presetSubtype="0">
                                  <p:stCondLst>
                                    <p:cond delay="0"/>
                                  </p:stCondLst>
                                  <p:childTnLst>
                                    <p:set>
                                      <p:cBhvr>
                                        <p:cTn dur="1" fill="hold" id="124">
                                          <p:stCondLst>
                                            <p:cond delay="0"/>
                                          </p:stCondLst>
                                        </p:cTn>
                                        <p:tgtEl>
                                          <p:spTgt spid="121"/>
                                        </p:tgtEl>
                                        <p:attrNameLst>
                                          <p:attrName>style.visibility</p:attrName>
                                        </p:attrNameLst>
                                      </p:cBhvr>
                                      <p:to>
                                        <p:strVal val="visible"/>
                                      </p:to>
                                    </p:set>
                                    <p:animEffect filter="fade" transition="in">
                                      <p:cBhvr>
                                        <p:cTn dur="400" id="125"/>
                                        <p:tgtEl>
                                          <p:spTgt spid="121"/>
                                        </p:tgtEl>
                                      </p:cBhvr>
                                    </p:animEffect>
                                    <p:anim calcmode="lin" valueType="num">
                                      <p:cBhvr>
                                        <p:cTn dur="400" fill="hold" id="126"/>
                                        <p:tgtEl>
                                          <p:spTgt spid="121"/>
                                        </p:tgtEl>
                                        <p:attrNameLst>
                                          <p:attrName>ppt_x</p:attrName>
                                        </p:attrNameLst>
                                      </p:cBhvr>
                                      <p:tavLst>
                                        <p:tav tm="0">
                                          <p:val>
                                            <p:strVal val="#ppt_x"/>
                                          </p:val>
                                        </p:tav>
                                        <p:tav tm="100000">
                                          <p:val>
                                            <p:strVal val="#ppt_x"/>
                                          </p:val>
                                        </p:tav>
                                      </p:tavLst>
                                    </p:anim>
                                    <p:anim calcmode="lin" valueType="num">
                                      <p:cBhvr>
                                        <p:cTn dur="400" fill="hold" id="127"/>
                                        <p:tgtEl>
                                          <p:spTgt spid="121"/>
                                        </p:tgtEl>
                                        <p:attrNameLst>
                                          <p:attrName>ppt_y</p:attrName>
                                        </p:attrNameLst>
                                      </p:cBhvr>
                                      <p:tavLst>
                                        <p:tav tm="0">
                                          <p:val>
                                            <p:strVal val="#ppt_y+.1"/>
                                          </p:val>
                                        </p:tav>
                                        <p:tav tm="100000">
                                          <p:val>
                                            <p:strVal val="#ppt_y"/>
                                          </p:val>
                                        </p:tav>
                                      </p:tavLst>
                                    </p:anim>
                                  </p:childTnLst>
                                </p:cTn>
                              </p:par>
                              <p:par>
                                <p:cTn fill="hold" id="128" nodeType="withEffect" presetClass="entr" presetID="42" presetSubtype="0">
                                  <p:stCondLst>
                                    <p:cond delay="100"/>
                                  </p:stCondLst>
                                  <p:childTnLst>
                                    <p:set>
                                      <p:cBhvr>
                                        <p:cTn dur="1" fill="hold" id="129">
                                          <p:stCondLst>
                                            <p:cond delay="0"/>
                                          </p:stCondLst>
                                        </p:cTn>
                                        <p:tgtEl>
                                          <p:spTgt spid="124"/>
                                        </p:tgtEl>
                                        <p:attrNameLst>
                                          <p:attrName>style.visibility</p:attrName>
                                        </p:attrNameLst>
                                      </p:cBhvr>
                                      <p:to>
                                        <p:strVal val="visible"/>
                                      </p:to>
                                    </p:set>
                                    <p:animEffect filter="fade" transition="in">
                                      <p:cBhvr>
                                        <p:cTn dur="400" id="130"/>
                                        <p:tgtEl>
                                          <p:spTgt spid="124"/>
                                        </p:tgtEl>
                                      </p:cBhvr>
                                    </p:animEffect>
                                    <p:anim calcmode="lin" valueType="num">
                                      <p:cBhvr>
                                        <p:cTn dur="400" fill="hold" id="131"/>
                                        <p:tgtEl>
                                          <p:spTgt spid="124"/>
                                        </p:tgtEl>
                                        <p:attrNameLst>
                                          <p:attrName>ppt_x</p:attrName>
                                        </p:attrNameLst>
                                      </p:cBhvr>
                                      <p:tavLst>
                                        <p:tav tm="0">
                                          <p:val>
                                            <p:strVal val="#ppt_x"/>
                                          </p:val>
                                        </p:tav>
                                        <p:tav tm="100000">
                                          <p:val>
                                            <p:strVal val="#ppt_x"/>
                                          </p:val>
                                        </p:tav>
                                      </p:tavLst>
                                    </p:anim>
                                    <p:anim calcmode="lin" valueType="num">
                                      <p:cBhvr>
                                        <p:cTn dur="400" fill="hold" id="132"/>
                                        <p:tgtEl>
                                          <p:spTgt spid="124"/>
                                        </p:tgtEl>
                                        <p:attrNameLst>
                                          <p:attrName>ppt_y</p:attrName>
                                        </p:attrNameLst>
                                      </p:cBhvr>
                                      <p:tavLst>
                                        <p:tav tm="0">
                                          <p:val>
                                            <p:strVal val="#ppt_y+.1"/>
                                          </p:val>
                                        </p:tav>
                                        <p:tav tm="100000">
                                          <p:val>
                                            <p:strVal val="#ppt_y"/>
                                          </p:val>
                                        </p:tav>
                                      </p:tavLst>
                                    </p:anim>
                                  </p:childTnLst>
                                </p:cTn>
                              </p:par>
                            </p:childTnLst>
                          </p:cTn>
                        </p:par>
                        <p:par>
                          <p:cTn fill="hold" id="133" nodeType="afterGroup">
                            <p:stCondLst>
                              <p:cond delay="7500"/>
                            </p:stCondLst>
                            <p:childTnLst>
                              <p:par>
                                <p:cTn fill="hold" id="134" nodeType="afterEffect" presetClass="entr" presetID="22" presetSubtype="1">
                                  <p:stCondLst>
                                    <p:cond delay="0"/>
                                  </p:stCondLst>
                                  <p:childTnLst>
                                    <p:set>
                                      <p:cBhvr>
                                        <p:cTn dur="1" fill="hold" id="135">
                                          <p:stCondLst>
                                            <p:cond delay="0"/>
                                          </p:stCondLst>
                                        </p:cTn>
                                        <p:tgtEl>
                                          <p:spTgt spid="60"/>
                                        </p:tgtEl>
                                        <p:attrNameLst>
                                          <p:attrName>style.visibility</p:attrName>
                                        </p:attrNameLst>
                                      </p:cBhvr>
                                      <p:to>
                                        <p:strVal val="visible"/>
                                      </p:to>
                                    </p:set>
                                    <p:animEffect filter="wipe(up)" transition="in">
                                      <p:cBhvr>
                                        <p:cTn dur="500" id="136"/>
                                        <p:tgtEl>
                                          <p:spTgt spid="60"/>
                                        </p:tgtEl>
                                      </p:cBhvr>
                                    </p:animEffect>
                                  </p:childTnLst>
                                </p:cTn>
                              </p:par>
                            </p:childTnLst>
                          </p:cTn>
                        </p:par>
                        <p:par>
                          <p:cTn fill="hold" id="137" nodeType="afterGroup">
                            <p:stCondLst>
                              <p:cond delay="8000"/>
                            </p:stCondLst>
                            <p:childTnLst>
                              <p:par>
                                <p:cTn fill="hold" id="138" nodeType="afterEffect" presetClass="entr" presetID="42" presetSubtype="0">
                                  <p:stCondLst>
                                    <p:cond delay="0"/>
                                  </p:stCondLst>
                                  <p:childTnLst>
                                    <p:set>
                                      <p:cBhvr>
                                        <p:cTn dur="1" fill="hold" id="139">
                                          <p:stCondLst>
                                            <p:cond delay="0"/>
                                          </p:stCondLst>
                                        </p:cTn>
                                        <p:tgtEl>
                                          <p:spTgt spid="127"/>
                                        </p:tgtEl>
                                        <p:attrNameLst>
                                          <p:attrName>style.visibility</p:attrName>
                                        </p:attrNameLst>
                                      </p:cBhvr>
                                      <p:to>
                                        <p:strVal val="visible"/>
                                      </p:to>
                                    </p:set>
                                    <p:animEffect filter="fade" transition="in">
                                      <p:cBhvr>
                                        <p:cTn dur="400" id="140"/>
                                        <p:tgtEl>
                                          <p:spTgt spid="127"/>
                                        </p:tgtEl>
                                      </p:cBhvr>
                                    </p:animEffect>
                                    <p:anim calcmode="lin" valueType="num">
                                      <p:cBhvr>
                                        <p:cTn dur="400" fill="hold" id="141"/>
                                        <p:tgtEl>
                                          <p:spTgt spid="127"/>
                                        </p:tgtEl>
                                        <p:attrNameLst>
                                          <p:attrName>ppt_x</p:attrName>
                                        </p:attrNameLst>
                                      </p:cBhvr>
                                      <p:tavLst>
                                        <p:tav tm="0">
                                          <p:val>
                                            <p:strVal val="#ppt_x"/>
                                          </p:val>
                                        </p:tav>
                                        <p:tav tm="100000">
                                          <p:val>
                                            <p:strVal val="#ppt_x"/>
                                          </p:val>
                                        </p:tav>
                                      </p:tavLst>
                                    </p:anim>
                                    <p:anim calcmode="lin" valueType="num">
                                      <p:cBhvr>
                                        <p:cTn dur="400" fill="hold" id="142"/>
                                        <p:tgtEl>
                                          <p:spTgt spid="127"/>
                                        </p:tgtEl>
                                        <p:attrNameLst>
                                          <p:attrName>ppt_y</p:attrName>
                                        </p:attrNameLst>
                                      </p:cBhvr>
                                      <p:tavLst>
                                        <p:tav tm="0">
                                          <p:val>
                                            <p:strVal val="#ppt_y+.1"/>
                                          </p:val>
                                        </p:tav>
                                        <p:tav tm="100000">
                                          <p:val>
                                            <p:strVal val="#ppt_y"/>
                                          </p:val>
                                        </p:tav>
                                      </p:tavLst>
                                    </p:anim>
                                  </p:childTnLst>
                                </p:cTn>
                              </p:par>
                              <p:par>
                                <p:cTn fill="hold" id="143" nodeType="withEffect" presetClass="entr" presetID="42" presetSubtype="0">
                                  <p:stCondLst>
                                    <p:cond delay="100"/>
                                  </p:stCondLst>
                                  <p:childTnLst>
                                    <p:set>
                                      <p:cBhvr>
                                        <p:cTn dur="1" fill="hold" id="144">
                                          <p:stCondLst>
                                            <p:cond delay="0"/>
                                          </p:stCondLst>
                                        </p:cTn>
                                        <p:tgtEl>
                                          <p:spTgt spid="130"/>
                                        </p:tgtEl>
                                        <p:attrNameLst>
                                          <p:attrName>style.visibility</p:attrName>
                                        </p:attrNameLst>
                                      </p:cBhvr>
                                      <p:to>
                                        <p:strVal val="visible"/>
                                      </p:to>
                                    </p:set>
                                    <p:animEffect filter="fade" transition="in">
                                      <p:cBhvr>
                                        <p:cTn dur="400" id="145"/>
                                        <p:tgtEl>
                                          <p:spTgt spid="130"/>
                                        </p:tgtEl>
                                      </p:cBhvr>
                                    </p:animEffect>
                                    <p:anim calcmode="lin" valueType="num">
                                      <p:cBhvr>
                                        <p:cTn dur="400" fill="hold" id="146"/>
                                        <p:tgtEl>
                                          <p:spTgt spid="130"/>
                                        </p:tgtEl>
                                        <p:attrNameLst>
                                          <p:attrName>ppt_x</p:attrName>
                                        </p:attrNameLst>
                                      </p:cBhvr>
                                      <p:tavLst>
                                        <p:tav tm="0">
                                          <p:val>
                                            <p:strVal val="#ppt_x"/>
                                          </p:val>
                                        </p:tav>
                                        <p:tav tm="100000">
                                          <p:val>
                                            <p:strVal val="#ppt_x"/>
                                          </p:val>
                                        </p:tav>
                                      </p:tavLst>
                                    </p:anim>
                                    <p:anim calcmode="lin" valueType="num">
                                      <p:cBhvr>
                                        <p:cTn dur="400" fill="hold" id="147"/>
                                        <p:tgtEl>
                                          <p:spTgt spid="130"/>
                                        </p:tgtEl>
                                        <p:attrNameLst>
                                          <p:attrName>ppt_y</p:attrName>
                                        </p:attrNameLst>
                                      </p:cBhvr>
                                      <p:tavLst>
                                        <p:tav tm="0">
                                          <p:val>
                                            <p:strVal val="#ppt_y+.1"/>
                                          </p:val>
                                        </p:tav>
                                        <p:tav tm="100000">
                                          <p:val>
                                            <p:strVal val="#ppt_y"/>
                                          </p:val>
                                        </p:tav>
                                      </p:tavLst>
                                    </p:anim>
                                  </p:childTnLst>
                                </p:cTn>
                              </p:par>
                            </p:childTnLst>
                          </p:cTn>
                        </p:par>
                        <p:par>
                          <p:cTn fill="hold" id="148" nodeType="afterGroup">
                            <p:stCondLst>
                              <p:cond delay="8500"/>
                            </p:stCondLst>
                            <p:childTnLst>
                              <p:par>
                                <p:cTn fill="hold" id="149" nodeType="afterEffect" presetClass="entr" presetID="22" presetSubtype="1">
                                  <p:stCondLst>
                                    <p:cond delay="0"/>
                                  </p:stCondLst>
                                  <p:childTnLst>
                                    <p:set>
                                      <p:cBhvr>
                                        <p:cTn dur="1" fill="hold" id="150">
                                          <p:stCondLst>
                                            <p:cond delay="0"/>
                                          </p:stCondLst>
                                        </p:cTn>
                                        <p:tgtEl>
                                          <p:spTgt spid="35"/>
                                        </p:tgtEl>
                                        <p:attrNameLst>
                                          <p:attrName>style.visibility</p:attrName>
                                        </p:attrNameLst>
                                      </p:cBhvr>
                                      <p:to>
                                        <p:strVal val="visible"/>
                                      </p:to>
                                    </p:set>
                                    <p:animEffect filter="wipe(up)" transition="in">
                                      <p:cBhvr>
                                        <p:cTn dur="500" id="151"/>
                                        <p:tgtEl>
                                          <p:spTgt spid="35"/>
                                        </p:tgtEl>
                                      </p:cBhvr>
                                    </p:animEffect>
                                  </p:childTnLst>
                                </p:cTn>
                              </p:par>
                            </p:childTnLst>
                          </p:cTn>
                        </p:par>
                        <p:par>
                          <p:cTn fill="hold" id="152" nodeType="afterGroup">
                            <p:stCondLst>
                              <p:cond delay="9000"/>
                            </p:stCondLst>
                            <p:childTnLst>
                              <p:par>
                                <p:cTn fill="hold" id="153" nodeType="afterEffect" presetClass="entr" presetID="42" presetSubtype="0">
                                  <p:stCondLst>
                                    <p:cond delay="0"/>
                                  </p:stCondLst>
                                  <p:childTnLst>
                                    <p:set>
                                      <p:cBhvr>
                                        <p:cTn dur="1" fill="hold" id="154">
                                          <p:stCondLst>
                                            <p:cond delay="0"/>
                                          </p:stCondLst>
                                        </p:cTn>
                                        <p:tgtEl>
                                          <p:spTgt spid="133"/>
                                        </p:tgtEl>
                                        <p:attrNameLst>
                                          <p:attrName>style.visibility</p:attrName>
                                        </p:attrNameLst>
                                      </p:cBhvr>
                                      <p:to>
                                        <p:strVal val="visible"/>
                                      </p:to>
                                    </p:set>
                                    <p:animEffect filter="fade" transition="in">
                                      <p:cBhvr>
                                        <p:cTn dur="400" id="155"/>
                                        <p:tgtEl>
                                          <p:spTgt spid="133"/>
                                        </p:tgtEl>
                                      </p:cBhvr>
                                    </p:animEffect>
                                    <p:anim calcmode="lin" valueType="num">
                                      <p:cBhvr>
                                        <p:cTn dur="400" fill="hold" id="156"/>
                                        <p:tgtEl>
                                          <p:spTgt spid="133"/>
                                        </p:tgtEl>
                                        <p:attrNameLst>
                                          <p:attrName>ppt_x</p:attrName>
                                        </p:attrNameLst>
                                      </p:cBhvr>
                                      <p:tavLst>
                                        <p:tav tm="0">
                                          <p:val>
                                            <p:strVal val="#ppt_x"/>
                                          </p:val>
                                        </p:tav>
                                        <p:tav tm="100000">
                                          <p:val>
                                            <p:strVal val="#ppt_x"/>
                                          </p:val>
                                        </p:tav>
                                      </p:tavLst>
                                    </p:anim>
                                    <p:anim calcmode="lin" valueType="num">
                                      <p:cBhvr>
                                        <p:cTn dur="400" fill="hold" id="157"/>
                                        <p:tgtEl>
                                          <p:spTgt spid="133"/>
                                        </p:tgtEl>
                                        <p:attrNameLst>
                                          <p:attrName>ppt_y</p:attrName>
                                        </p:attrNameLst>
                                      </p:cBhvr>
                                      <p:tavLst>
                                        <p:tav tm="0">
                                          <p:val>
                                            <p:strVal val="#ppt_y+.1"/>
                                          </p:val>
                                        </p:tav>
                                        <p:tav tm="100000">
                                          <p:val>
                                            <p:strVal val="#ppt_y"/>
                                          </p:val>
                                        </p:tav>
                                      </p:tavLst>
                                    </p:anim>
                                  </p:childTnLst>
                                </p:cTn>
                              </p:par>
                              <p:par>
                                <p:cTn fill="hold" id="158" nodeType="withEffect" presetClass="entr" presetID="42" presetSubtype="0">
                                  <p:stCondLst>
                                    <p:cond delay="100"/>
                                  </p:stCondLst>
                                  <p:childTnLst>
                                    <p:set>
                                      <p:cBhvr>
                                        <p:cTn dur="1" fill="hold" id="159">
                                          <p:stCondLst>
                                            <p:cond delay="0"/>
                                          </p:stCondLst>
                                        </p:cTn>
                                        <p:tgtEl>
                                          <p:spTgt spid="136"/>
                                        </p:tgtEl>
                                        <p:attrNameLst>
                                          <p:attrName>style.visibility</p:attrName>
                                        </p:attrNameLst>
                                      </p:cBhvr>
                                      <p:to>
                                        <p:strVal val="visible"/>
                                      </p:to>
                                    </p:set>
                                    <p:animEffect filter="fade" transition="in">
                                      <p:cBhvr>
                                        <p:cTn dur="400" id="160"/>
                                        <p:tgtEl>
                                          <p:spTgt spid="136"/>
                                        </p:tgtEl>
                                      </p:cBhvr>
                                    </p:animEffect>
                                    <p:anim calcmode="lin" valueType="num">
                                      <p:cBhvr>
                                        <p:cTn dur="400" fill="hold" id="161"/>
                                        <p:tgtEl>
                                          <p:spTgt spid="136"/>
                                        </p:tgtEl>
                                        <p:attrNameLst>
                                          <p:attrName>ppt_x</p:attrName>
                                        </p:attrNameLst>
                                      </p:cBhvr>
                                      <p:tavLst>
                                        <p:tav tm="0">
                                          <p:val>
                                            <p:strVal val="#ppt_x"/>
                                          </p:val>
                                        </p:tav>
                                        <p:tav tm="100000">
                                          <p:val>
                                            <p:strVal val="#ppt_x"/>
                                          </p:val>
                                        </p:tav>
                                      </p:tavLst>
                                    </p:anim>
                                    <p:anim calcmode="lin" valueType="num">
                                      <p:cBhvr>
                                        <p:cTn dur="400" fill="hold" id="162"/>
                                        <p:tgtEl>
                                          <p:spTgt spid="136"/>
                                        </p:tgtEl>
                                        <p:attrNameLst>
                                          <p:attrName>ppt_y</p:attrName>
                                        </p:attrNameLst>
                                      </p:cBhvr>
                                      <p:tavLst>
                                        <p:tav tm="0">
                                          <p:val>
                                            <p:strVal val="#ppt_y+.1"/>
                                          </p:val>
                                        </p:tav>
                                        <p:tav tm="100000">
                                          <p:val>
                                            <p:strVal val="#ppt_y"/>
                                          </p:val>
                                        </p:tav>
                                      </p:tavLst>
                                    </p:anim>
                                  </p:childTnLst>
                                </p:cTn>
                              </p:par>
                              <p:par>
                                <p:cTn fill="hold" id="163" nodeType="withEffect" presetClass="entr" presetID="42" presetSubtype="0">
                                  <p:stCondLst>
                                    <p:cond delay="200"/>
                                  </p:stCondLst>
                                  <p:childTnLst>
                                    <p:set>
                                      <p:cBhvr>
                                        <p:cTn dur="1" fill="hold" id="164">
                                          <p:stCondLst>
                                            <p:cond delay="0"/>
                                          </p:stCondLst>
                                        </p:cTn>
                                        <p:tgtEl>
                                          <p:spTgt spid="139"/>
                                        </p:tgtEl>
                                        <p:attrNameLst>
                                          <p:attrName>style.visibility</p:attrName>
                                        </p:attrNameLst>
                                      </p:cBhvr>
                                      <p:to>
                                        <p:strVal val="visible"/>
                                      </p:to>
                                    </p:set>
                                    <p:animEffect filter="fade" transition="in">
                                      <p:cBhvr>
                                        <p:cTn dur="400" id="165"/>
                                        <p:tgtEl>
                                          <p:spTgt spid="139"/>
                                        </p:tgtEl>
                                      </p:cBhvr>
                                    </p:animEffect>
                                    <p:anim calcmode="lin" valueType="num">
                                      <p:cBhvr>
                                        <p:cTn dur="400" fill="hold" id="166"/>
                                        <p:tgtEl>
                                          <p:spTgt spid="139"/>
                                        </p:tgtEl>
                                        <p:attrNameLst>
                                          <p:attrName>ppt_x</p:attrName>
                                        </p:attrNameLst>
                                      </p:cBhvr>
                                      <p:tavLst>
                                        <p:tav tm="0">
                                          <p:val>
                                            <p:strVal val="#ppt_x"/>
                                          </p:val>
                                        </p:tav>
                                        <p:tav tm="100000">
                                          <p:val>
                                            <p:strVal val="#ppt_x"/>
                                          </p:val>
                                        </p:tav>
                                      </p:tavLst>
                                    </p:anim>
                                    <p:anim calcmode="lin" valueType="num">
                                      <p:cBhvr>
                                        <p:cTn dur="400" fill="hold" id="167"/>
                                        <p:tgtEl>
                                          <p:spTgt spid="139"/>
                                        </p:tgtEl>
                                        <p:attrNameLst>
                                          <p:attrName>ppt_y</p:attrName>
                                        </p:attrNameLst>
                                      </p:cBhvr>
                                      <p:tavLst>
                                        <p:tav tm="0">
                                          <p:val>
                                            <p:strVal val="#ppt_y+.1"/>
                                          </p:val>
                                        </p:tav>
                                        <p:tav tm="100000">
                                          <p:val>
                                            <p:strVal val="#ppt_y"/>
                                          </p:val>
                                        </p:tav>
                                      </p:tavLst>
                                    </p:anim>
                                  </p:childTnLst>
                                </p:cTn>
                              </p:par>
                              <p:par>
                                <p:cTn fill="hold" id="168" nodeType="withEffect" presetClass="entr" presetID="42" presetSubtype="0">
                                  <p:stCondLst>
                                    <p:cond delay="300"/>
                                  </p:stCondLst>
                                  <p:childTnLst>
                                    <p:set>
                                      <p:cBhvr>
                                        <p:cTn dur="1" fill="hold" id="169">
                                          <p:stCondLst>
                                            <p:cond delay="0"/>
                                          </p:stCondLst>
                                        </p:cTn>
                                        <p:tgtEl>
                                          <p:spTgt spid="142"/>
                                        </p:tgtEl>
                                        <p:attrNameLst>
                                          <p:attrName>style.visibility</p:attrName>
                                        </p:attrNameLst>
                                      </p:cBhvr>
                                      <p:to>
                                        <p:strVal val="visible"/>
                                      </p:to>
                                    </p:set>
                                    <p:animEffect filter="fade" transition="in">
                                      <p:cBhvr>
                                        <p:cTn dur="400" id="170"/>
                                        <p:tgtEl>
                                          <p:spTgt spid="142"/>
                                        </p:tgtEl>
                                      </p:cBhvr>
                                    </p:animEffect>
                                    <p:anim calcmode="lin" valueType="num">
                                      <p:cBhvr>
                                        <p:cTn dur="400" fill="hold" id="171"/>
                                        <p:tgtEl>
                                          <p:spTgt spid="142"/>
                                        </p:tgtEl>
                                        <p:attrNameLst>
                                          <p:attrName>ppt_x</p:attrName>
                                        </p:attrNameLst>
                                      </p:cBhvr>
                                      <p:tavLst>
                                        <p:tav tm="0">
                                          <p:val>
                                            <p:strVal val="#ppt_x"/>
                                          </p:val>
                                        </p:tav>
                                        <p:tav tm="100000">
                                          <p:val>
                                            <p:strVal val="#ppt_x"/>
                                          </p:val>
                                        </p:tav>
                                      </p:tavLst>
                                    </p:anim>
                                    <p:anim calcmode="lin" valueType="num">
                                      <p:cBhvr>
                                        <p:cTn dur="400" fill="hold" id="172"/>
                                        <p:tgtEl>
                                          <p:spTgt spid="142"/>
                                        </p:tgtEl>
                                        <p:attrNameLst>
                                          <p:attrName>ppt_y</p:attrName>
                                        </p:attrNameLst>
                                      </p:cBhvr>
                                      <p:tavLst>
                                        <p:tav tm="0">
                                          <p:val>
                                            <p:strVal val="#ppt_y+.1"/>
                                          </p:val>
                                        </p:tav>
                                        <p:tav tm="100000">
                                          <p:val>
                                            <p:strVal val="#ppt_y"/>
                                          </p:val>
                                        </p:tav>
                                      </p:tavLst>
                                    </p:anim>
                                  </p:childTnLst>
                                </p:cTn>
                              </p:par>
                              <p:par>
                                <p:cTn fill="hold" id="173" nodeType="withEffect" presetClass="entr" presetID="42" presetSubtype="0">
                                  <p:stCondLst>
                                    <p:cond delay="400"/>
                                  </p:stCondLst>
                                  <p:childTnLst>
                                    <p:set>
                                      <p:cBhvr>
                                        <p:cTn dur="1" fill="hold" id="174">
                                          <p:stCondLst>
                                            <p:cond delay="0"/>
                                          </p:stCondLst>
                                        </p:cTn>
                                        <p:tgtEl>
                                          <p:spTgt spid="145"/>
                                        </p:tgtEl>
                                        <p:attrNameLst>
                                          <p:attrName>style.visibility</p:attrName>
                                        </p:attrNameLst>
                                      </p:cBhvr>
                                      <p:to>
                                        <p:strVal val="visible"/>
                                      </p:to>
                                    </p:set>
                                    <p:animEffect filter="fade" transition="in">
                                      <p:cBhvr>
                                        <p:cTn dur="400" id="175"/>
                                        <p:tgtEl>
                                          <p:spTgt spid="145"/>
                                        </p:tgtEl>
                                      </p:cBhvr>
                                    </p:animEffect>
                                    <p:anim calcmode="lin" valueType="num">
                                      <p:cBhvr>
                                        <p:cTn dur="400" fill="hold" id="176"/>
                                        <p:tgtEl>
                                          <p:spTgt spid="145"/>
                                        </p:tgtEl>
                                        <p:attrNameLst>
                                          <p:attrName>ppt_x</p:attrName>
                                        </p:attrNameLst>
                                      </p:cBhvr>
                                      <p:tavLst>
                                        <p:tav tm="0">
                                          <p:val>
                                            <p:strVal val="#ppt_x"/>
                                          </p:val>
                                        </p:tav>
                                        <p:tav tm="100000">
                                          <p:val>
                                            <p:strVal val="#ppt_x"/>
                                          </p:val>
                                        </p:tav>
                                      </p:tavLst>
                                    </p:anim>
                                    <p:anim calcmode="lin" valueType="num">
                                      <p:cBhvr>
                                        <p:cTn dur="400" fill="hold" id="177"/>
                                        <p:tgtEl>
                                          <p:spTgt spid="145"/>
                                        </p:tgtEl>
                                        <p:attrNameLst>
                                          <p:attrName>ppt_y</p:attrName>
                                        </p:attrNameLst>
                                      </p:cBhvr>
                                      <p:tavLst>
                                        <p:tav tm="0">
                                          <p:val>
                                            <p:strVal val="#ppt_y+.1"/>
                                          </p:val>
                                        </p:tav>
                                        <p:tav tm="100000">
                                          <p:val>
                                            <p:strVal val="#ppt_y"/>
                                          </p:val>
                                        </p:tav>
                                      </p:tavLst>
                                    </p:anim>
                                  </p:childTnLst>
                                </p:cTn>
                              </p:par>
                            </p:childTnLst>
                          </p:cTn>
                        </p:par>
                        <p:par>
                          <p:cTn fill="hold" id="178" nodeType="afterGroup">
                            <p:stCondLst>
                              <p:cond delay="9800"/>
                            </p:stCondLst>
                            <p:childTnLst>
                              <p:par>
                                <p:cTn fill="hold" id="179" nodeType="afterEffect" presetClass="entr" presetID="22" presetSubtype="1">
                                  <p:stCondLst>
                                    <p:cond delay="0"/>
                                  </p:stCondLst>
                                  <p:childTnLst>
                                    <p:set>
                                      <p:cBhvr>
                                        <p:cTn dur="1" fill="hold" id="180">
                                          <p:stCondLst>
                                            <p:cond delay="0"/>
                                          </p:stCondLst>
                                        </p:cTn>
                                        <p:tgtEl>
                                          <p:spTgt spid="44"/>
                                        </p:tgtEl>
                                        <p:attrNameLst>
                                          <p:attrName>style.visibility</p:attrName>
                                        </p:attrNameLst>
                                      </p:cBhvr>
                                      <p:to>
                                        <p:strVal val="visible"/>
                                      </p:to>
                                    </p:set>
                                    <p:animEffect filter="wipe(up)" transition="in">
                                      <p:cBhvr>
                                        <p:cTn dur="500" id="181"/>
                                        <p:tgtEl>
                                          <p:spTgt spid="44"/>
                                        </p:tgtEl>
                                      </p:cBhvr>
                                    </p:animEffect>
                                  </p:childTnLst>
                                </p:cTn>
                              </p:par>
                            </p:childTnLst>
                          </p:cTn>
                        </p:par>
                        <p:par>
                          <p:cTn fill="hold" id="182" nodeType="afterGroup">
                            <p:stCondLst>
                              <p:cond delay="10300"/>
                            </p:stCondLst>
                            <p:childTnLst>
                              <p:par>
                                <p:cTn fill="hold" id="183" nodeType="afterEffect" presetClass="entr" presetID="42" presetSubtype="0">
                                  <p:stCondLst>
                                    <p:cond delay="0"/>
                                  </p:stCondLst>
                                  <p:childTnLst>
                                    <p:set>
                                      <p:cBhvr>
                                        <p:cTn dur="1" fill="hold" id="184">
                                          <p:stCondLst>
                                            <p:cond delay="0"/>
                                          </p:stCondLst>
                                        </p:cTn>
                                        <p:tgtEl>
                                          <p:spTgt spid="148"/>
                                        </p:tgtEl>
                                        <p:attrNameLst>
                                          <p:attrName>style.visibility</p:attrName>
                                        </p:attrNameLst>
                                      </p:cBhvr>
                                      <p:to>
                                        <p:strVal val="visible"/>
                                      </p:to>
                                    </p:set>
                                    <p:animEffect filter="fade" transition="in">
                                      <p:cBhvr>
                                        <p:cTn dur="400" id="185"/>
                                        <p:tgtEl>
                                          <p:spTgt spid="148"/>
                                        </p:tgtEl>
                                      </p:cBhvr>
                                    </p:animEffect>
                                    <p:anim calcmode="lin" valueType="num">
                                      <p:cBhvr>
                                        <p:cTn dur="400" fill="hold" id="186"/>
                                        <p:tgtEl>
                                          <p:spTgt spid="148"/>
                                        </p:tgtEl>
                                        <p:attrNameLst>
                                          <p:attrName>ppt_x</p:attrName>
                                        </p:attrNameLst>
                                      </p:cBhvr>
                                      <p:tavLst>
                                        <p:tav tm="0">
                                          <p:val>
                                            <p:strVal val="#ppt_x"/>
                                          </p:val>
                                        </p:tav>
                                        <p:tav tm="100000">
                                          <p:val>
                                            <p:strVal val="#ppt_x"/>
                                          </p:val>
                                        </p:tav>
                                      </p:tavLst>
                                    </p:anim>
                                    <p:anim calcmode="lin" valueType="num">
                                      <p:cBhvr>
                                        <p:cTn dur="400" fill="hold" id="187"/>
                                        <p:tgtEl>
                                          <p:spTgt spid="148"/>
                                        </p:tgtEl>
                                        <p:attrNameLst>
                                          <p:attrName>ppt_y</p:attrName>
                                        </p:attrNameLst>
                                      </p:cBhvr>
                                      <p:tavLst>
                                        <p:tav tm="0">
                                          <p:val>
                                            <p:strVal val="#ppt_y+.1"/>
                                          </p:val>
                                        </p:tav>
                                        <p:tav tm="100000">
                                          <p:val>
                                            <p:strVal val="#ppt_y"/>
                                          </p:val>
                                        </p:tav>
                                      </p:tavLst>
                                    </p:anim>
                                  </p:childTnLst>
                                </p:cTn>
                              </p:par>
                              <p:par>
                                <p:cTn fill="hold" id="188" nodeType="withEffect" presetClass="entr" presetID="42" presetSubtype="0">
                                  <p:stCondLst>
                                    <p:cond delay="100"/>
                                  </p:stCondLst>
                                  <p:childTnLst>
                                    <p:set>
                                      <p:cBhvr>
                                        <p:cTn dur="1" fill="hold" id="189">
                                          <p:stCondLst>
                                            <p:cond delay="0"/>
                                          </p:stCondLst>
                                        </p:cTn>
                                        <p:tgtEl>
                                          <p:spTgt spid="151"/>
                                        </p:tgtEl>
                                        <p:attrNameLst>
                                          <p:attrName>style.visibility</p:attrName>
                                        </p:attrNameLst>
                                      </p:cBhvr>
                                      <p:to>
                                        <p:strVal val="visible"/>
                                      </p:to>
                                    </p:set>
                                    <p:animEffect filter="fade" transition="in">
                                      <p:cBhvr>
                                        <p:cTn dur="400" id="190"/>
                                        <p:tgtEl>
                                          <p:spTgt spid="151"/>
                                        </p:tgtEl>
                                      </p:cBhvr>
                                    </p:animEffect>
                                    <p:anim calcmode="lin" valueType="num">
                                      <p:cBhvr>
                                        <p:cTn dur="400" fill="hold" id="191"/>
                                        <p:tgtEl>
                                          <p:spTgt spid="151"/>
                                        </p:tgtEl>
                                        <p:attrNameLst>
                                          <p:attrName>ppt_x</p:attrName>
                                        </p:attrNameLst>
                                      </p:cBhvr>
                                      <p:tavLst>
                                        <p:tav tm="0">
                                          <p:val>
                                            <p:strVal val="#ppt_x"/>
                                          </p:val>
                                        </p:tav>
                                        <p:tav tm="100000">
                                          <p:val>
                                            <p:strVal val="#ppt_x"/>
                                          </p:val>
                                        </p:tav>
                                      </p:tavLst>
                                    </p:anim>
                                    <p:anim calcmode="lin" valueType="num">
                                      <p:cBhvr>
                                        <p:cTn dur="400" fill="hold" id="192"/>
                                        <p:tgtEl>
                                          <p:spTgt spid="151"/>
                                        </p:tgtEl>
                                        <p:attrNameLst>
                                          <p:attrName>ppt_y</p:attrName>
                                        </p:attrNameLst>
                                      </p:cBhvr>
                                      <p:tavLst>
                                        <p:tav tm="0">
                                          <p:val>
                                            <p:strVal val="#ppt_y+.1"/>
                                          </p:val>
                                        </p:tav>
                                        <p:tav tm="100000">
                                          <p:val>
                                            <p:strVal val="#ppt_y"/>
                                          </p:val>
                                        </p:tav>
                                      </p:tavLst>
                                    </p:anim>
                                  </p:childTnLst>
                                </p:cTn>
                              </p:par>
                              <p:par>
                                <p:cTn fill="hold" id="193" nodeType="withEffect" presetClass="entr" presetID="42" presetSubtype="0">
                                  <p:stCondLst>
                                    <p:cond delay="200"/>
                                  </p:stCondLst>
                                  <p:childTnLst>
                                    <p:set>
                                      <p:cBhvr>
                                        <p:cTn dur="1" fill="hold" id="194">
                                          <p:stCondLst>
                                            <p:cond delay="0"/>
                                          </p:stCondLst>
                                        </p:cTn>
                                        <p:tgtEl>
                                          <p:spTgt spid="154"/>
                                        </p:tgtEl>
                                        <p:attrNameLst>
                                          <p:attrName>style.visibility</p:attrName>
                                        </p:attrNameLst>
                                      </p:cBhvr>
                                      <p:to>
                                        <p:strVal val="visible"/>
                                      </p:to>
                                    </p:set>
                                    <p:animEffect filter="fade" transition="in">
                                      <p:cBhvr>
                                        <p:cTn dur="400" id="195"/>
                                        <p:tgtEl>
                                          <p:spTgt spid="154"/>
                                        </p:tgtEl>
                                      </p:cBhvr>
                                    </p:animEffect>
                                    <p:anim calcmode="lin" valueType="num">
                                      <p:cBhvr>
                                        <p:cTn dur="400" fill="hold" id="196"/>
                                        <p:tgtEl>
                                          <p:spTgt spid="154"/>
                                        </p:tgtEl>
                                        <p:attrNameLst>
                                          <p:attrName>ppt_x</p:attrName>
                                        </p:attrNameLst>
                                      </p:cBhvr>
                                      <p:tavLst>
                                        <p:tav tm="0">
                                          <p:val>
                                            <p:strVal val="#ppt_x"/>
                                          </p:val>
                                        </p:tav>
                                        <p:tav tm="100000">
                                          <p:val>
                                            <p:strVal val="#ppt_x"/>
                                          </p:val>
                                        </p:tav>
                                      </p:tavLst>
                                    </p:anim>
                                    <p:anim calcmode="lin" valueType="num">
                                      <p:cBhvr>
                                        <p:cTn dur="400" fill="hold" id="197"/>
                                        <p:tgtEl>
                                          <p:spTgt spid="15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54"/>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http://www.deepbbs.org</Company>
  <PresentationFormat>自定义</PresentationFormat>
  <Paragraphs>774</Paragraphs>
  <Slides>40</Slides>
  <Notes>40</Notes>
  <TotalTime>576</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40</vt:i4>
      </vt:variant>
    </vt:vector>
  </HeadingPairs>
  <TitlesOfParts>
    <vt:vector baseType="lpstr" size="57">
      <vt:lpstr>Arial</vt:lpstr>
      <vt:lpstr>Calibri</vt:lpstr>
      <vt:lpstr>Calibri Light</vt:lpstr>
      <vt:lpstr>微软雅黑</vt:lpstr>
      <vt:lpstr>Impact MT Std</vt:lpstr>
      <vt:lpstr>造字工房俊雅锐宋体验版常规体</vt:lpstr>
      <vt:lpstr>Impact</vt:lpstr>
      <vt:lpstr>宋体</vt:lpstr>
      <vt:lpstr>DIN-BoldItalic</vt:lpstr>
      <vt:lpstr>Open Sans</vt:lpstr>
      <vt:lpstr>Times New Roman</vt:lpstr>
      <vt:lpstr>方正超粗黑简体</vt:lpstr>
      <vt:lpstr>Segoe UI Black</vt:lpstr>
      <vt:lpstr>Bebas Neue</vt:lpstr>
      <vt:lpstr>Roboto</vt:lpstr>
      <vt:lpstr>Lucida Sans Unicode</vt:lpstr>
      <vt:lpstr>清风素材 https://12sc.taobao.com/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cp:contentStatus>12sc.taobao.com</cp:contentStatus>
  <dcterms:created xsi:type="dcterms:W3CDTF">2015-10-15T11:58:20Z</dcterms:created>
  <cp:lastModifiedBy>Administrator</cp:lastModifiedBy>
  <dcterms:modified xsi:type="dcterms:W3CDTF">2021-08-20T10:54:23Z</dcterms:modified>
  <cp:revision>132</cp:revision>
  <dc:subject>12sc.taobao.com</dc:subject>
  <dc:title>PowerPoint 演示文稿</dc:title>
</cp:coreProperties>
</file>