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4"/>
  </p:notes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87" r:id="rId12"/>
    <p:sldId id="268" r:id="rId13"/>
    <p:sldId id="269" r:id="rId14"/>
    <p:sldId id="270" r:id="rId15"/>
    <p:sldId id="271" r:id="rId16"/>
    <p:sldId id="288" r:id="rId17"/>
    <p:sldId id="273" r:id="rId18"/>
    <p:sldId id="274" r:id="rId19"/>
    <p:sldId id="275" r:id="rId20"/>
    <p:sldId id="276" r:id="rId21"/>
    <p:sldId id="289" r:id="rId22"/>
    <p:sldId id="278" r:id="rId23"/>
    <p:sldId id="283" r:id="rId24"/>
    <p:sldId id="284" r:id="rId25"/>
    <p:sldId id="291" r:id="rId26"/>
    <p:sldId id="285" r:id="rId27"/>
    <p:sldId id="286" r:id="rId28"/>
  </p:sldIdLst>
  <p:sldSz cx="11522075" cy="6480175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366" y="7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tags/tag1.xml" Type="http://schemas.openxmlformats.org/officeDocument/2006/relationships/tags"/><Relationship Id="rId3" Target="slideMasters/slideMaster3.xml" Type="http://schemas.openxmlformats.org/officeDocument/2006/relationships/slide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34" Target="revisionInfo.xml" Type="http://schemas.microsoft.com/office/2015/10/relationships/revisionInfo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theme/themeOverride2.xml" Type="http://schemas.openxmlformats.org/officeDocument/2006/relationships/themeOverrid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../theme/themeOverride3.xml" Type="http://schemas.openxmlformats.org/officeDocument/2006/relationships/themeOverrid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../theme/themeOverride4.xml" Type="http://schemas.openxmlformats.org/officeDocument/2006/relationships/themeOverrid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../theme/themeOverride5.xml" Type="http://schemas.openxmlformats.org/officeDocument/2006/relationships/themeOverrid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invertIfNegative val="1"/>
            <c:spPr>
              <a:solidFill>
                <a:srgbClr val="FFFFFF"/>
              </a:solidFill>
            </c:spPr>
            <c:extLst>
              <c:ext xmlns:c16="http://schemas.microsoft.com/office/drawing/2014/chart" uri="{C3380CC4-5D6E-409C-BE32-E72D297353CC}">
                <c16:uniqueId val="{00000001-BAC2-4E33-BBE1-0F35BCFB8157}"/>
              </c:ext>
            </c:extLst>
          </c:dPt>
          <c:dPt>
            <c:idx val="1"/>
            <c:invertIfNegative val="1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3-BAC2-4E33-BBE1-0F35BCFB8157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2-4E33-BBE1-0F35BCFB8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0000">
                <a:lumMod val="50000"/>
                <a:lumOff val="50000"/>
              </a:srgbClr>
            </a:solidFill>
          </c:spPr>
          <c:dPt>
            <c:idx val="0"/>
            <c:invertIfNegative val="1"/>
            <c:spPr>
              <a:solidFill>
                <a:srgbClr val="000000"/>
              </a:solidFill>
            </c:spPr>
            <c:extLst>
              <c:ext xmlns:c16="http://schemas.microsoft.com/office/drawing/2014/chart" uri="{C3380CC4-5D6E-409C-BE32-E72D297353CC}">
                <c16:uniqueId val="{00000001-197B-4A8D-872C-5C63F2BF3B4C}"/>
              </c:ext>
            </c:extLst>
          </c:dPt>
          <c:dPt>
            <c:idx val="1"/>
            <c:invertIfNegative val="1"/>
            <c:extLst>
              <c:ext xmlns:c16="http://schemas.microsoft.com/office/drawing/2014/chart" uri="{C3380CC4-5D6E-409C-BE32-E72D297353CC}">
                <c16:uniqueId val="{00000002-197B-4A8D-872C-5C63F2BF3B4C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7B-4A8D-872C-5C63F2BF3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invertIfNegative val="1"/>
            <c:spPr>
              <a:solidFill>
                <a:srgbClr val="FFFFFF"/>
              </a:solidFill>
            </c:spPr>
            <c:extLst>
              <c:ext xmlns:c16="http://schemas.microsoft.com/office/drawing/2014/chart" uri="{C3380CC4-5D6E-409C-BE32-E72D297353CC}">
                <c16:uniqueId val="{00000001-2E7A-4B9A-9CF2-03249FCDF2A5}"/>
              </c:ext>
            </c:extLst>
          </c:dPt>
          <c:dPt>
            <c:idx val="1"/>
            <c:invertIfNegative val="1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3-2E7A-4B9A-9CF2-03249FCDF2A5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6.5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7A-4B9A-9CF2-03249FCDF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invertIfNegative val="1"/>
            <c:spPr>
              <a:solidFill>
                <a:srgbClr val="000000">
                  <a:lumMod val="50000"/>
                  <a:lumOff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4BE4-4D94-8EE1-906E1C52375D}"/>
              </c:ext>
            </c:extLst>
          </c:dPt>
          <c:dPt>
            <c:idx val="1"/>
            <c:invertIfNegative val="1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4BE4-4D94-8EE1-906E1C52375D}"/>
              </c:ext>
            </c:extLst>
          </c:dPt>
          <c:dPt>
            <c:idx val="2"/>
            <c:invertIfNegative val="1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5-4BE4-4D94-8EE1-906E1C52375D}"/>
              </c:ext>
            </c:extLst>
          </c:dPt>
          <c:dPt>
            <c:idx val="3"/>
            <c:invertIfNegative val="1"/>
            <c:spPr>
              <a:solidFill>
                <a:srgbClr val="000000"/>
              </a:solidFill>
            </c:spPr>
            <c:extLst>
              <c:ext xmlns:c16="http://schemas.microsoft.com/office/drawing/2014/chart" uri="{C3380CC4-5D6E-409C-BE32-E72D297353CC}">
                <c16:uniqueId val="{00000007-4BE4-4D94-8EE1-906E1C52375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E4-4D94-8EE1-906E1C52375D}"/>
                </c:ext>
              </c:extLst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17</a:t>
                    </a:r>
                    <a:r>
                      <a:rPr lang="en-US" altLang="zh-CN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E4-4D94-8EE1-906E1C52375D}"/>
                </c:ext>
              </c:extLst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mtId="4294967295">
                    <a:solidFill>
                      <a:schemeClr val="bg1"/>
                    </a:solidFill>
                  </a:defRPr>
                </a:pPr>
                <a:endParaRPr smtId="4294967295">
                  <a:solidFill>
                    <a:schemeClr val="bg1"/>
                  </a:solidFill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0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3.2</c:v>
                </c:pt>
                <c:pt idx="2">
                  <c:v>1.4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E4-4D94-8EE1-906E1C523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</c:plotArea>
    <c:plotVisOnly val="1"/>
    <c:dispBlanksAs val="gap"/>
    <c:showDLblsOverMax val="0"/>
  </c:chart>
  <c:txPr>
    <a:bodyPr/>
    <a:p>
      <a:pPr>
        <a:defRPr sz="1200" b="0" smtId="4294967295">
          <a:solidFill>
            <a:schemeClr val="bg1"/>
          </a:solidFill>
          <a:latin typeface="+mn-ea"/>
          <a:ea typeface="+mn-ea"/>
        </a:defRPr>
      </a:pPr>
      <a:endParaRPr sz="1200" b="0" smtId="4294967295">
        <a:solidFill>
          <a:schemeClr val="bg1"/>
        </a:solidFill>
        <a:latin typeface="+mn-ea"/>
        <a:ea typeface="+mn-ea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9911209642887115"/>
          <c:y val="0.2388392835855484"/>
          <c:w val="0.90788012742996216"/>
          <c:h val="0.60267859697341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标题 01</c:v>
                </c:pt>
              </c:strCache>
            </c:strRef>
          </c:tx>
          <c:spPr>
            <a:solidFill>
              <a:schemeClr val="accent2"/>
            </a:solidFill>
            <a:ln w="9520"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rgbClr val="FFFFFF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50-4A3B-BD68-27B7B1A7C516}"/>
              </c:ext>
            </c:extLst>
          </c:dPt>
          <c:dPt>
            <c:idx val="1"/>
            <c:invertIfNegative val="0"/>
            <c:spPr>
              <a:solidFill>
                <a:srgbClr val="FFFFFF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50-4A3B-BD68-27B7B1A7C516}"/>
              </c:ext>
            </c:extLst>
          </c:dPt>
          <c:dPt>
            <c:idx val="2"/>
            <c:invertIfNegative val="0"/>
            <c:spPr>
              <a:solidFill>
                <a:srgbClr val="FFFFFF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50-4A3B-BD68-27B7B1A7C516}"/>
              </c:ext>
            </c:extLst>
          </c:dPt>
          <c:dPt>
            <c:idx val="3"/>
            <c:invertIfNegative val="0"/>
            <c:spPr>
              <a:solidFill>
                <a:srgbClr val="FFFFFF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50-4A3B-BD68-27B7B1A7C516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50-4A3B-BD68-27B7B1A7C5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标题 02</c:v>
                </c:pt>
              </c:strCache>
            </c:strRef>
          </c:tx>
          <c:spPr>
            <a:solidFill>
              <a:srgbClr val="000000"/>
            </a:solidFill>
            <a:ln w="9520"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50-4A3B-BD68-27B7B1A7C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10"/>
        <c:overlap/>
        <c:axId val="172214672"/>
        <c:axId val="172215232"/>
      </c:barChart>
      <c:catAx>
        <c:axId val="172214672"/>
        <c:scaling>
          <c:orientation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4760">
            <a:solidFill>
              <a:srgbClr val="000000"/>
            </a:solidFill>
            <a:prstDash val="solid"/>
          </a:ln>
        </c:spPr>
        <c:txPr>
          <a:bodyPr rot="0" vert="horz"/>
          <a:p>
            <a:pPr>
              <a:defRPr/>
            </a:pPr>
            <a:endParaRPr lang="zh-CN"/>
          </a:p>
        </c:txPr>
        <c:crossAx val="172215232"/>
        <c:crosses val="autoZero"/>
        <c:auto val="0"/>
        <c:lblAlgn val="ctr"/>
        <c:lblOffset/>
        <c:tickLblSkip val="1"/>
        <c:tickMarkSkip val="1"/>
        <c:noMultiLvlLbl val="0"/>
      </c:catAx>
      <c:valAx>
        <c:axId val="172215232"/>
        <c:scaling>
          <c:orientation/>
          <c:max val="100"/>
        </c:scaling>
        <c:delete val="0"/>
        <c:axPos val="l"/>
        <c:majorGridlines>
          <c:spPr>
            <a:ln w="4760">
              <a:solidFill>
                <a:srgbClr val="CDCDCD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spPr>
          <a:ln w="3570">
            <a:noFill/>
          </a:ln>
        </c:spPr>
        <c:txPr>
          <a:bodyPr rot="0" vert="horz"/>
          <a:p>
            <a:pPr>
              <a:defRPr/>
            </a:pPr>
            <a:endParaRPr lang="zh-CN"/>
          </a:p>
        </c:txPr>
        <c:crossAx val="172214672"/>
        <c:crosses val="autoZero"/>
        <c:crossBetween val="between"/>
      </c:valAx>
      <c:spPr>
        <a:noFill/>
        <a:ln w="95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t"/>
    <a:p>
      <a:pPr>
        <a:defRPr sz="800" b="0" i="0" u="none" strike="noStrike" baseline="0" smtId="4294967295">
          <a:solidFill>
            <a:srgbClr val="000000"/>
          </a:solidFill>
          <a:latin typeface="+mn-ea"/>
          <a:ea typeface="+mn-ea"/>
          <a:cs typeface="Gill Sans"/>
        </a:defRPr>
      </a:pPr>
      <a:endParaRPr sz="800" b="0" i="0" u="none" strike="noStrike" baseline="0" smtId="4294967295">
        <a:solidFill>
          <a:srgbClr val="000000"/>
        </a:solidFill>
        <a:latin typeface="+mn-ea"/>
        <a:ea typeface="+mn-ea"/>
        <a:cs typeface="Gill Sans"/>
      </a:endParaRPr>
    </a:p>
  </c:txPr>
  <c:externalData r:id="rId1">
    <c:autoUpdate val="0"/>
  </c:externalData>
</c:chartSpac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C90526BA-73E8-4000-8E83-1A33F468B6B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5C7C3D-57C6-4347-913D-C7F4D706C71F}" type="parTrans" cxnId="{E19331EC-8BE0-4E71-9486-29A886E325FD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F5CBFC44-C568-4958-80BD-663F12AD2593}">
      <dgm:prSet phldrT="[Text]" custT="1"/>
      <dgm:spPr>
        <a:xfrm>
          <a:off x="646274" y="251808"/>
          <a:ext cx="1842449" cy="1842656"/>
        </a:xfr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r>
            <a:rPr lang="en-US" sz="1100" b="1">
              <a:solidFill>
                <a:srgbClr val="FFFFFF"/>
              </a:solidFill>
              <a:latin typeface="微软雅黑"/>
              <a:ea typeface="微软雅黑"/>
              <a:cs typeface="+mn-cs"/>
            </a:rPr>
            <a:t>45%</a:t>
          </a:r>
        </a:p>
      </dgm:t>
    </dgm:pt>
    <dgm:pt modelId="{E898ABF0-A021-4DE7-A5F7-CC069131AB06}" type="parTrans" cxnId="{AAAF4F2B-F523-46E6-A39D-DDE7B1216672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471C365C-6579-4A32-BB23-1524DF35760B}">
      <dgm:prSet phldrT="[Text]" custT="1"/>
      <dgm:spPr>
        <a:xfrm>
          <a:off x="70296" y="584390"/>
          <a:ext cx="749073" cy="748902"/>
        </a:xfr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r>
            <a:rPr lang="en-US" sz="1100" b="1">
              <a:solidFill>
                <a:srgbClr val="FFFFFF"/>
              </a:solidFill>
              <a:latin typeface="微软雅黑"/>
              <a:ea typeface="微软雅黑"/>
              <a:cs typeface="+mn-cs"/>
            </a:rPr>
            <a:t>10%</a:t>
          </a:r>
        </a:p>
      </dgm:t>
    </dgm:pt>
    <dgm:pt modelId="{A6C2461E-2596-4D58-B6C7-3CF74D3CB7AD}" type="sibTrans" cxnId="{AAAF4F2B-F523-46E6-A39D-DDE7B1216672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03A74D74-6573-4EB4-8D87-C4C8C118A09D}" type="parTrans" cxnId="{0C8111EF-2BDF-44DA-BBE4-1C70600955D0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07968798-0B7D-4F74-B139-925B62F3226F}">
      <dgm:prSet phldrT="[Text]" custT="1"/>
      <dgm:spPr>
        <a:xfrm>
          <a:off x="2678071" y="232003"/>
          <a:ext cx="749073" cy="748902"/>
        </a:xfr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r>
            <a:rPr lang="en-US" sz="1100" b="1">
              <a:solidFill>
                <a:srgbClr val="FFFFFF"/>
              </a:solidFill>
              <a:latin typeface="微软雅黑"/>
              <a:ea typeface="微软雅黑"/>
              <a:cs typeface="+mn-cs"/>
            </a:rPr>
            <a:t>25%</a:t>
          </a:r>
        </a:p>
      </dgm:t>
    </dgm:pt>
    <dgm:pt modelId="{8210ED91-60D5-42E4-A539-5456AB09845A}" type="sibTrans" cxnId="{0C8111EF-2BDF-44DA-BBE4-1C70600955D0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8DFA8BCE-879E-4EF8-A999-84530CAD68AD}" type="parTrans" cxnId="{E82DAAC0-6BE5-45D7-A592-692664F017D4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ADAE4A54-06D9-4928-B6D0-CADCA0042AFE}">
      <dgm:prSet custT="1"/>
      <dgm:spPr>
        <a:xfrm>
          <a:off x="3030310" y="1526599"/>
          <a:ext cx="749073" cy="748902"/>
        </a:xfr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r>
            <a:rPr lang="en-US" sz="1100" b="1">
              <a:solidFill>
                <a:srgbClr val="FFFFFF"/>
              </a:solidFill>
              <a:latin typeface="微软雅黑"/>
              <a:ea typeface="微软雅黑"/>
              <a:cs typeface="+mn-cs"/>
            </a:rPr>
            <a:t>20%</a:t>
          </a:r>
        </a:p>
      </dgm:t>
    </dgm:pt>
    <dgm:pt modelId="{42F50406-B429-49E5-B5AD-815A4D2C2F1E}" type="sibTrans" cxnId="{E82DAAC0-6BE5-45D7-A592-692664F017D4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6751814A-821E-4E61-8212-34C1078EF16D}" type="sibTrans" cxnId="{E19331EC-8BE0-4E71-9486-29A886E325FD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9F6694B6-7CC7-464B-B783-EB2A2792ADAF}" type="pres">
      <dgm:prSet presAssocID="{C90526BA-73E8-4000-8E83-1A33F468B6B2}" presName="Name0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  <dgm:pt modelId="{EEAAEBC3-C6DD-4511-8920-DF74EF64C78D}" type="pres">
      <dgm:prSet presAssocID="{F5CBFC44-C568-4958-80BD-663F12AD2593}" presName="Parent" presStyleLbl="node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E9D1F334-8313-45F5-9910-DA62071A81A7}" type="pres">
      <dgm:prSet presAssocID="{F5CBFC44-C568-4958-80BD-663F12AD2593}" presName="Accent1" presStyleLbl="node1" presStyleCnt="4"/>
      <dgm:spPr>
        <a:xfrm>
          <a:off x="1697699" y="167855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/>
      </dgm:t>
    </dgm:pt>
    <dgm:pt modelId="{2A9F6743-9737-4174-97C0-FB8E095569CC}" type="pres">
      <dgm:prSet presAssocID="{F5CBFC44-C568-4958-80BD-663F12AD2593}" presName="Accent2" presStyleLbl="node1" presStyleCnt="4"/>
      <dgm:spPr>
        <a:xfrm>
          <a:off x="1212804" y="195755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/>
      </dgm:t>
    </dgm:pt>
    <dgm:pt modelId="{DD3ACCC2-A2E7-4BE4-A771-B05649FFB906}" type="pres">
      <dgm:prSet presAssocID="{F5CBFC44-C568-4958-80BD-663F12AD2593}" presName="Accent3" presStyleLbl="node1" presStyleCnt="4"/>
      <dgm:spPr>
        <a:xfrm>
          <a:off x="2607397" y="999633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/>
      </dgm:t>
    </dgm:pt>
    <dgm:pt modelId="{A418DB51-4E24-4332-8D56-3FDA32AD33D1}" type="pres">
      <dgm:prSet presAssocID="{F5CBFC44-C568-4958-80BD-663F12AD2593}" presName="Accent4" presStyleLbl="node1" presStyleCnt="4"/>
      <dgm:spPr>
        <a:xfrm>
          <a:off x="1897628" y="2115560"/>
          <a:ext cx="204842" cy="2049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/>
      </dgm:t>
    </dgm:pt>
    <dgm:pt modelId="{5443F9F3-1EE4-4378-B81A-0811CE1F1F0F}" type="pres">
      <dgm:prSet presAssocID="{F5CBFC44-C568-4958-80BD-663F12AD2593}" presName="Accent5" presStyleLbl="node1" presStyleCnt="4"/>
      <dgm:spPr>
        <a:xfrm>
          <a:off x="1254377" y="459106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/>
      </dgm:t>
    </dgm:pt>
    <dgm:pt modelId="{E5082105-D4CF-4752-BE9F-13EA6CB2620D}" type="pres">
      <dgm:prSet presAssocID="{F5CBFC44-C568-4958-80BD-663F12AD2593}" presName="Accent6" presStyleLbl="node1" presStyleCnt="4"/>
      <dgm:spPr>
        <a:xfrm>
          <a:off x="786867" y="1308752"/>
          <a:ext cx="148529" cy="148531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/>
      </dgm:t>
    </dgm:pt>
    <dgm:pt modelId="{2257381D-A6A5-4C21-9F6B-6FCCB5C59EB2}" type="pres">
      <dgm:prSet presAssocID="{471C365C-6579-4A32-BB23-1524DF35760B}" presName="Child1" presStyleLbl="node1" presStyleIdx="1" presStyleCnt="4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D219E83C-A34C-4230-AAE1-3DD7EE5A6FE2}" type="pres">
      <dgm:prSet presAssocID="{471C365C-6579-4A32-BB23-1524DF35760B}" presName="Accent7"/>
      <dgm:spPr/>
      <dgm:t>
        <a:bodyPr/>
        <a:lstStyle/>
        <a:p/>
      </dgm:t>
    </dgm:pt>
    <dgm:pt modelId="{6968E1F2-ED48-4622-9700-52974E177A0A}" type="pres">
      <dgm:prSet presAssocID="{471C365C-6579-4A32-BB23-1524DF35760B}" presName="AccentHold1" presStyleLbl="node1" presStyleIdx="1" presStyleCnt="4"/>
      <dgm:spPr>
        <a:xfrm>
          <a:off x="1490589" y="465564"/>
          <a:ext cx="204842" cy="2049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/>
      </dgm:t>
    </dgm:pt>
    <dgm:pt modelId="{F33AA133-F373-429F-BE83-6D83FA06B1CE}" type="pres">
      <dgm:prSet presAssocID="{471C365C-6579-4A32-BB23-1524DF35760B}" presName="Accent8"/>
      <dgm:spPr/>
      <dgm:t>
        <a:bodyPr/>
        <a:lstStyle/>
        <a:p/>
      </dgm:t>
    </dgm:pt>
    <dgm:pt modelId="{1A647742-D5C0-4145-8897-E33E130A57D0}" type="pres">
      <dgm:prSet presAssocID="{471C365C-6579-4A32-BB23-1524DF35760B}" presName="AccentHold2" presStyleLbl="node1" presStyleIdx="1" presStyleCnt="4"/>
      <dgm:spPr>
        <a:xfrm>
          <a:off x="140971" y="1552861"/>
          <a:ext cx="370379" cy="37046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/>
      </dgm:t>
    </dgm:pt>
    <dgm:pt modelId="{3B8376C3-2D23-4EBB-A626-0F91508477DA}" type="pres">
      <dgm:prSet presAssocID="{07968798-0B7D-4F74-B139-925B62F3226F}" presName="Child2" presStyleLbl="node1" presStyleIdx="2" presStyleCnt="4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E29A6745-808B-4600-93F6-A6E5C6BAFF8B}" type="pres">
      <dgm:prSet presAssocID="{07968798-0B7D-4F74-B139-925B62F3226F}" presName="Accent9"/>
      <dgm:spPr/>
      <dgm:t>
        <a:bodyPr/>
        <a:lstStyle/>
        <a:p/>
      </dgm:t>
    </dgm:pt>
    <dgm:pt modelId="{B71C4F6C-8BDC-46A1-834F-8187F783B476}" type="pres">
      <dgm:prSet presAssocID="{07968798-0B7D-4F74-B139-925B62F3226F}" presName="AccentHold1" presStyleLbl="node1" presStyleIdx="2" presStyleCnt="4"/>
      <dgm:spPr>
        <a:xfrm>
          <a:off x="2343596" y="749067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/>
      </dgm:t>
    </dgm:pt>
    <dgm:pt modelId="{A3B2961C-9A12-4746-BBF8-E6D75E774428}" type="pres">
      <dgm:prSet presAssocID="{07968798-0B7D-4F74-B139-925B62F3226F}" presName="Accent10"/>
      <dgm:spPr/>
      <dgm:t>
        <a:bodyPr/>
        <a:lstStyle/>
        <a:p/>
      </dgm:t>
    </dgm:pt>
    <dgm:pt modelId="{BC887CCC-CADD-49EB-A808-260F8EDB2D91}" type="pres">
      <dgm:prSet presAssocID="{07968798-0B7D-4F74-B139-925B62F3226F}" presName="AccentHold2" presStyleLbl="node1" presStyleIdx="2" presStyleCnt="4"/>
      <dgm:spPr>
        <a:xfrm>
          <a:off x="0" y="1993721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/>
      </dgm:t>
    </dgm:pt>
    <dgm:pt modelId="{C33FBAC7-52DE-4798-9BB8-74767C56F9FD}" type="pres">
      <dgm:prSet presAssocID="{07968798-0B7D-4F74-B139-925B62F3226F}" presName="Accent11"/>
      <dgm:spPr/>
      <dgm:t>
        <a:bodyPr/>
        <a:lstStyle/>
        <a:p/>
      </dgm:t>
    </dgm:pt>
    <dgm:pt modelId="{C4DFA7FB-04F6-466E-B1C1-5DA74B4980B0}" type="pres">
      <dgm:prSet presAssocID="{07968798-0B7D-4F74-B139-925B62F3226F}" presName="AccentHold3" presStyleLbl="node1" presStyleIdx="2" presStyleCnt="4"/>
      <dgm:spPr>
        <a:xfrm>
          <a:off x="1480006" y="1782332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/>
      </dgm:t>
    </dgm:pt>
    <dgm:pt modelId="{8B734733-5068-4BBC-AB1F-F02AE2D95154}" type="pres">
      <dgm:prSet presAssocID="{ADAE4A54-06D9-4928-B6D0-CADCA0042AFE}" presName="Child3" presStyleLbl="node1" presStyleIdx="3" presStyleCnt="4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B91B299C-200D-4568-9F65-0D493C8B51F7}" type="pres">
      <dgm:prSet presAssocID="{ADAE4A54-06D9-4928-B6D0-CADCA0042AFE}" presName="Accent12"/>
      <dgm:spPr/>
      <dgm:t>
        <a:bodyPr/>
        <a:lstStyle/>
        <a:p/>
      </dgm:t>
    </dgm:pt>
    <dgm:pt modelId="{28122B00-DAD4-464B-BEF7-9E15254980FE}" type="pres">
      <dgm:prSet presAssocID="{ADAE4A54-06D9-4928-B6D0-CADCA0042AFE}" presName="AccentHold1" presStyleLbl="node1" presStyleIdx="3" presStyleCnt="4"/>
      <dgm:spPr>
        <a:xfrm>
          <a:off x="2819042" y="150033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/>
      </dgm:t>
    </dgm:pt>
  </dgm:ptLst>
  <dgm:cxnLst>
    <dgm:cxn modelId="{E19331EC-8BE0-4E71-9486-29A886E325FD}" srcId="{C90526BA-73E8-4000-8E83-1A33F468B6B2}" destId="{F5CBFC44-C568-4958-80BD-663F12AD2593}" srcOrd="0" destOrd="0" parTransId="{FC5C7C3D-57C6-4347-913D-C7F4D706C71F}" sibTransId="{6751814A-821E-4E61-8212-34C1078EF16D}"/>
    <dgm:cxn modelId="{AAAF4F2B-F523-46E6-A39D-DDE7B1216672}" srcId="{F5CBFC44-C568-4958-80BD-663F12AD2593}" destId="{471C365C-6579-4A32-BB23-1524DF35760B}" srcOrd="0" destOrd="0" parTransId="{E898ABF0-A021-4DE7-A5F7-CC069131AB06}" sibTransId="{A6C2461E-2596-4D58-B6C7-3CF74D3CB7AD}"/>
    <dgm:cxn modelId="{0C8111EF-2BDF-44DA-BBE4-1C70600955D0}" srcId="{F5CBFC44-C568-4958-80BD-663F12AD2593}" destId="{07968798-0B7D-4F74-B139-925B62F3226F}" srcOrd="1" destOrd="0" parTransId="{03A74D74-6573-4EB4-8D87-C4C8C118A09D}" sibTransId="{8210ED91-60D5-42E4-A539-5456AB09845A}"/>
    <dgm:cxn modelId="{E82DAAC0-6BE5-45D7-A592-692664F017D4}" srcId="{F5CBFC44-C568-4958-80BD-663F12AD2593}" destId="{ADAE4A54-06D9-4928-B6D0-CADCA0042AFE}" srcOrd="2" destOrd="0" parTransId="{8DFA8BCE-879E-4EF8-A999-84530CAD68AD}" sibTransId="{42F50406-B429-49E5-B5AD-815A4D2C2F1E}"/>
    <dgm:cxn modelId="{BE29EE88-6B51-4019-8CC2-77696682D79B}" type="presOf" srcId="{C90526BA-73E8-4000-8E83-1A33F468B6B2}" destId="{9F6694B6-7CC7-464B-B783-EB2A2792ADAF}" srcOrd="0" destOrd="0" presId="urn:microsoft.com/office/officeart/2009/3/layout/CircleRelationship"/>
    <dgm:cxn modelId="{B6C2F9C1-06D9-4CD4-A52C-FD6420EA3609}" type="presParOf" srcId="{9F6694B6-7CC7-464B-B783-EB2A2792ADAF}" destId="{EEAAEBC3-C6DD-4511-8920-DF74EF64C78D}" srcOrd="0" destOrd="0" presId="urn:microsoft.com/office/officeart/2009/3/layout/CircleRelationship"/>
    <dgm:cxn modelId="{EB907785-C68C-4E06-A535-C60DBE945465}" type="presOf" srcId="{F5CBFC44-C568-4958-80BD-663F12AD2593}" destId="{EEAAEBC3-C6DD-4511-8920-DF74EF64C78D}" srcOrd="0" destOrd="0" presId="urn:microsoft.com/office/officeart/2009/3/layout/CircleRelationship"/>
    <dgm:cxn modelId="{CD24550B-9422-4B04-9747-D17A01B74B35}" type="presParOf" srcId="{9F6694B6-7CC7-464B-B783-EB2A2792ADAF}" destId="{E9D1F334-8313-45F5-9910-DA62071A81A7}" srcOrd="1" destOrd="0" presId="urn:microsoft.com/office/officeart/2009/3/layout/CircleRelationship"/>
    <dgm:cxn modelId="{338A7A92-DBB7-465A-B829-AF5C8C81B421}" type="presParOf" srcId="{9F6694B6-7CC7-464B-B783-EB2A2792ADAF}" destId="{2A9F6743-9737-4174-97C0-FB8E095569CC}" srcOrd="2" destOrd="0" presId="urn:microsoft.com/office/officeart/2009/3/layout/CircleRelationship"/>
    <dgm:cxn modelId="{430F9C99-8EC2-43E2-86AA-03473715D2F6}" type="presParOf" srcId="{9F6694B6-7CC7-464B-B783-EB2A2792ADAF}" destId="{DD3ACCC2-A2E7-4BE4-A771-B05649FFB906}" srcOrd="3" destOrd="0" presId="urn:microsoft.com/office/officeart/2009/3/layout/CircleRelationship"/>
    <dgm:cxn modelId="{7225CF16-03BE-48CA-880F-2546425476B0}" type="presParOf" srcId="{9F6694B6-7CC7-464B-B783-EB2A2792ADAF}" destId="{A418DB51-4E24-4332-8D56-3FDA32AD33D1}" srcOrd="4" destOrd="0" presId="urn:microsoft.com/office/officeart/2009/3/layout/CircleRelationship"/>
    <dgm:cxn modelId="{17C9C6B7-2112-4CEE-8614-B1D42F15463D}" type="presParOf" srcId="{9F6694B6-7CC7-464B-B783-EB2A2792ADAF}" destId="{5443F9F3-1EE4-4378-B81A-0811CE1F1F0F}" srcOrd="5" destOrd="0" presId="urn:microsoft.com/office/officeart/2009/3/layout/CircleRelationship"/>
    <dgm:cxn modelId="{80610A3E-AF51-4740-A17B-375048033748}" type="presParOf" srcId="{9F6694B6-7CC7-464B-B783-EB2A2792ADAF}" destId="{E5082105-D4CF-4752-BE9F-13EA6CB2620D}" srcOrd="6" destOrd="0" presId="urn:microsoft.com/office/officeart/2009/3/layout/CircleRelationship"/>
    <dgm:cxn modelId="{26C610E3-F5A2-48D1-B187-ABBDBD673FE2}" type="presParOf" srcId="{9F6694B6-7CC7-464B-B783-EB2A2792ADAF}" destId="{2257381D-A6A5-4C21-9F6B-6FCCB5C59EB2}" srcOrd="7" destOrd="0" presId="urn:microsoft.com/office/officeart/2009/3/layout/CircleRelationship"/>
    <dgm:cxn modelId="{80C69F25-EDE9-4B1B-A78B-EC80E7EA65E6}" type="presOf" srcId="{471C365C-6579-4A32-BB23-1524DF35760B}" destId="{2257381D-A6A5-4C21-9F6B-6FCCB5C59EB2}" srcOrd="0" destOrd="0" presId="urn:microsoft.com/office/officeart/2009/3/layout/CircleRelationship"/>
    <dgm:cxn modelId="{77E51DF6-4689-41A5-82A4-ADEDF0DA9450}" type="presParOf" srcId="{9F6694B6-7CC7-464B-B783-EB2A2792ADAF}" destId="{D219E83C-A34C-4230-AAE1-3DD7EE5A6FE2}" srcOrd="8" destOrd="0" presId="urn:microsoft.com/office/officeart/2009/3/layout/CircleRelationship"/>
    <dgm:cxn modelId="{DC58EDA5-5AFF-413F-A290-A1A5BFCB3B88}" type="presParOf" srcId="{D219E83C-A34C-4230-AAE1-3DD7EE5A6FE2}" destId="{6968E1F2-ED48-4622-9700-52974E177A0A}" srcOrd="0" destOrd="0" presId="urn:microsoft.com/office/officeart/2009/3/layout/CircleRelationship"/>
    <dgm:cxn modelId="{0BD79CE5-B832-4093-B7CB-31A45B52AACB}" type="presParOf" srcId="{9F6694B6-7CC7-464B-B783-EB2A2792ADAF}" destId="{F33AA133-F373-429F-BE83-6D83FA06B1CE}" srcOrd="9" destOrd="0" presId="urn:microsoft.com/office/officeart/2009/3/layout/CircleRelationship"/>
    <dgm:cxn modelId="{C19DCD36-6D02-4A3C-A599-09B1C8C8904C}" type="presParOf" srcId="{F33AA133-F373-429F-BE83-6D83FA06B1CE}" destId="{1A647742-D5C0-4145-8897-E33E130A57D0}" srcOrd="0" destOrd="0" presId="urn:microsoft.com/office/officeart/2009/3/layout/CircleRelationship"/>
    <dgm:cxn modelId="{46010D51-EFCD-492A-AAA0-B9CC65B8863F}" type="presParOf" srcId="{9F6694B6-7CC7-464B-B783-EB2A2792ADAF}" destId="{3B8376C3-2D23-4EBB-A626-0F91508477DA}" srcOrd="10" destOrd="0" presId="urn:microsoft.com/office/officeart/2009/3/layout/CircleRelationship"/>
    <dgm:cxn modelId="{1CD9EA4B-50A5-44E8-B4C3-964998E808BA}" type="presOf" srcId="{07968798-0B7D-4F74-B139-925B62F3226F}" destId="{3B8376C3-2D23-4EBB-A626-0F91508477DA}" srcOrd="0" destOrd="0" presId="urn:microsoft.com/office/officeart/2009/3/layout/CircleRelationship"/>
    <dgm:cxn modelId="{E029BBA5-5598-4DFC-B12D-11E1A5B49ACC}" type="presParOf" srcId="{9F6694B6-7CC7-464B-B783-EB2A2792ADAF}" destId="{E29A6745-808B-4600-93F6-A6E5C6BAFF8B}" srcOrd="11" destOrd="0" presId="urn:microsoft.com/office/officeart/2009/3/layout/CircleRelationship"/>
    <dgm:cxn modelId="{8255DB54-1E90-4A71-A13B-9BAA3DD35A6B}" type="presParOf" srcId="{E29A6745-808B-4600-93F6-A6E5C6BAFF8B}" destId="{B71C4F6C-8BDC-46A1-834F-8187F783B476}" srcOrd="0" destOrd="0" presId="urn:microsoft.com/office/officeart/2009/3/layout/CircleRelationship"/>
    <dgm:cxn modelId="{214E8729-8198-4183-9A41-C2E266DC5049}" type="presParOf" srcId="{9F6694B6-7CC7-464B-B783-EB2A2792ADAF}" destId="{A3B2961C-9A12-4746-BBF8-E6D75E774428}" srcOrd="12" destOrd="0" presId="urn:microsoft.com/office/officeart/2009/3/layout/CircleRelationship"/>
    <dgm:cxn modelId="{C86C5AB5-0A2F-4CDB-B0FD-BEFE63C5040B}" type="presParOf" srcId="{A3B2961C-9A12-4746-BBF8-E6D75E774428}" destId="{BC887CCC-CADD-49EB-A808-260F8EDB2D91}" srcOrd="0" destOrd="0" presId="urn:microsoft.com/office/officeart/2009/3/layout/CircleRelationship"/>
    <dgm:cxn modelId="{1D0E9EE6-8550-4CCD-BE04-E26EC6B5749C}" type="presParOf" srcId="{9F6694B6-7CC7-464B-B783-EB2A2792ADAF}" destId="{C33FBAC7-52DE-4798-9BB8-74767C56F9FD}" srcOrd="13" destOrd="0" presId="urn:microsoft.com/office/officeart/2009/3/layout/CircleRelationship"/>
    <dgm:cxn modelId="{F5CD24FC-E0C1-45A2-B40B-615FC8147E31}" type="presParOf" srcId="{C33FBAC7-52DE-4798-9BB8-74767C56F9FD}" destId="{C4DFA7FB-04F6-466E-B1C1-5DA74B4980B0}" srcOrd="0" destOrd="0" presId="urn:microsoft.com/office/officeart/2009/3/layout/CircleRelationship"/>
    <dgm:cxn modelId="{5E2934FB-01A3-4BC8-9F4A-FCE7DAF19319}" type="presParOf" srcId="{9F6694B6-7CC7-464B-B783-EB2A2792ADAF}" destId="{8B734733-5068-4BBC-AB1F-F02AE2D95154}" srcOrd="14" destOrd="0" presId="urn:microsoft.com/office/officeart/2009/3/layout/CircleRelationship"/>
    <dgm:cxn modelId="{26E7E620-9FDB-4CD4-8A0D-E3C7961005DC}" type="presOf" srcId="{ADAE4A54-06D9-4928-B6D0-CADCA0042AFE}" destId="{8B734733-5068-4BBC-AB1F-F02AE2D95154}" srcOrd="0" destOrd="0" presId="urn:microsoft.com/office/officeart/2009/3/layout/CircleRelationship"/>
    <dgm:cxn modelId="{A11AE3A8-5D45-4981-B115-22CA70D313FE}" type="presParOf" srcId="{9F6694B6-7CC7-464B-B783-EB2A2792ADAF}" destId="{B91B299C-200D-4568-9F65-0D493C8B51F7}" srcOrd="15" destOrd="0" presId="urn:microsoft.com/office/officeart/2009/3/layout/CircleRelationship"/>
    <dgm:cxn modelId="{C3C71A3F-DCAD-41FB-82CF-5E8138F2D491}" type="presParOf" srcId="{B91B299C-200D-4568-9F65-0D493C8B51F7}" destId="{28122B00-DAD4-464B-BEF7-9E15254980F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6" name=""/>
      <dsp:cNvGrpSpPr/>
    </dsp:nvGrpSpPr>
    <dsp:grpSpPr/>
    <dsp:sp modelId="{EEAAEBC3-C6DD-4511-8920-DF74EF64C78D}">
      <dsp:nvSpPr>
        <dsp:cNvPr id="17" name=""/>
        <dsp:cNvSpPr/>
      </dsp:nvSpPr>
      <dsp:spPr>
        <a:xfrm>
          <a:off x="646274" y="251808"/>
          <a:ext cx="1842449" cy="184265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10" b="1" kern="1200">
              <a:solidFill>
                <a:srgbClr val="FFFFFF"/>
              </a:solidFill>
              <a:latin typeface="微软雅黑"/>
              <a:ea typeface="微软雅黑"/>
              <a:cs typeface="+mn-cs"/>
            </a:rPr>
            <a:t>45%</a:t>
          </a:r>
        </a:p>
      </dsp:txBody>
      <dsp:txXfrm>
        <a:off x="916094" y="521659"/>
        <a:ext cx="1302808" cy="1302954"/>
      </dsp:txXfrm>
    </dsp:sp>
    <dsp:sp modelId="{E9D1F334-8313-45F5-9910-DA62071A81A7}">
      <dsp:nvSpPr>
        <dsp:cNvPr id="18" name=""/>
        <dsp:cNvSpPr/>
      </dsp:nvSpPr>
      <dsp:spPr>
        <a:xfrm>
          <a:off x="1697699" y="167855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A9F6743-9737-4174-97C0-FB8E095569CC}">
      <dsp:nvSpPr>
        <dsp:cNvPr id="19" name=""/>
        <dsp:cNvSpPr/>
      </dsp:nvSpPr>
      <dsp:spPr>
        <a:xfrm>
          <a:off x="1212804" y="195755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D3ACCC2-A2E7-4BE4-A771-B05649FFB906}">
      <dsp:nvSpPr>
        <dsp:cNvPr id="20" name=""/>
        <dsp:cNvSpPr/>
      </dsp:nvSpPr>
      <dsp:spPr>
        <a:xfrm>
          <a:off x="2607397" y="999633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A418DB51-4E24-4332-8D56-3FDA32AD33D1}">
      <dsp:nvSpPr>
        <dsp:cNvPr id="21" name=""/>
        <dsp:cNvSpPr/>
      </dsp:nvSpPr>
      <dsp:spPr>
        <a:xfrm>
          <a:off x="1897628" y="2115560"/>
          <a:ext cx="204842" cy="2049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443F9F3-1EE4-4378-B81A-0811CE1F1F0F}">
      <dsp:nvSpPr>
        <dsp:cNvPr id="22" name=""/>
        <dsp:cNvSpPr/>
      </dsp:nvSpPr>
      <dsp:spPr>
        <a:xfrm>
          <a:off x="1254377" y="459106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5082105-D4CF-4752-BE9F-13EA6CB2620D}">
      <dsp:nvSpPr>
        <dsp:cNvPr id="23" name=""/>
        <dsp:cNvSpPr/>
      </dsp:nvSpPr>
      <dsp:spPr>
        <a:xfrm>
          <a:off x="786867" y="1308752"/>
          <a:ext cx="148529" cy="148531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257381D-A6A5-4C21-9F6B-6FCCB5C59EB2}">
      <dsp:nvSpPr>
        <dsp:cNvPr id="24" name=""/>
        <dsp:cNvSpPr/>
      </dsp:nvSpPr>
      <dsp:spPr>
        <a:xfrm>
          <a:off x="70296" y="584390"/>
          <a:ext cx="749073" cy="748902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10" b="1" kern="1200">
              <a:solidFill>
                <a:srgbClr val="FFFFFF"/>
              </a:solidFill>
              <a:latin typeface="微软雅黑"/>
              <a:ea typeface="微软雅黑"/>
              <a:cs typeface="+mn-cs"/>
            </a:rPr>
            <a:t>10%</a:t>
          </a:r>
        </a:p>
      </dsp:txBody>
      <dsp:txXfrm>
        <a:off x="179995" y="694064"/>
        <a:ext cx="529675" cy="529554"/>
      </dsp:txXfrm>
    </dsp:sp>
    <dsp:sp modelId="{6968E1F2-ED48-4622-9700-52974E177A0A}">
      <dsp:nvSpPr>
        <dsp:cNvPr id="25" name=""/>
        <dsp:cNvSpPr/>
      </dsp:nvSpPr>
      <dsp:spPr>
        <a:xfrm>
          <a:off x="1490589" y="465564"/>
          <a:ext cx="204842" cy="2049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A647742-D5C0-4145-8897-E33E130A57D0}">
      <dsp:nvSpPr>
        <dsp:cNvPr id="26" name=""/>
        <dsp:cNvSpPr/>
      </dsp:nvSpPr>
      <dsp:spPr>
        <a:xfrm>
          <a:off x="140971" y="1552861"/>
          <a:ext cx="370379" cy="37046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B8376C3-2D23-4EBB-A626-0F91508477DA}">
      <dsp:nvSpPr>
        <dsp:cNvPr id="27" name=""/>
        <dsp:cNvSpPr/>
      </dsp:nvSpPr>
      <dsp:spPr>
        <a:xfrm>
          <a:off x="2678071" y="232003"/>
          <a:ext cx="749073" cy="7489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10" b="1" kern="1200">
              <a:solidFill>
                <a:srgbClr val="FFFFFF"/>
              </a:solidFill>
              <a:latin typeface="微软雅黑"/>
              <a:ea typeface="微软雅黑"/>
              <a:cs typeface="+mn-cs"/>
            </a:rPr>
            <a:t>25%</a:t>
          </a:r>
        </a:p>
      </dsp:txBody>
      <dsp:txXfrm>
        <a:off x="2787770" y="341677"/>
        <a:ext cx="529675" cy="529554"/>
      </dsp:txXfrm>
    </dsp:sp>
    <dsp:sp modelId="{B71C4F6C-8BDC-46A1-834F-8187F783B476}">
      <dsp:nvSpPr>
        <dsp:cNvPr id="28" name=""/>
        <dsp:cNvSpPr/>
      </dsp:nvSpPr>
      <dsp:spPr>
        <a:xfrm>
          <a:off x="2343596" y="749067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C887CCC-CADD-49EB-A808-260F8EDB2D91}">
      <dsp:nvSpPr>
        <dsp:cNvPr id="29" name=""/>
        <dsp:cNvSpPr/>
      </dsp:nvSpPr>
      <dsp:spPr>
        <a:xfrm>
          <a:off x="0" y="1993721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C4DFA7FB-04F6-466E-B1C1-5DA74B4980B0}">
      <dsp:nvSpPr>
        <dsp:cNvPr id="30" name=""/>
        <dsp:cNvSpPr/>
      </dsp:nvSpPr>
      <dsp:spPr>
        <a:xfrm>
          <a:off x="1480006" y="1782332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B734733-5068-4BBC-AB1F-F02AE2D95154}">
      <dsp:nvSpPr>
        <dsp:cNvPr id="31" name=""/>
        <dsp:cNvSpPr/>
      </dsp:nvSpPr>
      <dsp:spPr>
        <a:xfrm>
          <a:off x="3030310" y="1526599"/>
          <a:ext cx="749073" cy="748902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10" b="1" kern="1200">
              <a:solidFill>
                <a:srgbClr val="FFFFFF"/>
              </a:solidFill>
              <a:latin typeface="微软雅黑"/>
              <a:ea typeface="微软雅黑"/>
              <a:cs typeface="+mn-cs"/>
            </a:rPr>
            <a:t>20%</a:t>
          </a:r>
        </a:p>
      </dsp:txBody>
      <dsp:txXfrm>
        <a:off x="3140009" y="1636273"/>
        <a:ext cx="529675" cy="529554"/>
      </dsp:txXfrm>
    </dsp:sp>
    <dsp:sp modelId="{28122B00-DAD4-464B-BEF7-9E15254980FE}">
      <dsp:nvSpPr>
        <dsp:cNvPr id="32" name=""/>
        <dsp:cNvSpPr/>
      </dsp:nvSpPr>
      <dsp:spPr>
        <a:xfrm>
          <a:off x="2819042" y="150033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type="ellipse" r:blip="">
          <dgm:adjLst/>
        </dgm:shape>
        <dgm:presOf/>
        <dgm:constrLst/>
      </dgm:layoutNode>
      <dgm:layoutNode name="Accent3" styleLbl="node1">
        <dgm:alg type="sp"/>
        <dgm:shape type="ellipse" r:blip="">
          <dgm:adjLst/>
        </dgm:shape>
        <dgm:presOf/>
        <dgm:constrLst/>
      </dgm:layoutNode>
      <dgm:layoutNode name="Accent4" styleLbl="node1">
        <dgm:alg type="sp"/>
        <dgm:shape type="ellipse" r:blip="">
          <dgm:adjLst/>
        </dgm:shape>
        <dgm:presOf/>
        <dgm:constrLst/>
      </dgm:layoutNode>
      <dgm:layoutNode name="Accent5" styleLbl="node1">
        <dgm:alg type="sp"/>
        <dgm:shape type="ellipse" r:blip="">
          <dgm:adjLst/>
        </dgm:shape>
        <dgm:presOf/>
        <dgm:constrLst/>
      </dgm:layoutNode>
      <dgm:layoutNode name="Accent6" styleLbl="node1">
        <dgm:alg type="sp"/>
        <dgm:shape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layoutNode name="Accent7">
        <dgm:alg type="sp"/>
        <dgm:shape r:blip="">
          <dgm:adjLst/>
        </dgm:shape>
        <dgm:presOf/>
        <dgm:constrLst/>
        <dgm:forEach name="Name13" ref="accentRepeat1"/>
      </dgm:layoutNode>
      <dgm:layoutNode name="Accent8">
        <dgm:alg type="sp"/>
        <dgm:shape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layoutNode name="Accent9">
        <dgm:alg type="sp"/>
        <dgm:shape r:blip="">
          <dgm:adjLst/>
        </dgm:shape>
        <dgm:presOf/>
        <dgm:constrLst/>
        <dgm:forEach name="Name16" ref="accentRepeat1"/>
      </dgm:layoutNode>
      <dgm:layoutNode name="Accent10">
        <dgm:alg type="sp"/>
        <dgm:shape r:blip="">
          <dgm:adjLst/>
        </dgm:shape>
        <dgm:presOf/>
        <dgm:constrLst/>
        <dgm:forEach name="Name17" ref="accentRepeat2"/>
      </dgm:layoutNode>
      <dgm:layoutNode name="Accent11">
        <dgm:alg type="sp"/>
        <dgm:shape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layoutNode name="Accent12">
        <dgm:alg type="sp"/>
        <dgm:shape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layoutNode name="Accent13">
        <dgm:alg type="sp"/>
        <dgm:shape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layoutNode name="Accent15">
        <dgm:alg type="sp"/>
        <dgm:shape r:blip="">
          <dgm:adjLst/>
        </dgm:shape>
        <dgm:presOf/>
        <dgm:constrLst/>
        <dgm:forEach name="Name24" ref="accentRepeat2"/>
      </dgm:layoutNode>
      <dgm:layoutNode name="Accent16">
        <dgm:alg type="sp"/>
        <dgm:shape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1F780098-E5DC-4816-AEEF-832BC4707033}" type="datetimeFigureOut">
              <a:rPr lang="zh-CN" altLang="en-US" smtClean="0"/>
              <a:t>2018/1/30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67F1A05-06D9-45E5-A566-DCE3388D6A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1132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304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8046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8489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0859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2018/1/30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094721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2018/1/30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485891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25896" y="244507"/>
            <a:ext cx="3266589" cy="522464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6131" y="244507"/>
            <a:ext cx="9607730" cy="522464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2018/1/30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702261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2018/1/30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231765214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2018/1/30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50025201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4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8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3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7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6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2018/1/30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8162602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2018/1/30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224404826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462" indent="0">
              <a:buNone/>
              <a:defRPr sz="2600" b="1"/>
            </a:lvl2pPr>
            <a:lvl3pPr marL="1176924" indent="0">
              <a:buNone/>
              <a:defRPr sz="2300" b="1"/>
            </a:lvl3pPr>
            <a:lvl4pPr marL="1765386" indent="0">
              <a:buNone/>
              <a:defRPr sz="2100" b="1"/>
            </a:lvl4pPr>
            <a:lvl5pPr marL="2353848" indent="0">
              <a:buNone/>
              <a:defRPr sz="2100" b="1"/>
            </a:lvl5pPr>
            <a:lvl6pPr marL="2942311" indent="0">
              <a:buNone/>
              <a:defRPr sz="2100" b="1"/>
            </a:lvl6pPr>
            <a:lvl7pPr marL="3530773" indent="0">
              <a:buNone/>
              <a:defRPr sz="2100" b="1"/>
            </a:lvl7pPr>
            <a:lvl8pPr marL="4119235" indent="0">
              <a:buNone/>
              <a:defRPr sz="2100" b="1"/>
            </a:lvl8pPr>
            <a:lvl9pPr marL="4707697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462" indent="0">
              <a:buNone/>
              <a:defRPr sz="2600" b="1"/>
            </a:lvl2pPr>
            <a:lvl3pPr marL="1176924" indent="0">
              <a:buNone/>
              <a:defRPr sz="2300" b="1"/>
            </a:lvl3pPr>
            <a:lvl4pPr marL="1765386" indent="0">
              <a:buNone/>
              <a:defRPr sz="2100" b="1"/>
            </a:lvl4pPr>
            <a:lvl5pPr marL="2353848" indent="0">
              <a:buNone/>
              <a:defRPr sz="2100" b="1"/>
            </a:lvl5pPr>
            <a:lvl6pPr marL="2942311" indent="0">
              <a:buNone/>
              <a:defRPr sz="2100" b="1"/>
            </a:lvl6pPr>
            <a:lvl7pPr marL="3530773" indent="0">
              <a:buNone/>
              <a:defRPr sz="2100" b="1"/>
            </a:lvl7pPr>
            <a:lvl8pPr marL="4119235" indent="0">
              <a:buNone/>
              <a:defRPr sz="2100" b="1"/>
            </a:lvl8pPr>
            <a:lvl9pPr marL="4707697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2018/1/30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154953927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2018/1/30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234812751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2018/1/30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58326554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>
                <a:ea typeface="微软雅黑" panose="020b0503020204020204" pitchFamily="34" charset="-122"/>
              </a:defRPr>
            </a:lvl1pPr>
            <a:lvl2pPr>
              <a:defRPr sz="3600">
                <a:ea typeface="微软雅黑" panose="020b0503020204020204" pitchFamily="34" charset="-122"/>
              </a:defRPr>
            </a:lvl2pPr>
            <a:lvl3pPr>
              <a:defRPr sz="3100">
                <a:ea typeface="微软雅黑" panose="020b0503020204020204" pitchFamily="34" charset="-122"/>
              </a:defRPr>
            </a:lvl3pPr>
            <a:lvl4pPr>
              <a:defRPr sz="2600">
                <a:ea typeface="微软雅黑" panose="020b0503020204020204" pitchFamily="34" charset="-122"/>
              </a:defRPr>
            </a:lvl4pPr>
            <a:lvl5pPr>
              <a:defRPr sz="2600">
                <a:ea typeface="微软雅黑" panose="020b0503020204020204" pitchFamily="34" charset="-122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462" indent="0">
              <a:buNone/>
              <a:defRPr sz="1500"/>
            </a:lvl2pPr>
            <a:lvl3pPr marL="1176924" indent="0">
              <a:buNone/>
              <a:defRPr sz="1300"/>
            </a:lvl3pPr>
            <a:lvl4pPr marL="1765386" indent="0">
              <a:buNone/>
              <a:defRPr sz="1200"/>
            </a:lvl4pPr>
            <a:lvl5pPr marL="2353848" indent="0">
              <a:buNone/>
              <a:defRPr sz="1200"/>
            </a:lvl5pPr>
            <a:lvl6pPr marL="2942311" indent="0">
              <a:buNone/>
              <a:defRPr sz="1200"/>
            </a:lvl6pPr>
            <a:lvl7pPr marL="3530773" indent="0">
              <a:buNone/>
              <a:defRPr sz="1200"/>
            </a:lvl7pPr>
            <a:lvl8pPr marL="4119235" indent="0">
              <a:buNone/>
              <a:defRPr sz="1200"/>
            </a:lvl8pPr>
            <a:lvl9pPr marL="470769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2018/1/30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189314736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2018/1/30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412806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>
                <a:ea typeface="微软雅黑" panose="020b0503020204020204" pitchFamily="34" charset="-122"/>
              </a:defRPr>
            </a:lvl1pPr>
            <a:lvl2pPr marL="588462" indent="0">
              <a:buNone/>
              <a:defRPr sz="3600"/>
            </a:lvl2pPr>
            <a:lvl3pPr marL="1176924" indent="0">
              <a:buNone/>
              <a:defRPr sz="3100"/>
            </a:lvl3pPr>
            <a:lvl4pPr marL="1765386" indent="0">
              <a:buNone/>
              <a:defRPr sz="2600"/>
            </a:lvl4pPr>
            <a:lvl5pPr marL="2353848" indent="0">
              <a:buNone/>
              <a:defRPr sz="2600"/>
            </a:lvl5pPr>
            <a:lvl6pPr marL="2942311" indent="0">
              <a:buNone/>
              <a:defRPr sz="2600"/>
            </a:lvl6pPr>
            <a:lvl7pPr marL="3530773" indent="0">
              <a:buNone/>
              <a:defRPr sz="2600"/>
            </a:lvl7pPr>
            <a:lvl8pPr marL="4119235" indent="0">
              <a:buNone/>
              <a:defRPr sz="2600"/>
            </a:lvl8pPr>
            <a:lvl9pPr marL="4707697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462" indent="0">
              <a:buNone/>
              <a:defRPr sz="1500"/>
            </a:lvl2pPr>
            <a:lvl3pPr marL="1176924" indent="0">
              <a:buNone/>
              <a:defRPr sz="1300"/>
            </a:lvl3pPr>
            <a:lvl4pPr marL="1765386" indent="0">
              <a:buNone/>
              <a:defRPr sz="1200"/>
            </a:lvl4pPr>
            <a:lvl5pPr marL="2353848" indent="0">
              <a:buNone/>
              <a:defRPr sz="1200"/>
            </a:lvl5pPr>
            <a:lvl6pPr marL="2942311" indent="0">
              <a:buNone/>
              <a:defRPr sz="1200"/>
            </a:lvl6pPr>
            <a:lvl7pPr marL="3530773" indent="0">
              <a:buNone/>
              <a:defRPr sz="1200"/>
            </a:lvl7pPr>
            <a:lvl8pPr marL="4119235" indent="0">
              <a:buNone/>
              <a:defRPr sz="1200"/>
            </a:lvl8pPr>
            <a:lvl9pPr marL="470769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2018/1/30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179597850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2018/1/30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351714021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pPr defTabSz="1176924"/>
              <a:t>2018/1/30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defTabSz="1176924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pPr defTabSz="1176924"/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314493140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796346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8351775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0662929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949765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615435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7047632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07648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2018/1/30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9234788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6971321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2490224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1565777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1027498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5109621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6132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5326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2018/1/30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076552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2018/1/30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896800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2018/1/30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247363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2018/1/30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372112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2018/1/30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589325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2018/1/30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939301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slideLayouts/slideLayout23.xml" Type="http://schemas.openxmlformats.org/officeDocument/2006/relationships/slideLayout"/><Relationship Id="rId13" Target="../media/image1.jpeg" Type="http://schemas.openxmlformats.org/officeDocument/2006/relationships/image"/><Relationship Id="rId14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10" Target="../slideLayouts/slideLayout33.xml" Type="http://schemas.openxmlformats.org/officeDocument/2006/relationships/slideLayout"/><Relationship Id="rId11" Target="../slideLayouts/slideLayout34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5.xml" Type="http://schemas.openxmlformats.org/officeDocument/2006/relationships/slideLayout"/><Relationship Id="rId3" Target="../slideLayouts/slideLayout26.xml" Type="http://schemas.openxmlformats.org/officeDocument/2006/relationships/slideLayout"/><Relationship Id="rId4" Target="../slideLayouts/slideLayout27.xml" Type="http://schemas.openxmlformats.org/officeDocument/2006/relationships/slideLayout"/><Relationship Id="rId5" Target="../slideLayouts/slideLayout28.xml" Type="http://schemas.openxmlformats.org/officeDocument/2006/relationships/slideLayout"/><Relationship Id="rId6" Target="../slideLayouts/slideLayout29.xml" Type="http://schemas.openxmlformats.org/officeDocument/2006/relationships/slideLayout"/><Relationship Id="rId7" Target="../slideLayouts/slideLayout30.xml" Type="http://schemas.openxmlformats.org/officeDocument/2006/relationships/slideLayout"/><Relationship Id="rId8" Target="../slideLayouts/slideLayout31.xml" Type="http://schemas.openxmlformats.org/officeDocument/2006/relationships/slideLayout"/><Relationship Id="rId9" Target="../slideLayouts/slideLayout3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87459E12-B4B2-45E3-8380-85B0EFC69055}" type="datetimeFigureOut">
              <a:rPr lang="zh-CN" altLang="en-US" smtClean="0"/>
              <a:t>2018/1/30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816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</p:spTree>
    <p:extLst>
      <p:ext uri="{BB962C8B-B14F-4D97-AF65-F5344CB8AC3E}">
        <p14:creationId val="281602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/>
  <p:timing/>
  <p:txStyles>
    <p:titleStyle>
      <a:lvl1pPr algn="ctr" defTabSz="117692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47" indent="-441347" algn="l" defTabSz="1176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251" indent="-367789" algn="l" defTabSz="1176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155" indent="-294231" algn="l" defTabSz="1176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617" indent="-294231" algn="l" defTabSz="1176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8080" indent="-294231" algn="l" defTabSz="1176924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42" indent="-294231" algn="l" defTabSz="1176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004" indent="-294231" algn="l" defTabSz="1176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466" indent="-294231" algn="l" defTabSz="1176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928" indent="-294231" algn="l" defTabSz="1176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462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924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86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848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311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773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35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697" algn="l" defTabSz="11769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49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iming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0.jpeg" Type="http://schemas.openxmlformats.org/officeDocument/2006/relationships/image"/><Relationship Id="rId4" Target="../charts/chart1.xml" Type="http://schemas.openxmlformats.org/officeDocument/2006/relationships/chart"/><Relationship Id="rId5" Target="../charts/chart2.xml" Type="http://schemas.openxmlformats.org/officeDocument/2006/relationships/chart"/><Relationship Id="rId6" Target="../charts/chart3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charts/chart4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charts/chart5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diagrams/drawing1.xml" Type="http://schemas.microsoft.com/office/2007/relationships/diagramDrawing"/><Relationship Id="rId4" Target="../diagrams/data1.xml" Type="http://schemas.openxmlformats.org/officeDocument/2006/relationships/diagramData"/><Relationship Id="rId5" Target="../diagrams/layout1.xml" Type="http://schemas.openxmlformats.org/officeDocument/2006/relationships/diagramLayout"/><Relationship Id="rId6" Target="../diagrams/quickStyle1.xml" Type="http://schemas.openxmlformats.org/officeDocument/2006/relationships/diagramQuickStyle"/><Relationship Id="rId7" Target="../diagrams/colors1.xml" Type="http://schemas.openxmlformats.org/officeDocument/2006/relationships/diagramColors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jpeg" Type="http://schemas.openxmlformats.org/officeDocument/2006/relationships/image"/><Relationship Id="rId6" Target="../media/image4.jpeg" Type="http://schemas.openxmlformats.org/officeDocument/2006/relationships/image"/><Relationship Id="rId7" Target="../media/image5.jpeg" Type="http://schemas.openxmlformats.org/officeDocument/2006/relationships/image"/><Relationship Id="rId8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media/image15.png" Type="http://schemas.openxmlformats.org/officeDocument/2006/relationships/image"/><Relationship Id="rId3" Target="../media/image16.wdp" Type="http://schemas.microsoft.com/office/2007/relationships/hdphoto"/></Relationships>
</file>

<file path=ppt/slides/_rels/slide2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2FDCFF3C-97AE-4EB4-A04D-02A064BBE119}"/>
              </a:ext>
            </a:extLst>
          </p:cNvPr>
          <p:cNvSpPr/>
          <p:nvPr/>
        </p:nvSpPr>
        <p:spPr>
          <a:xfrm>
            <a:off x="14298" y="-25387"/>
            <a:ext cx="11534077" cy="6491170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txBody>
          <a:bodyPr/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eaLnBrk="1" hangingPunct="1" indent="0" marL="0">
              <a:spcBef>
                <a:spcPct val="0"/>
              </a:spcBef>
              <a:buNone/>
            </a:pPr>
            <a:endParaRPr altLang="en-US" lang="zh-CN" sz="2268">
              <a:ea charset="-122" panose="020b0503020204020204" pitchFamily="34" typeface="微软雅黑"/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14298" y="1931942"/>
            <a:ext cx="11507776" cy="2576512"/>
          </a:xfrm>
          <a:prstGeom prst="rect">
            <a:avLst/>
          </a:prstGeom>
          <a:solidFill>
            <a:srgbClr val="35363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491925" y="4635502"/>
            <a:ext cx="7704534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compatLnSpc="1" lIns="0" numCol="1" rIns="0" tIns="0" vert="horz" wrap="none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  <a:cs charset="-122" pitchFamily="2" typeface="宋体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  <a:cs charset="-122" pitchFamily="2" typeface="宋体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  <a:cs charset="-122" pitchFamily="2" typeface="宋体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  <a:cs charset="-122" pitchFamily="2" typeface="宋体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  <a:cs charset="-122" pitchFamily="2" typeface="宋体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  <a:cs charset="-122" pitchFamily="2" typeface="宋体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  <a:cs charset="-122" pitchFamily="2" typeface="宋体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  <a:cs charset="-122" pitchFamily="2" typeface="宋体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  <a:cs charset="-122" pitchFamily="2" typeface="宋体"/>
              </a:defRPr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0" baseline="0" cap="none" i="0" kumimoji="0" lang="zh-CN" normalizeH="0" strike="noStrike" sz="3600" u="none">
                <a:ln>
                  <a:noFill/>
                </a:ln>
                <a:effectLst/>
                <a:latin charset="0" pitchFamily="34" typeface="Agency FB"/>
                <a:ea charset="-122" panose="020b0503020204020204" pitchFamily="34" typeface="微软雅黑"/>
              </a:rPr>
              <a:t>PRESENTATION TEMPELETE TITLE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354755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62767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74067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86263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868033" y="5189500"/>
            <a:ext cx="0" cy="31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0262" y="518430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latin charset="-122" panose="02000000000000000000" pitchFamily="2" typeface="方正兰亭中黑_GBK"/>
                <a:ea charset="-122" panose="02000000000000000000" pitchFamily="2" typeface="方正兰亭中黑_GBK"/>
              </a:rPr>
              <a:t>工作总结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5099" y="518430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latin charset="-122" panose="02000000000000000000" pitchFamily="2" typeface="方正兰亭中黑_GBK"/>
                <a:ea charset="-122" panose="02000000000000000000" pitchFamily="2" typeface="方正兰亭中黑_GBK"/>
              </a:rPr>
              <a:t>商务报告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5219" y="518430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latin charset="-122" panose="02000000000000000000" pitchFamily="2" typeface="方正兰亭中黑_GBK"/>
                <a:ea charset="-122" panose="02000000000000000000" pitchFamily="2" typeface="方正兰亭中黑_GBK"/>
              </a:rPr>
              <a:t>新年计划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62630" y="518430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latin charset="-122" panose="02000000000000000000" pitchFamily="2" typeface="方正兰亭中黑_GBK"/>
                <a:ea charset="-122" panose="02000000000000000000" pitchFamily="2" typeface="方正兰亭中黑_GBK"/>
              </a:rPr>
              <a:t>商务展示</a:t>
            </a: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D740A91B-FBCA-4638-9F1A-0BFD32010DC8}"/>
              </a:ext>
            </a:extLst>
          </p:cNvPr>
          <p:cNvSpPr/>
          <p:nvPr/>
        </p:nvSpPr>
        <p:spPr>
          <a:xfrm>
            <a:off x="1816691" y="2688989"/>
            <a:ext cx="7886700" cy="822960"/>
          </a:xfrm>
          <a:prstGeom prst="rect">
            <a:avLst/>
          </a:prstGeom>
          <a:noFill/>
          <a:ln w="9525">
            <a:noFill/>
          </a:ln>
        </p:spPr>
        <p:txBody>
          <a:bodyPr bIns="0" lIns="0" rIns="0" tIns="0" wrap="none">
            <a:spAutoFit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algn="ctr" eaLnBrk="1" hangingPunct="1" indent="0" marL="0">
              <a:spcBef>
                <a:spcPct val="0"/>
              </a:spcBef>
              <a:buNone/>
            </a:pPr>
            <a:r>
              <a:rPr altLang="en-US" b="1" lang="zh-CN" sz="54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简约大气工作汇报PPT模板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007B5064-7BA4-4C5B-AD6D-2D0CE2FF1197}"/>
              </a:ext>
            </a:extLst>
          </p:cNvPr>
          <p:cNvSpPr/>
          <p:nvPr/>
        </p:nvSpPr>
        <p:spPr>
          <a:xfrm>
            <a:off x="4292869" y="3607464"/>
            <a:ext cx="2895600" cy="364846"/>
          </a:xfrm>
          <a:prstGeom prst="rect">
            <a:avLst/>
          </a:prstGeom>
          <a:noFill/>
          <a:ln w="9525">
            <a:noFill/>
          </a:ln>
        </p:spPr>
        <p:txBody>
          <a:bodyPr bIns="0" lIns="0" rIns="0" tIns="0" wrap="none">
            <a:spAutoFit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algn="ctr" eaLnBrk="1" hangingPunct="1" indent="0" marL="0">
              <a:spcBef>
                <a:spcPct val="0"/>
              </a:spcBef>
              <a:buNone/>
            </a:pPr>
            <a:r>
              <a:rPr altLang="zh-CN" lang="zh-CN" sz="2394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POWERPOINT TEMPLATE</a:t>
            </a: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346CB597-0EAF-446C-AF0D-D810C867BE50}"/>
              </a:ext>
            </a:extLst>
          </p:cNvPr>
          <p:cNvGrpSpPr/>
          <p:nvPr/>
        </p:nvGrpSpPr>
        <p:grpSpPr>
          <a:xfrm>
            <a:off x="2688484" y="4019228"/>
            <a:ext cx="6145107" cy="0"/>
            <a:chExt cx="3072" cy="0"/>
          </a:xfrm>
        </p:grpSpPr>
        <p:sp>
          <p:nvSpPr>
            <p:cNvPr id="34" name="Line 11">
              <a:extLst>
                <a:ext uri="{FF2B5EF4-FFF2-40B4-BE49-F238E27FC236}">
                  <a16:creationId xmlns:a16="http://schemas.microsoft.com/office/drawing/2014/main" id="{C23F9213-D6AC-40B1-86BA-696BDCA4038D}"/>
                </a:ext>
              </a:extLst>
            </p:cNvPr>
            <p:cNvSpPr/>
            <p:nvPr/>
          </p:nvSpPr>
          <p:spPr>
            <a:xfrm flipV="1" rot="-10800000">
              <a:off x="1767" y="0"/>
              <a:ext cx="1305" cy="0"/>
            </a:xfrm>
            <a:prstGeom prst="line">
              <a:avLst/>
            </a:prstGeom>
            <a:ln cap="flat" cmpd="sng" w="6350">
              <a:solidFill>
                <a:schemeClr val="bg1"/>
              </a:solidFill>
              <a:prstDash val="solid"/>
              <a:headEnd len="med" type="none" w="med"/>
              <a:tailEnd len="med" type="none" w="med"/>
            </a:ln>
          </p:spPr>
          <p:txBody>
            <a:bodyPr/>
            <a:lstStyle/>
            <a:p/>
          </p:txBody>
        </p:sp>
        <p:sp>
          <p:nvSpPr>
            <p:cNvPr id="35" name="Line 12">
              <a:extLst>
                <a:ext uri="{FF2B5EF4-FFF2-40B4-BE49-F238E27FC236}">
                  <a16:creationId xmlns:a16="http://schemas.microsoft.com/office/drawing/2014/main" id="{4C906AF6-FA48-41A1-BE95-116A7FD1E739}"/>
                </a:ext>
              </a:extLst>
            </p:cNvPr>
            <p:cNvSpPr/>
            <p:nvPr/>
          </p:nvSpPr>
          <p:spPr>
            <a:xfrm flipV="1" rot="-10800000">
              <a:off x="0" y="0"/>
              <a:ext cx="1305" cy="0"/>
            </a:xfrm>
            <a:prstGeom prst="line">
              <a:avLst/>
            </a:prstGeom>
            <a:ln cap="flat" cmpd="sng" w="6350">
              <a:solidFill>
                <a:schemeClr val="bg1"/>
              </a:solidFill>
              <a:prstDash val="solid"/>
              <a:headEnd len="med" type="none" w="med"/>
              <a:tailEnd len="med" type="none" w="med"/>
            </a:ln>
          </p:spPr>
          <p:txBody>
            <a:bodyPr/>
            <a:lstStyle/>
            <a:p/>
          </p:txBody>
        </p:sp>
      </p:grpSp>
      <p:sp>
        <p:nvSpPr>
          <p:cNvPr id="37" name="Freeform 14">
            <a:extLst>
              <a:ext uri="{FF2B5EF4-FFF2-40B4-BE49-F238E27FC236}">
                <a16:creationId xmlns:a16="http://schemas.microsoft.com/office/drawing/2014/main" id="{FC146AAA-20AB-4CA7-98D2-36F0F8C87EDE}"/>
              </a:ext>
            </a:extLst>
          </p:cNvPr>
          <p:cNvSpPr/>
          <p:nvPr/>
        </p:nvSpPr>
        <p:spPr>
          <a:xfrm>
            <a:off x="4741103" y="1228017"/>
            <a:ext cx="2088232" cy="781003"/>
          </a:xfrm>
          <a:custGeom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rect b="0" l="0" r="0" t="0"/>
            <a:pathLst>
              <a:path h="730" w="1463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cap="flat" cmpd="sng" w="9525">
            <a:solidFill>
              <a:srgbClr val="333333">
                <a:alpha val="100000"/>
              </a:srgbClr>
            </a:solidFill>
            <a:prstDash val="solid"/>
            <a:round/>
            <a:headEnd len="med" type="none" w="med"/>
            <a:tailEnd len="med" type="none" w="med"/>
          </a:ln>
        </p:spPr>
        <p:txBody>
          <a:bodyPr/>
          <a:lstStyle/>
          <a:p>
            <a:endParaRPr altLang="en-US" lang="zh-CN" sz="2268">
              <a:solidFill>
                <a:schemeClr val="bg1">
                  <a:lumMod val="95000"/>
                </a:schemeClr>
              </a:solidFill>
              <a:ea charset="-122" panose="020b0503020204020204" pitchFamily="34" typeface="微软雅黑"/>
            </a:endParaRPr>
          </a:p>
        </p:txBody>
      </p:sp>
      <p:sp>
        <p:nvSpPr>
          <p:cNvPr id="38" name="Freeform 15">
            <a:extLst>
              <a:ext uri="{FF2B5EF4-FFF2-40B4-BE49-F238E27FC236}">
                <a16:creationId xmlns:a16="http://schemas.microsoft.com/office/drawing/2014/main" id="{CB592A96-8D95-4875-90DE-1762201ED87D}"/>
              </a:ext>
            </a:extLst>
          </p:cNvPr>
          <p:cNvSpPr/>
          <p:nvPr/>
        </p:nvSpPr>
        <p:spPr>
          <a:xfrm rot="10800000">
            <a:off x="5278951" y="4493314"/>
            <a:ext cx="960173" cy="476086"/>
          </a:xfrm>
          <a:custGeom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rect b="0" l="0" r="0" t="0"/>
            <a:pathLst>
              <a:path h="730" w="1463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cap="flat" cmpd="sng" w="9525">
            <a:solidFill>
              <a:srgbClr val="333333">
                <a:alpha val="100000"/>
              </a:srgbClr>
            </a:solidFill>
            <a:prstDash val="solid"/>
            <a:round/>
            <a:headEnd len="med" type="none" w="med"/>
            <a:tailEnd len="med" type="none" w="med"/>
          </a:ln>
        </p:spPr>
        <p:txBody>
          <a:bodyPr/>
          <a:lstStyle/>
          <a:p>
            <a:endParaRPr altLang="en-US" lang="zh-CN" sz="2268">
              <a:solidFill>
                <a:schemeClr val="bg1">
                  <a:lumMod val="95000"/>
                </a:schemeClr>
              </a:solidFill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828266099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35"/>
      <p:bldP grpId="0" spid="15"/>
      <p:bldP grpId="0" spid="21"/>
      <p:bldP grpId="0" spid="22"/>
      <p:bldP grpId="0" spid="23"/>
      <p:bldP grpId="0" spid="24"/>
    </p:bldLst>
  </p:timing>
  <p:extLst mod="1">
    <p:ext uri="{E180D4A7-C9FB-4DFB-919C-405C955672EB}">
      <p14:showEvtLst>
        <p14:playEvt objId="2" time="0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 bwMode="auto">
          <a:xfrm>
            <a:off x="0" y="1716315"/>
            <a:ext cx="11522075" cy="4764132"/>
          </a:xfrm>
          <a:prstGeom prst="rect">
            <a:avLst/>
          </a:prstGeom>
          <a:solidFill>
            <a:srgbClr val="000000">
              <a:alpha val="80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26" name="Group 35"/>
          <p:cNvGrpSpPr/>
          <p:nvPr/>
        </p:nvGrpSpPr>
        <p:grpSpPr>
          <a:xfrm>
            <a:off x="7334254" y="2503036"/>
            <a:ext cx="3214025" cy="1283327"/>
            <a:chExt cx="3425" cy="856"/>
          </a:xfrm>
        </p:grpSpPr>
        <p:sp>
          <p:nvSpPr>
            <p:cNvPr id="27" name="Rectangle 36"/>
            <p:cNvSpPr/>
            <p:nvPr/>
          </p:nvSpPr>
          <p:spPr bwMode="auto">
            <a:xfrm>
              <a:off x="0" y="0"/>
              <a:ext cx="24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28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sp>
        <p:nvSpPr>
          <p:cNvPr id="29" name="Oval 5"/>
          <p:cNvSpPr/>
          <p:nvPr/>
        </p:nvSpPr>
        <p:spPr bwMode="auto">
          <a:xfrm>
            <a:off x="6270524" y="2442086"/>
            <a:ext cx="809617" cy="799578"/>
          </a:xfrm>
          <a:prstGeom prst="ellipse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30" name="Group 35"/>
          <p:cNvGrpSpPr/>
          <p:nvPr/>
        </p:nvGrpSpPr>
        <p:grpSpPr>
          <a:xfrm>
            <a:off x="7334254" y="4485329"/>
            <a:ext cx="3214025" cy="1283327"/>
            <a:chExt cx="3425" cy="856"/>
          </a:xfrm>
        </p:grpSpPr>
        <p:sp>
          <p:nvSpPr>
            <p:cNvPr id="31" name="Rectangle 36"/>
            <p:cNvSpPr/>
            <p:nvPr/>
          </p:nvSpPr>
          <p:spPr bwMode="auto">
            <a:xfrm>
              <a:off x="0" y="0"/>
              <a:ext cx="256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32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sp>
        <p:nvSpPr>
          <p:cNvPr id="33" name="Oval 198"/>
          <p:cNvSpPr/>
          <p:nvPr/>
        </p:nvSpPr>
        <p:spPr bwMode="auto">
          <a:xfrm>
            <a:off x="6270524" y="4424380"/>
            <a:ext cx="809617" cy="799578"/>
          </a:xfrm>
          <a:prstGeom prst="ellipse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34" name="Group 35"/>
          <p:cNvGrpSpPr/>
          <p:nvPr/>
        </p:nvGrpSpPr>
        <p:grpSpPr>
          <a:xfrm>
            <a:off x="2266743" y="2503036"/>
            <a:ext cx="3214025" cy="1283327"/>
            <a:chExt cx="3425" cy="856"/>
          </a:xfrm>
        </p:grpSpPr>
        <p:sp>
          <p:nvSpPr>
            <p:cNvPr id="35" name="Rectangle 36"/>
            <p:cNvSpPr/>
            <p:nvPr/>
          </p:nvSpPr>
          <p:spPr bwMode="auto">
            <a:xfrm>
              <a:off x="0" y="0"/>
              <a:ext cx="24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36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sp>
        <p:nvSpPr>
          <p:cNvPr id="37" name="Oval 202"/>
          <p:cNvSpPr/>
          <p:nvPr/>
        </p:nvSpPr>
        <p:spPr bwMode="auto">
          <a:xfrm>
            <a:off x="1203013" y="2442086"/>
            <a:ext cx="809617" cy="799578"/>
          </a:xfrm>
          <a:prstGeom prst="ellipse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38" name="Group 35"/>
          <p:cNvGrpSpPr/>
          <p:nvPr/>
        </p:nvGrpSpPr>
        <p:grpSpPr>
          <a:xfrm>
            <a:off x="2266743" y="4485329"/>
            <a:ext cx="3214025" cy="1283327"/>
            <a:chExt cx="3425" cy="856"/>
          </a:xfrm>
        </p:grpSpPr>
        <p:sp>
          <p:nvSpPr>
            <p:cNvPr id="39" name="Rectangle 36"/>
            <p:cNvSpPr/>
            <p:nvPr/>
          </p:nvSpPr>
          <p:spPr bwMode="auto">
            <a:xfrm>
              <a:off x="0" y="0"/>
              <a:ext cx="24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40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sp>
        <p:nvSpPr>
          <p:cNvPr id="41" name="Oval 206"/>
          <p:cNvSpPr/>
          <p:nvPr/>
        </p:nvSpPr>
        <p:spPr bwMode="auto">
          <a:xfrm>
            <a:off x="1203013" y="4424380"/>
            <a:ext cx="809617" cy="799578"/>
          </a:xfrm>
          <a:prstGeom prst="ellipse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6393848" y="2543816"/>
            <a:ext cx="562969" cy="554622"/>
          </a:xfrm>
          <a:custGeom>
            <a:gdLst>
              <a:gd fmla="*/ 140 w 172" name="T0"/>
              <a:gd fmla="*/ 149 h 172" name="T1"/>
              <a:gd fmla="*/ 149 w 172" name="T2"/>
              <a:gd fmla="*/ 140 h 172" name="T3"/>
              <a:gd fmla="*/ 132 w 172" name="T4"/>
              <a:gd fmla="*/ 132 h 172" name="T5"/>
              <a:gd fmla="*/ 33 w 172" name="T6"/>
              <a:gd fmla="*/ 23 h 172" name="T7"/>
              <a:gd fmla="*/ 23 w 172" name="T8"/>
              <a:gd fmla="*/ 33 h 172" name="T9"/>
              <a:gd fmla="*/ 40 w 172" name="T10"/>
              <a:gd fmla="*/ 40 h 172" name="T11"/>
              <a:gd fmla="*/ 33 w 172" name="T12"/>
              <a:gd fmla="*/ 23 h 172" name="T13"/>
              <a:gd fmla="*/ 23 w 172" name="T14"/>
              <a:gd fmla="*/ 140 h 172" name="T15"/>
              <a:gd fmla="*/ 33 w 172" name="T16"/>
              <a:gd fmla="*/ 149 h 172" name="T17"/>
              <a:gd fmla="*/ 40 w 172" name="T18"/>
              <a:gd fmla="*/ 132 h 172" name="T19"/>
              <a:gd fmla="*/ 149 w 172" name="T20"/>
              <a:gd fmla="*/ 33 h 172" name="T21"/>
              <a:gd fmla="*/ 140 w 172" name="T22"/>
              <a:gd fmla="*/ 23 h 172" name="T23"/>
              <a:gd fmla="*/ 132 w 172" name="T24"/>
              <a:gd fmla="*/ 40 h 172" name="T25"/>
              <a:gd fmla="*/ 149 w 172" name="T26"/>
              <a:gd fmla="*/ 33 h 172" name="T27"/>
              <a:gd fmla="*/ 79 w 172" name="T28"/>
              <a:gd fmla="*/ 155 h 172" name="T29"/>
              <a:gd fmla="*/ 86 w 172" name="T30"/>
              <a:gd fmla="*/ 172 h 172" name="T31"/>
              <a:gd fmla="*/ 93 w 172" name="T32"/>
              <a:gd fmla="*/ 155 h 172" name="T33"/>
              <a:gd fmla="*/ 86 w 172" name="T34"/>
              <a:gd fmla="*/ 26 h 172" name="T35"/>
              <a:gd fmla="*/ 93 w 172" name="T36"/>
              <a:gd fmla="*/ 9 h 172" name="T37"/>
              <a:gd fmla="*/ 79 w 172" name="T38"/>
              <a:gd fmla="*/ 9 h 172" name="T39"/>
              <a:gd fmla="*/ 86 w 172" name="T40"/>
              <a:gd fmla="*/ 26 h 172" name="T41"/>
              <a:gd fmla="*/ 17 w 172" name="T42"/>
              <a:gd fmla="*/ 79 h 172" name="T43"/>
              <a:gd fmla="*/ 0 w 172" name="T44"/>
              <a:gd fmla="*/ 86 h 172" name="T45"/>
              <a:gd fmla="*/ 17 w 172" name="T46"/>
              <a:gd fmla="*/ 93 h 172" name="T47"/>
              <a:gd fmla="*/ 86 w 172" name="T48"/>
              <a:gd fmla="*/ 120 h 172" name="T49"/>
              <a:gd fmla="*/ 86 w 172" name="T50"/>
              <a:gd fmla="*/ 52 h 172" name="T51"/>
              <a:gd fmla="*/ 86 w 172" name="T52"/>
              <a:gd fmla="*/ 120 h 172" name="T53"/>
              <a:gd fmla="*/ 39 w 172" name="T54"/>
              <a:gd fmla="*/ 86 h 172" name="T55"/>
              <a:gd fmla="*/ 133 w 172" name="T56"/>
              <a:gd fmla="*/ 86 h 172" name="T57"/>
              <a:gd fmla="*/ 163 w 172" name="T58"/>
              <a:gd fmla="*/ 79 h 172" name="T59"/>
              <a:gd fmla="*/ 146 w 172" name="T60"/>
              <a:gd fmla="*/ 86 h 172" name="T61"/>
              <a:gd fmla="*/ 163 w 172" name="T62"/>
              <a:gd fmla="*/ 93 h 172" name="T63"/>
              <a:gd fmla="*/ 163 w 172" name="T64"/>
              <a:gd fmla="*/ 79 h 172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72" w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>
            <a:off x="1328411" y="4619898"/>
            <a:ext cx="558818" cy="362006"/>
          </a:xfrm>
          <a:custGeom>
            <a:gdLst>
              <a:gd fmla="*/ 97 w 171" name="T0"/>
              <a:gd fmla="*/ 68 h 112" name="T1"/>
              <a:gd fmla="*/ 74 w 171" name="T2"/>
              <a:gd fmla="*/ 94 h 112" name="T3"/>
              <a:gd fmla="*/ 68 w 171" name="T4"/>
              <a:gd fmla="*/ 95 h 112" name="T5"/>
              <a:gd fmla="*/ 67 w 171" name="T6"/>
              <a:gd fmla="*/ 92 h 112" name="T7"/>
              <a:gd fmla="*/ 68 w 171" name="T8"/>
              <a:gd fmla="*/ 89 h 112" name="T9"/>
              <a:gd fmla="*/ 77 w 171" name="T10"/>
              <a:gd fmla="*/ 69 h 112" name="T11"/>
              <a:gd fmla="*/ 70 w 171" name="T12"/>
              <a:gd fmla="*/ 66 h 112" name="T13"/>
              <a:gd fmla="*/ 69 w 171" name="T14"/>
              <a:gd fmla="*/ 66 h 112" name="T15"/>
              <a:gd fmla="*/ 64 w 171" name="T16"/>
              <a:gd fmla="*/ 61 h 112" name="T17"/>
              <a:gd fmla="*/ 66 w 171" name="T18"/>
              <a:gd fmla="*/ 56 h 112" name="T19"/>
              <a:gd fmla="*/ 90 w 171" name="T20"/>
              <a:gd fmla="*/ 30 h 112" name="T21"/>
              <a:gd fmla="*/ 95 w 171" name="T22"/>
              <a:gd fmla="*/ 29 h 112" name="T23"/>
              <a:gd fmla="*/ 97 w 171" name="T24"/>
              <a:gd fmla="*/ 32 h 112" name="T25"/>
              <a:gd fmla="*/ 96 w 171" name="T26"/>
              <a:gd fmla="*/ 35 h 112" name="T27"/>
              <a:gd fmla="*/ 87 w 171" name="T28"/>
              <a:gd fmla="*/ 55 h 112" name="T29"/>
              <a:gd fmla="*/ 94 w 171" name="T30"/>
              <a:gd fmla="*/ 58 h 112" name="T31"/>
              <a:gd fmla="*/ 94 w 171" name="T32"/>
              <a:gd fmla="*/ 58 h 112" name="T33"/>
              <a:gd fmla="*/ 99 w 171" name="T34"/>
              <a:gd fmla="*/ 63 h 112" name="T35"/>
              <a:gd fmla="*/ 97 w 171" name="T36"/>
              <a:gd fmla="*/ 68 h 112" name="T37"/>
              <a:gd fmla="*/ 130 w 171" name="T38"/>
              <a:gd fmla="*/ 31 h 112" name="T39"/>
              <a:gd fmla="*/ 123 w 171" name="T40"/>
              <a:gd fmla="*/ 32 h 112" name="T41"/>
              <a:gd fmla="*/ 80 w 171" name="T42"/>
              <a:gd fmla="*/ 0 h 112" name="T43"/>
              <a:gd fmla="*/ 34 w 171" name="T44"/>
              <a:gd fmla="*/ 45 h 112" name="T45"/>
              <a:gd fmla="*/ 35 w 171" name="T46"/>
              <a:gd fmla="*/ 51 h 112" name="T47"/>
              <a:gd fmla="*/ 31 w 171" name="T48"/>
              <a:gd fmla="*/ 51 h 112" name="T49"/>
              <a:gd fmla="*/ 0 w 171" name="T50"/>
              <a:gd fmla="*/ 81 h 112" name="T51"/>
              <a:gd fmla="*/ 31 w 171" name="T52"/>
              <a:gd fmla="*/ 112 h 112" name="T53"/>
              <a:gd fmla="*/ 130 w 171" name="T54"/>
              <a:gd fmla="*/ 112 h 112" name="T55"/>
              <a:gd fmla="*/ 171 w 171" name="T56"/>
              <a:gd fmla="*/ 71 h 112" name="T57"/>
              <a:gd fmla="*/ 130 w 171" name="T58"/>
              <a:gd fmla="*/ 31 h 112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12" w="171">
                <a:moveTo>
                  <a:pt x="97" y="68"/>
                </a:moveTo>
                <a:cubicBezTo>
                  <a:pt x="93" y="74"/>
                  <a:pt x="75" y="93"/>
                  <a:pt x="74" y="94"/>
                </a:cubicBezTo>
                <a:cubicBezTo>
                  <a:pt x="73" y="95"/>
                  <a:pt x="71" y="97"/>
                  <a:pt x="68" y="95"/>
                </a:cubicBezTo>
                <a:cubicBezTo>
                  <a:pt x="68" y="95"/>
                  <a:pt x="67" y="94"/>
                  <a:pt x="67" y="92"/>
                </a:cubicBezTo>
                <a:cubicBezTo>
                  <a:pt x="67" y="91"/>
                  <a:pt x="68" y="89"/>
                  <a:pt x="68" y="89"/>
                </a:cubicBezTo>
                <a:cubicBezTo>
                  <a:pt x="77" y="69"/>
                  <a:pt x="77" y="69"/>
                  <a:pt x="77" y="69"/>
                </a:cubicBezTo>
                <a:cubicBezTo>
                  <a:pt x="75" y="68"/>
                  <a:pt x="72" y="67"/>
                  <a:pt x="70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5"/>
                  <a:pt x="64" y="64"/>
                  <a:pt x="64" y="61"/>
                </a:cubicBezTo>
                <a:cubicBezTo>
                  <a:pt x="64" y="59"/>
                  <a:pt x="65" y="58"/>
                  <a:pt x="66" y="56"/>
                </a:cubicBezTo>
                <a:cubicBezTo>
                  <a:pt x="71" y="50"/>
                  <a:pt x="89" y="31"/>
                  <a:pt x="90" y="30"/>
                </a:cubicBezTo>
                <a:cubicBezTo>
                  <a:pt x="91" y="29"/>
                  <a:pt x="93" y="27"/>
                  <a:pt x="95" y="29"/>
                </a:cubicBezTo>
                <a:cubicBezTo>
                  <a:pt x="96" y="29"/>
                  <a:pt x="97" y="30"/>
                  <a:pt x="97" y="32"/>
                </a:cubicBezTo>
                <a:cubicBezTo>
                  <a:pt x="97" y="33"/>
                  <a:pt x="96" y="35"/>
                  <a:pt x="96" y="35"/>
                </a:cubicBezTo>
                <a:cubicBezTo>
                  <a:pt x="87" y="55"/>
                  <a:pt x="87" y="55"/>
                  <a:pt x="87" y="55"/>
                </a:cubicBezTo>
                <a:cubicBezTo>
                  <a:pt x="89" y="55"/>
                  <a:pt x="92" y="57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7" y="59"/>
                  <a:pt x="99" y="60"/>
                  <a:pt x="99" y="63"/>
                </a:cubicBezTo>
                <a:cubicBezTo>
                  <a:pt x="99" y="65"/>
                  <a:pt x="99" y="66"/>
                  <a:pt x="97" y="68"/>
                </a:cubicBezTo>
                <a:close/>
                <a:moveTo>
                  <a:pt x="130" y="31"/>
                </a:moveTo>
                <a:cubicBezTo>
                  <a:pt x="128" y="31"/>
                  <a:pt x="126" y="31"/>
                  <a:pt x="123" y="32"/>
                </a:cubicBezTo>
                <a:cubicBezTo>
                  <a:pt x="118" y="13"/>
                  <a:pt x="100" y="0"/>
                  <a:pt x="80" y="0"/>
                </a:cubicBezTo>
                <a:cubicBezTo>
                  <a:pt x="54" y="0"/>
                  <a:pt x="34" y="20"/>
                  <a:pt x="34" y="45"/>
                </a:cubicBezTo>
                <a:cubicBezTo>
                  <a:pt x="34" y="47"/>
                  <a:pt x="34" y="49"/>
                  <a:pt x="35" y="51"/>
                </a:cubicBezTo>
                <a:cubicBezTo>
                  <a:pt x="33" y="51"/>
                  <a:pt x="32" y="51"/>
                  <a:pt x="31" y="51"/>
                </a:cubicBezTo>
                <a:cubicBezTo>
                  <a:pt x="14" y="51"/>
                  <a:pt x="0" y="64"/>
                  <a:pt x="0" y="81"/>
                </a:cubicBezTo>
                <a:cubicBezTo>
                  <a:pt x="0" y="98"/>
                  <a:pt x="14" y="112"/>
                  <a:pt x="3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53" y="112"/>
                  <a:pt x="171" y="94"/>
                  <a:pt x="171" y="71"/>
                </a:cubicBezTo>
                <a:cubicBezTo>
                  <a:pt x="171" y="49"/>
                  <a:pt x="153" y="31"/>
                  <a:pt x="13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4" name="Freeform 8"/>
          <p:cNvSpPr>
            <a:spLocks noEditPoints="1"/>
          </p:cNvSpPr>
          <p:nvPr/>
        </p:nvSpPr>
        <p:spPr bwMode="auto">
          <a:xfrm>
            <a:off x="1322085" y="2606740"/>
            <a:ext cx="520088" cy="474023"/>
          </a:xfrm>
          <a:custGeom>
            <a:gdLst>
              <a:gd fmla="*/ 91 w 159" name="T0"/>
              <a:gd fmla="*/ 44 h 147" name="T1"/>
              <a:gd fmla="*/ 38 w 159" name="T2"/>
              <a:gd fmla="*/ 28 h 147" name="T3"/>
              <a:gd fmla="*/ 91 w 159" name="T4"/>
              <a:gd fmla="*/ 12 h 147" name="T5"/>
              <a:gd fmla="*/ 143 w 159" name="T6"/>
              <a:gd fmla="*/ 28 h 147" name="T7"/>
              <a:gd fmla="*/ 91 w 159" name="T8"/>
              <a:gd fmla="*/ 44 h 147" name="T9"/>
              <a:gd fmla="*/ 13 w 159" name="T10"/>
              <a:gd fmla="*/ 80 h 147" name="T11"/>
              <a:gd fmla="*/ 29 w 159" name="T12"/>
              <a:gd fmla="*/ 62 h 147" name="T13"/>
              <a:gd fmla="*/ 35 w 159" name="T14"/>
              <a:gd fmla="*/ 97 h 147" name="T15"/>
              <a:gd fmla="*/ 13 w 159" name="T16"/>
              <a:gd fmla="*/ 80 h 147" name="T17"/>
              <a:gd fmla="*/ 91 w 159" name="T18"/>
              <a:gd fmla="*/ 0 h 147" name="T19"/>
              <a:gd fmla="*/ 91 w 159" name="T20"/>
              <a:gd fmla="*/ 0 h 147" name="T21"/>
              <a:gd fmla="*/ 24 w 159" name="T22"/>
              <a:gd fmla="*/ 26 h 147" name="T23"/>
              <a:gd fmla="*/ 28 w 159" name="T24"/>
              <a:gd fmla="*/ 50 h 147" name="T25"/>
              <a:gd fmla="*/ 1 w 159" name="T26"/>
              <a:gd fmla="*/ 81 h 147" name="T27"/>
              <a:gd fmla="*/ 38 w 159" name="T28"/>
              <a:gd fmla="*/ 109 h 147" name="T29"/>
              <a:gd fmla="*/ 80 w 159" name="T30"/>
              <a:gd fmla="*/ 90 h 147" name="T31"/>
              <a:gd fmla="*/ 79 w 159" name="T32"/>
              <a:gd fmla="*/ 84 h 147" name="T33"/>
              <a:gd fmla="*/ 91 w 159" name="T34"/>
              <a:gd fmla="*/ 72 h 147" name="T35"/>
              <a:gd fmla="*/ 103 w 159" name="T36"/>
              <a:gd fmla="*/ 84 h 147" name="T37"/>
              <a:gd fmla="*/ 91 w 159" name="T38"/>
              <a:gd fmla="*/ 96 h 147" name="T39"/>
              <a:gd fmla="*/ 39 w 159" name="T40"/>
              <a:gd fmla="*/ 122 h 147" name="T41"/>
              <a:gd fmla="*/ 40 w 159" name="T42"/>
              <a:gd fmla="*/ 127 h 147" name="T43"/>
              <a:gd fmla="*/ 91 w 159" name="T44"/>
              <a:gd fmla="*/ 147 h 147" name="T45"/>
              <a:gd fmla="*/ 91 w 159" name="T46"/>
              <a:gd fmla="*/ 147 h 147" name="T47"/>
              <a:gd fmla="*/ 142 w 159" name="T48"/>
              <a:gd fmla="*/ 127 h 147" name="T49"/>
              <a:gd fmla="*/ 157 w 159" name="T50"/>
              <a:gd fmla="*/ 26 h 147" name="T51"/>
              <a:gd fmla="*/ 91 w 159" name="T52"/>
              <a:gd fmla="*/ 0 h 147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47" w="159">
                <a:moveTo>
                  <a:pt x="91" y="44"/>
                </a:moveTo>
                <a:cubicBezTo>
                  <a:pt x="60" y="44"/>
                  <a:pt x="38" y="32"/>
                  <a:pt x="38" y="28"/>
                </a:cubicBezTo>
                <a:cubicBezTo>
                  <a:pt x="38" y="24"/>
                  <a:pt x="60" y="12"/>
                  <a:pt x="91" y="12"/>
                </a:cubicBezTo>
                <a:cubicBezTo>
                  <a:pt x="121" y="12"/>
                  <a:pt x="143" y="24"/>
                  <a:pt x="143" y="28"/>
                </a:cubicBezTo>
                <a:cubicBezTo>
                  <a:pt x="143" y="32"/>
                  <a:pt x="121" y="44"/>
                  <a:pt x="91" y="44"/>
                </a:cubicBezTo>
                <a:close/>
                <a:moveTo>
                  <a:pt x="13" y="80"/>
                </a:moveTo>
                <a:cubicBezTo>
                  <a:pt x="12" y="75"/>
                  <a:pt x="17" y="67"/>
                  <a:pt x="29" y="62"/>
                </a:cubicBezTo>
                <a:cubicBezTo>
                  <a:pt x="31" y="73"/>
                  <a:pt x="33" y="86"/>
                  <a:pt x="35" y="97"/>
                </a:cubicBezTo>
                <a:cubicBezTo>
                  <a:pt x="21" y="94"/>
                  <a:pt x="14" y="87"/>
                  <a:pt x="13" y="8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  <a:cubicBezTo>
                  <a:pt x="49" y="0"/>
                  <a:pt x="22" y="14"/>
                  <a:pt x="24" y="26"/>
                </a:cubicBezTo>
                <a:cubicBezTo>
                  <a:pt x="24" y="29"/>
                  <a:pt x="26" y="38"/>
                  <a:pt x="28" y="50"/>
                </a:cubicBezTo>
                <a:cubicBezTo>
                  <a:pt x="7" y="58"/>
                  <a:pt x="0" y="71"/>
                  <a:pt x="1" y="81"/>
                </a:cubicBezTo>
                <a:cubicBezTo>
                  <a:pt x="2" y="94"/>
                  <a:pt x="13" y="107"/>
                  <a:pt x="38" y="109"/>
                </a:cubicBezTo>
                <a:cubicBezTo>
                  <a:pt x="52" y="111"/>
                  <a:pt x="69" y="103"/>
                  <a:pt x="80" y="90"/>
                </a:cubicBezTo>
                <a:cubicBezTo>
                  <a:pt x="79" y="88"/>
                  <a:pt x="79" y="86"/>
                  <a:pt x="79" y="84"/>
                </a:cubicBezTo>
                <a:cubicBezTo>
                  <a:pt x="79" y="77"/>
                  <a:pt x="84" y="72"/>
                  <a:pt x="91" y="72"/>
                </a:cubicBezTo>
                <a:cubicBezTo>
                  <a:pt x="97" y="72"/>
                  <a:pt x="103" y="77"/>
                  <a:pt x="103" y="84"/>
                </a:cubicBezTo>
                <a:cubicBezTo>
                  <a:pt x="103" y="90"/>
                  <a:pt x="97" y="95"/>
                  <a:pt x="91" y="96"/>
                </a:cubicBezTo>
                <a:cubicBezTo>
                  <a:pt x="78" y="113"/>
                  <a:pt x="58" y="123"/>
                  <a:pt x="39" y="122"/>
                </a:cubicBezTo>
                <a:cubicBezTo>
                  <a:pt x="39" y="124"/>
                  <a:pt x="39" y="125"/>
                  <a:pt x="40" y="127"/>
                </a:cubicBezTo>
                <a:cubicBezTo>
                  <a:pt x="40" y="132"/>
                  <a:pt x="60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121" y="147"/>
                  <a:pt x="141" y="132"/>
                  <a:pt x="142" y="127"/>
                </a:cubicBezTo>
                <a:cubicBezTo>
                  <a:pt x="142" y="122"/>
                  <a:pt x="156" y="38"/>
                  <a:pt x="157" y="26"/>
                </a:cubicBezTo>
                <a:cubicBezTo>
                  <a:pt x="159" y="14"/>
                  <a:pt x="133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6521767" y="4557786"/>
            <a:ext cx="313989" cy="532766"/>
          </a:xfrm>
          <a:custGeom>
            <a:gdLst>
              <a:gd fmla="*/ 42 w 96" name="T0"/>
              <a:gd fmla="*/ 69 h 165" name="T1"/>
              <a:gd fmla="*/ 41 w 96" name="T2"/>
              <a:gd fmla="*/ 75 h 165" name="T3"/>
              <a:gd fmla="*/ 33 w 96" name="T4"/>
              <a:gd fmla="*/ 117 h 165" name="T5"/>
              <a:gd fmla="*/ 24 w 96" name="T6"/>
              <a:gd fmla="*/ 129 h 165" name="T7"/>
              <a:gd fmla="*/ 14 w 96" name="T8"/>
              <a:gd fmla="*/ 119 h 165" name="T9"/>
              <a:gd fmla="*/ 31 w 96" name="T10"/>
              <a:gd fmla="*/ 77 h 165" name="T11"/>
              <a:gd fmla="*/ 38 w 96" name="T12"/>
              <a:gd fmla="*/ 67 h 165" name="T13"/>
              <a:gd fmla="*/ 42 w 96" name="T14"/>
              <a:gd fmla="*/ 67 h 165" name="T15"/>
              <a:gd fmla="*/ 42 w 96" name="T16"/>
              <a:gd fmla="*/ 69 h 165" name="T17"/>
              <a:gd fmla="*/ 50 w 96" name="T18"/>
              <a:gd fmla="*/ 2 h 165" name="T19"/>
              <a:gd fmla="*/ 46 w 96" name="T20"/>
              <a:gd fmla="*/ 2 h 165" name="T21"/>
              <a:gd fmla="*/ 0 w 96" name="T22"/>
              <a:gd fmla="*/ 118 h 165" name="T23"/>
              <a:gd fmla="*/ 48 w 96" name="T24"/>
              <a:gd fmla="*/ 165 h 165" name="T25"/>
              <a:gd fmla="*/ 96 w 96" name="T26"/>
              <a:gd fmla="*/ 118 h 165" name="T27"/>
              <a:gd fmla="*/ 50 w 96" name="T28"/>
              <a:gd fmla="*/ 2 h 165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65" w="96">
                <a:moveTo>
                  <a:pt x="42" y="69"/>
                </a:moveTo>
                <a:cubicBezTo>
                  <a:pt x="42" y="71"/>
                  <a:pt x="41" y="73"/>
                  <a:pt x="41" y="75"/>
                </a:cubicBezTo>
                <a:cubicBezTo>
                  <a:pt x="37" y="87"/>
                  <a:pt x="33" y="101"/>
                  <a:pt x="33" y="117"/>
                </a:cubicBezTo>
                <a:cubicBezTo>
                  <a:pt x="33" y="126"/>
                  <a:pt x="28" y="129"/>
                  <a:pt x="24" y="129"/>
                </a:cubicBezTo>
                <a:cubicBezTo>
                  <a:pt x="18" y="129"/>
                  <a:pt x="14" y="125"/>
                  <a:pt x="14" y="119"/>
                </a:cubicBezTo>
                <a:cubicBezTo>
                  <a:pt x="14" y="100"/>
                  <a:pt x="23" y="88"/>
                  <a:pt x="31" y="77"/>
                </a:cubicBezTo>
                <a:cubicBezTo>
                  <a:pt x="33" y="73"/>
                  <a:pt x="36" y="70"/>
                  <a:pt x="38" y="67"/>
                </a:cubicBezTo>
                <a:cubicBezTo>
                  <a:pt x="39" y="66"/>
                  <a:pt x="41" y="66"/>
                  <a:pt x="42" y="67"/>
                </a:cubicBezTo>
                <a:cubicBezTo>
                  <a:pt x="43" y="68"/>
                  <a:pt x="43" y="69"/>
                  <a:pt x="42" y="69"/>
                </a:cubicBezTo>
                <a:close/>
                <a:moveTo>
                  <a:pt x="50" y="2"/>
                </a:moveTo>
                <a:cubicBezTo>
                  <a:pt x="50" y="0"/>
                  <a:pt x="47" y="0"/>
                  <a:pt x="46" y="2"/>
                </a:cubicBezTo>
                <a:cubicBezTo>
                  <a:pt x="39" y="63"/>
                  <a:pt x="0" y="76"/>
                  <a:pt x="0" y="118"/>
                </a:cubicBezTo>
                <a:cubicBezTo>
                  <a:pt x="0" y="144"/>
                  <a:pt x="22" y="165"/>
                  <a:pt x="48" y="165"/>
                </a:cubicBezTo>
                <a:cubicBezTo>
                  <a:pt x="74" y="165"/>
                  <a:pt x="96" y="144"/>
                  <a:pt x="96" y="118"/>
                </a:cubicBezTo>
                <a:cubicBezTo>
                  <a:pt x="96" y="76"/>
                  <a:pt x="57" y="63"/>
                  <a:pt x="5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4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516841134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9"/>
      <p:bldP grpId="0" spid="33"/>
      <p:bldP grpId="0" spid="37"/>
      <p:bldP grpId="0" spid="41"/>
      <p:bldP grpId="0" spid="42"/>
      <p:bldP grpId="0" spid="43"/>
      <p:bldP grpId="0" spid="44"/>
      <p:bldP grpId="0" spid="45"/>
      <p:bldP grpId="0" spid="48"/>
      <p:bldP grpId="0" spid="49"/>
    </p:bldLst>
  </p:timing>
  <p:extLst mod="1"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Rectangle 16"/>
          <p:cNvSpPr/>
          <p:nvPr/>
        </p:nvSpPr>
        <p:spPr bwMode="auto">
          <a:xfrm>
            <a:off x="1239466" y="2242154"/>
            <a:ext cx="3674407" cy="35381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5494705" y="2075339"/>
            <a:ext cx="1511929" cy="3704943"/>
          </a:xfrm>
          <a:custGeom>
            <a:gdLst>
              <a:gd fmla="*/ 617 w 1235" name="T0"/>
              <a:gd fmla="*/ 0 h 3683" name="T1"/>
              <a:gd fmla="*/ 681 w 1235" name="T2"/>
              <a:gd fmla="*/ 4 h 3683" name="T3"/>
              <a:gd fmla="*/ 742 w 1235" name="T4"/>
              <a:gd fmla="*/ 13 h 3683" name="T5"/>
              <a:gd fmla="*/ 801 w 1235" name="T6"/>
              <a:gd fmla="*/ 28 h 3683" name="T7"/>
              <a:gd fmla="*/ 858 w 1235" name="T8"/>
              <a:gd fmla="*/ 49 h 3683" name="T9"/>
              <a:gd fmla="*/ 912 w 1235" name="T10"/>
              <a:gd fmla="*/ 76 h 3683" name="T11"/>
              <a:gd fmla="*/ 962 w 1235" name="T12"/>
              <a:gd fmla="*/ 106 h 3683" name="T13"/>
              <a:gd fmla="*/ 1010 w 1235" name="T14"/>
              <a:gd fmla="*/ 142 h 3683" name="T15"/>
              <a:gd fmla="*/ 1054 w 1235" name="T16"/>
              <a:gd fmla="*/ 182 h 3683" name="T17"/>
              <a:gd fmla="*/ 1093 w 1235" name="T18"/>
              <a:gd fmla="*/ 226 h 3683" name="T19"/>
              <a:gd fmla="*/ 1129 w 1235" name="T20"/>
              <a:gd fmla="*/ 273 h 3683" name="T21"/>
              <a:gd fmla="*/ 1161 w 1235" name="T22"/>
              <a:gd fmla="*/ 323 h 3683" name="T23"/>
              <a:gd fmla="*/ 1186 w 1235" name="T24"/>
              <a:gd fmla="*/ 378 h 3683" name="T25"/>
              <a:gd fmla="*/ 1207 w 1235" name="T26"/>
              <a:gd fmla="*/ 434 h 3683" name="T27"/>
              <a:gd fmla="*/ 1222 w 1235" name="T28"/>
              <a:gd fmla="*/ 493 h 3683" name="T29"/>
              <a:gd fmla="*/ 1231 w 1235" name="T30"/>
              <a:gd fmla="*/ 555 h 3683" name="T31"/>
              <a:gd fmla="*/ 1235 w 1235" name="T32"/>
              <a:gd fmla="*/ 618 h 3683" name="T33"/>
              <a:gd fmla="*/ 1233 w 1235" name="T34"/>
              <a:gd fmla="*/ 658 h 3683" name="T35"/>
              <a:gd fmla="*/ 1233 w 1235" name="T36"/>
              <a:gd fmla="*/ 3683 h 3683" name="T37"/>
              <a:gd fmla="*/ 0 w 1235" name="T38"/>
              <a:gd fmla="*/ 3683 h 3683" name="T39"/>
              <a:gd fmla="*/ 0 w 1235" name="T40"/>
              <a:gd fmla="*/ 607 h 3683" name="T41"/>
              <a:gd fmla="*/ 1 w 1235" name="T42"/>
              <a:gd fmla="*/ 607 h 3683" name="T43"/>
              <a:gd fmla="*/ 6 w 1235" name="T44"/>
              <a:gd fmla="*/ 540 h 3683" name="T45"/>
              <a:gd fmla="*/ 17 w 1235" name="T46"/>
              <a:gd fmla="*/ 477 h 3683" name="T47"/>
              <a:gd fmla="*/ 35 w 1235" name="T48"/>
              <a:gd fmla="*/ 415 h 3683" name="T49"/>
              <a:gd fmla="*/ 59 w 1235" name="T50"/>
              <a:gd fmla="*/ 356 h 3683" name="T51"/>
              <a:gd fmla="*/ 89 w 1235" name="T52"/>
              <a:gd fmla="*/ 301 h 3683" name="T53"/>
              <a:gd fmla="*/ 123 w 1235" name="T54"/>
              <a:gd fmla="*/ 248 h 3683" name="T55"/>
              <a:gd fmla="*/ 164 w 1235" name="T56"/>
              <a:gd fmla="*/ 200 h 3683" name="T57"/>
              <a:gd fmla="*/ 208 w 1235" name="T58"/>
              <a:gd fmla="*/ 156 h 3683" name="T59"/>
              <a:gd fmla="*/ 257 w 1235" name="T60"/>
              <a:gd fmla="*/ 117 h 3683" name="T61"/>
              <a:gd fmla="*/ 309 w 1235" name="T62"/>
              <a:gd fmla="*/ 83 h 3683" name="T63"/>
              <a:gd fmla="*/ 365 w 1235" name="T64"/>
              <a:gd fmla="*/ 54 h 3683" name="T65"/>
              <a:gd fmla="*/ 425 w 1235" name="T66"/>
              <a:gd fmla="*/ 32 h 3683" name="T67"/>
              <a:gd fmla="*/ 486 w 1235" name="T68"/>
              <a:gd fmla="*/ 15 h 3683" name="T69"/>
              <a:gd fmla="*/ 551 w 1235" name="T70"/>
              <a:gd fmla="*/ 4 h 3683" name="T71"/>
              <a:gd fmla="*/ 617 w 1235" name="T72"/>
              <a:gd fmla="*/ 0 h 3683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3682" w="1235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aphicFrame>
        <p:nvGraphicFramePr>
          <p:cNvPr id="36" name="Chart 71"/>
          <p:cNvGraphicFramePr/>
          <p:nvPr>
            <p:extLst>
              <p:ext uri="{D42A27DB-BD31-4B8C-83A1-F6EECF244321}">
                <p14:modId val="3740590080"/>
              </p:ext>
            </p:extLst>
          </p:nvPr>
        </p:nvGraphicFramePr>
        <p:xfrm>
          <a:off x="5435113" y="2111683"/>
          <a:ext cx="1631109" cy="150090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7" name="Rectangle 5"/>
          <p:cNvSpPr/>
          <p:nvPr/>
        </p:nvSpPr>
        <p:spPr bwMode="auto">
          <a:xfrm>
            <a:off x="5896148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b="1" lang="en-US" sz="2400">
                <a:solidFill>
                  <a:srgbClr val="FFFFFF"/>
                </a:solidFill>
                <a:latin typeface="微软雅黑"/>
                <a:ea typeface="微软雅黑"/>
                <a:cs charset="0" pitchFamily="34" typeface="Open Sans Condensed Light"/>
                <a:sym charset="0" typeface="Open Sans Cond Light"/>
              </a:rPr>
              <a:t>65%</a:t>
            </a:r>
          </a:p>
        </p:txBody>
      </p:sp>
      <p:grpSp>
        <p:nvGrpSpPr>
          <p:cNvPr id="39" name="Group 16"/>
          <p:cNvGrpSpPr/>
          <p:nvPr/>
        </p:nvGrpSpPr>
        <p:grpSpPr>
          <a:xfrm>
            <a:off x="1516092" y="2557747"/>
            <a:ext cx="3122201" cy="2842580"/>
            <a:chExt cx="3600" cy="3790"/>
          </a:xfrm>
        </p:grpSpPr>
        <p:sp>
          <p:nvSpPr>
            <p:cNvPr id="40" name="Rectangle 17"/>
            <p:cNvSpPr/>
            <p:nvPr/>
          </p:nvSpPr>
          <p:spPr bwMode="auto">
            <a:xfrm>
              <a:off x="0" y="952"/>
              <a:ext cx="3600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</a:t>
              </a: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endPara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  <p:sp>
          <p:nvSpPr>
            <p:cNvPr id="41" name="Rectangle 18"/>
            <p:cNvSpPr/>
            <p:nvPr/>
          </p:nvSpPr>
          <p:spPr bwMode="auto">
            <a:xfrm>
              <a:off x="0" y="0"/>
              <a:ext cx="360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7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</p:grpSp>
      <p:sp>
        <p:nvSpPr>
          <p:cNvPr id="45" name="Freeform 6"/>
          <p:cNvSpPr/>
          <p:nvPr/>
        </p:nvSpPr>
        <p:spPr bwMode="auto">
          <a:xfrm>
            <a:off x="7239835" y="2075339"/>
            <a:ext cx="1511929" cy="3704943"/>
          </a:xfrm>
          <a:custGeom>
            <a:gdLst>
              <a:gd fmla="*/ 617 w 1235" name="T0"/>
              <a:gd fmla="*/ 0 h 3683" name="T1"/>
              <a:gd fmla="*/ 681 w 1235" name="T2"/>
              <a:gd fmla="*/ 4 h 3683" name="T3"/>
              <a:gd fmla="*/ 742 w 1235" name="T4"/>
              <a:gd fmla="*/ 13 h 3683" name="T5"/>
              <a:gd fmla="*/ 801 w 1235" name="T6"/>
              <a:gd fmla="*/ 28 h 3683" name="T7"/>
              <a:gd fmla="*/ 858 w 1235" name="T8"/>
              <a:gd fmla="*/ 49 h 3683" name="T9"/>
              <a:gd fmla="*/ 912 w 1235" name="T10"/>
              <a:gd fmla="*/ 76 h 3683" name="T11"/>
              <a:gd fmla="*/ 962 w 1235" name="T12"/>
              <a:gd fmla="*/ 106 h 3683" name="T13"/>
              <a:gd fmla="*/ 1010 w 1235" name="T14"/>
              <a:gd fmla="*/ 142 h 3683" name="T15"/>
              <a:gd fmla="*/ 1054 w 1235" name="T16"/>
              <a:gd fmla="*/ 182 h 3683" name="T17"/>
              <a:gd fmla="*/ 1093 w 1235" name="T18"/>
              <a:gd fmla="*/ 226 h 3683" name="T19"/>
              <a:gd fmla="*/ 1129 w 1235" name="T20"/>
              <a:gd fmla="*/ 273 h 3683" name="T21"/>
              <a:gd fmla="*/ 1161 w 1235" name="T22"/>
              <a:gd fmla="*/ 323 h 3683" name="T23"/>
              <a:gd fmla="*/ 1186 w 1235" name="T24"/>
              <a:gd fmla="*/ 378 h 3683" name="T25"/>
              <a:gd fmla="*/ 1207 w 1235" name="T26"/>
              <a:gd fmla="*/ 434 h 3683" name="T27"/>
              <a:gd fmla="*/ 1222 w 1235" name="T28"/>
              <a:gd fmla="*/ 493 h 3683" name="T29"/>
              <a:gd fmla="*/ 1231 w 1235" name="T30"/>
              <a:gd fmla="*/ 555 h 3683" name="T31"/>
              <a:gd fmla="*/ 1235 w 1235" name="T32"/>
              <a:gd fmla="*/ 618 h 3683" name="T33"/>
              <a:gd fmla="*/ 1233 w 1235" name="T34"/>
              <a:gd fmla="*/ 658 h 3683" name="T35"/>
              <a:gd fmla="*/ 1233 w 1235" name="T36"/>
              <a:gd fmla="*/ 3683 h 3683" name="T37"/>
              <a:gd fmla="*/ 0 w 1235" name="T38"/>
              <a:gd fmla="*/ 3683 h 3683" name="T39"/>
              <a:gd fmla="*/ 0 w 1235" name="T40"/>
              <a:gd fmla="*/ 607 h 3683" name="T41"/>
              <a:gd fmla="*/ 1 w 1235" name="T42"/>
              <a:gd fmla="*/ 607 h 3683" name="T43"/>
              <a:gd fmla="*/ 6 w 1235" name="T44"/>
              <a:gd fmla="*/ 540 h 3683" name="T45"/>
              <a:gd fmla="*/ 17 w 1235" name="T46"/>
              <a:gd fmla="*/ 477 h 3683" name="T47"/>
              <a:gd fmla="*/ 35 w 1235" name="T48"/>
              <a:gd fmla="*/ 415 h 3683" name="T49"/>
              <a:gd fmla="*/ 59 w 1235" name="T50"/>
              <a:gd fmla="*/ 356 h 3683" name="T51"/>
              <a:gd fmla="*/ 89 w 1235" name="T52"/>
              <a:gd fmla="*/ 301 h 3683" name="T53"/>
              <a:gd fmla="*/ 123 w 1235" name="T54"/>
              <a:gd fmla="*/ 248 h 3683" name="T55"/>
              <a:gd fmla="*/ 164 w 1235" name="T56"/>
              <a:gd fmla="*/ 200 h 3683" name="T57"/>
              <a:gd fmla="*/ 208 w 1235" name="T58"/>
              <a:gd fmla="*/ 156 h 3683" name="T59"/>
              <a:gd fmla="*/ 257 w 1235" name="T60"/>
              <a:gd fmla="*/ 117 h 3683" name="T61"/>
              <a:gd fmla="*/ 309 w 1235" name="T62"/>
              <a:gd fmla="*/ 83 h 3683" name="T63"/>
              <a:gd fmla="*/ 365 w 1235" name="T64"/>
              <a:gd fmla="*/ 54 h 3683" name="T65"/>
              <a:gd fmla="*/ 425 w 1235" name="T66"/>
              <a:gd fmla="*/ 32 h 3683" name="T67"/>
              <a:gd fmla="*/ 486 w 1235" name="T68"/>
              <a:gd fmla="*/ 15 h 3683" name="T69"/>
              <a:gd fmla="*/ 551 w 1235" name="T70"/>
              <a:gd fmla="*/ 4 h 3683" name="T71"/>
              <a:gd fmla="*/ 617 w 1235" name="T72"/>
              <a:gd fmla="*/ 0 h 3683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3682" w="1235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aphicFrame>
        <p:nvGraphicFramePr>
          <p:cNvPr id="46" name="Chart 116"/>
          <p:cNvGraphicFramePr/>
          <p:nvPr>
            <p:extLst>
              <p:ext uri="{D42A27DB-BD31-4B8C-83A1-F6EECF244321}">
                <p14:modId val="1594449803"/>
              </p:ext>
            </p:extLst>
          </p:nvPr>
        </p:nvGraphicFramePr>
        <p:xfrm>
          <a:off x="7180244" y="2111683"/>
          <a:ext cx="1631109" cy="1500904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47" name="Rectangle 5"/>
          <p:cNvSpPr/>
          <p:nvPr/>
        </p:nvSpPr>
        <p:spPr bwMode="auto">
          <a:xfrm>
            <a:off x="7641279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b="1" lang="en-US" sz="2400">
                <a:solidFill>
                  <a:srgbClr val="000000"/>
                </a:solidFill>
                <a:latin typeface="微软雅黑"/>
                <a:ea typeface="微软雅黑"/>
                <a:cs charset="0" pitchFamily="34" typeface="Open Sans Condensed Light"/>
                <a:sym charset="0" typeface="Open Sans Cond Light"/>
              </a:rPr>
              <a:t>50%</a:t>
            </a:r>
          </a:p>
        </p:txBody>
      </p:sp>
      <p:sp>
        <p:nvSpPr>
          <p:cNvPr id="48" name="Freeform 6"/>
          <p:cNvSpPr/>
          <p:nvPr/>
        </p:nvSpPr>
        <p:spPr bwMode="auto">
          <a:xfrm>
            <a:off x="8984966" y="2075339"/>
            <a:ext cx="1511929" cy="3704943"/>
          </a:xfrm>
          <a:custGeom>
            <a:gdLst>
              <a:gd fmla="*/ 617 w 1235" name="T0"/>
              <a:gd fmla="*/ 0 h 3683" name="T1"/>
              <a:gd fmla="*/ 681 w 1235" name="T2"/>
              <a:gd fmla="*/ 4 h 3683" name="T3"/>
              <a:gd fmla="*/ 742 w 1235" name="T4"/>
              <a:gd fmla="*/ 13 h 3683" name="T5"/>
              <a:gd fmla="*/ 801 w 1235" name="T6"/>
              <a:gd fmla="*/ 28 h 3683" name="T7"/>
              <a:gd fmla="*/ 858 w 1235" name="T8"/>
              <a:gd fmla="*/ 49 h 3683" name="T9"/>
              <a:gd fmla="*/ 912 w 1235" name="T10"/>
              <a:gd fmla="*/ 76 h 3683" name="T11"/>
              <a:gd fmla="*/ 962 w 1235" name="T12"/>
              <a:gd fmla="*/ 106 h 3683" name="T13"/>
              <a:gd fmla="*/ 1010 w 1235" name="T14"/>
              <a:gd fmla="*/ 142 h 3683" name="T15"/>
              <a:gd fmla="*/ 1054 w 1235" name="T16"/>
              <a:gd fmla="*/ 182 h 3683" name="T17"/>
              <a:gd fmla="*/ 1093 w 1235" name="T18"/>
              <a:gd fmla="*/ 226 h 3683" name="T19"/>
              <a:gd fmla="*/ 1129 w 1235" name="T20"/>
              <a:gd fmla="*/ 273 h 3683" name="T21"/>
              <a:gd fmla="*/ 1161 w 1235" name="T22"/>
              <a:gd fmla="*/ 323 h 3683" name="T23"/>
              <a:gd fmla="*/ 1186 w 1235" name="T24"/>
              <a:gd fmla="*/ 378 h 3683" name="T25"/>
              <a:gd fmla="*/ 1207 w 1235" name="T26"/>
              <a:gd fmla="*/ 434 h 3683" name="T27"/>
              <a:gd fmla="*/ 1222 w 1235" name="T28"/>
              <a:gd fmla="*/ 493 h 3683" name="T29"/>
              <a:gd fmla="*/ 1231 w 1235" name="T30"/>
              <a:gd fmla="*/ 555 h 3683" name="T31"/>
              <a:gd fmla="*/ 1235 w 1235" name="T32"/>
              <a:gd fmla="*/ 618 h 3683" name="T33"/>
              <a:gd fmla="*/ 1233 w 1235" name="T34"/>
              <a:gd fmla="*/ 658 h 3683" name="T35"/>
              <a:gd fmla="*/ 1233 w 1235" name="T36"/>
              <a:gd fmla="*/ 3683 h 3683" name="T37"/>
              <a:gd fmla="*/ 0 w 1235" name="T38"/>
              <a:gd fmla="*/ 3683 h 3683" name="T39"/>
              <a:gd fmla="*/ 0 w 1235" name="T40"/>
              <a:gd fmla="*/ 607 h 3683" name="T41"/>
              <a:gd fmla="*/ 1 w 1235" name="T42"/>
              <a:gd fmla="*/ 607 h 3683" name="T43"/>
              <a:gd fmla="*/ 6 w 1235" name="T44"/>
              <a:gd fmla="*/ 540 h 3683" name="T45"/>
              <a:gd fmla="*/ 17 w 1235" name="T46"/>
              <a:gd fmla="*/ 477 h 3683" name="T47"/>
              <a:gd fmla="*/ 35 w 1235" name="T48"/>
              <a:gd fmla="*/ 415 h 3683" name="T49"/>
              <a:gd fmla="*/ 59 w 1235" name="T50"/>
              <a:gd fmla="*/ 356 h 3683" name="T51"/>
              <a:gd fmla="*/ 89 w 1235" name="T52"/>
              <a:gd fmla="*/ 301 h 3683" name="T53"/>
              <a:gd fmla="*/ 123 w 1235" name="T54"/>
              <a:gd fmla="*/ 248 h 3683" name="T55"/>
              <a:gd fmla="*/ 164 w 1235" name="T56"/>
              <a:gd fmla="*/ 200 h 3683" name="T57"/>
              <a:gd fmla="*/ 208 w 1235" name="T58"/>
              <a:gd fmla="*/ 156 h 3683" name="T59"/>
              <a:gd fmla="*/ 257 w 1235" name="T60"/>
              <a:gd fmla="*/ 117 h 3683" name="T61"/>
              <a:gd fmla="*/ 309 w 1235" name="T62"/>
              <a:gd fmla="*/ 83 h 3683" name="T63"/>
              <a:gd fmla="*/ 365 w 1235" name="T64"/>
              <a:gd fmla="*/ 54 h 3683" name="T65"/>
              <a:gd fmla="*/ 425 w 1235" name="T66"/>
              <a:gd fmla="*/ 32 h 3683" name="T67"/>
              <a:gd fmla="*/ 486 w 1235" name="T68"/>
              <a:gd fmla="*/ 15 h 3683" name="T69"/>
              <a:gd fmla="*/ 551 w 1235" name="T70"/>
              <a:gd fmla="*/ 4 h 3683" name="T71"/>
              <a:gd fmla="*/ 617 w 1235" name="T72"/>
              <a:gd fmla="*/ 0 h 3683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3682" w="1235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aphicFrame>
        <p:nvGraphicFramePr>
          <p:cNvPr id="49" name="Chart 123"/>
          <p:cNvGraphicFramePr/>
          <p:nvPr>
            <p:extLst>
              <p:ext uri="{D42A27DB-BD31-4B8C-83A1-F6EECF244321}">
                <p14:modId val="2362305105"/>
              </p:ext>
            </p:extLst>
          </p:nvPr>
        </p:nvGraphicFramePr>
        <p:xfrm>
          <a:off x="8925375" y="2111683"/>
          <a:ext cx="1631109" cy="1500904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50" name="Rectangle 5"/>
          <p:cNvSpPr/>
          <p:nvPr/>
        </p:nvSpPr>
        <p:spPr bwMode="auto">
          <a:xfrm>
            <a:off x="9386410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b="1" lang="en-US" sz="2400">
                <a:solidFill>
                  <a:srgbClr val="FFFFFF"/>
                </a:solidFill>
                <a:latin typeface="微软雅黑"/>
                <a:ea typeface="微软雅黑"/>
                <a:cs charset="0" pitchFamily="34" typeface="Open Sans Condensed Light"/>
                <a:sym charset="0" typeface="Open Sans Cond Light"/>
              </a:rPr>
              <a:t>35%</a:t>
            </a:r>
          </a:p>
        </p:txBody>
      </p:sp>
      <p:grpSp>
        <p:nvGrpSpPr>
          <p:cNvPr id="51" name="Group 9"/>
          <p:cNvGrpSpPr/>
          <p:nvPr/>
        </p:nvGrpSpPr>
        <p:grpSpPr>
          <a:xfrm>
            <a:off x="9184648" y="3620395"/>
            <a:ext cx="1182875" cy="1990410"/>
            <a:chOff x="7199723" y="2873610"/>
            <a:chExt cx="927240" cy="1579845"/>
          </a:xfrm>
        </p:grpSpPr>
        <p:grpSp>
          <p:nvGrpSpPr>
            <p:cNvPr id="52" name="Group 2"/>
            <p:cNvGrpSpPr/>
            <p:nvPr/>
          </p:nvGrpSpPr>
          <p:grpSpPr>
            <a:xfrm>
              <a:off x="7199723" y="2873610"/>
              <a:ext cx="927240" cy="1090568"/>
              <a:chOff x="1104" y="-105"/>
              <a:chExt cx="3724" cy="1374"/>
            </a:xfrm>
          </p:grpSpPr>
          <p:sp>
            <p:nvSpPr>
              <p:cNvPr id="54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t" bIns="0" lIns="0" rIns="0" tIns="0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z="1100">
                    <a:solidFill>
                      <a:srgbClr val="FFFFFF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55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b" bIns="0" lIns="0" rIns="0" tIns="0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kern="0" lang="zh-CN">
                    <a:solidFill>
                      <a:srgbClr val="FFFFFF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kern="0" lang="zh-CN">
                    <a:solidFill>
                      <a:srgbClr val="FFFFFF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添加标题</a:t>
                </a:r>
              </a:p>
            </p:txBody>
          </p:sp>
        </p:grp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7511718" y="4125212"/>
              <a:ext cx="300642" cy="328243"/>
            </a:xfrm>
            <a:custGeom>
              <a:gdLst>
                <a:gd fmla="*/ 129 w 129" name="T0"/>
                <a:gd fmla="*/ 32 h 141" name="T1"/>
                <a:gd fmla="*/ 126 w 129" name="T2"/>
                <a:gd fmla="*/ 35 h 141" name="T3"/>
                <a:gd fmla="*/ 117 w 129" name="T4"/>
                <a:gd fmla="*/ 35 h 141" name="T5"/>
                <a:gd fmla="*/ 117 w 129" name="T6"/>
                <a:gd fmla="*/ 122 h 141" name="T7"/>
                <a:gd fmla="*/ 103 w 129" name="T8"/>
                <a:gd fmla="*/ 141 h 141" name="T9"/>
                <a:gd fmla="*/ 26 w 129" name="T10"/>
                <a:gd fmla="*/ 141 h 141" name="T11"/>
                <a:gd fmla="*/ 12 w 129" name="T12"/>
                <a:gd fmla="*/ 123 h 141" name="T13"/>
                <a:gd fmla="*/ 12 w 129" name="T14"/>
                <a:gd fmla="*/ 35 h 141" name="T15"/>
                <a:gd fmla="*/ 3 w 129" name="T16"/>
                <a:gd fmla="*/ 35 h 141" name="T17"/>
                <a:gd fmla="*/ 0 w 129" name="T18"/>
                <a:gd fmla="*/ 32 h 141" name="T19"/>
                <a:gd fmla="*/ 0 w 129" name="T20"/>
                <a:gd fmla="*/ 27 h 141" name="T21"/>
                <a:gd fmla="*/ 3 w 129" name="T22"/>
                <a:gd fmla="*/ 24 h 141" name="T23"/>
                <a:gd fmla="*/ 31 w 129" name="T24"/>
                <a:gd fmla="*/ 24 h 141" name="T25"/>
                <a:gd fmla="*/ 38 w 129" name="T26"/>
                <a:gd fmla="*/ 8 h 141" name="T27"/>
                <a:gd fmla="*/ 50 w 129" name="T28"/>
                <a:gd fmla="*/ 0 h 141" name="T29"/>
                <a:gd fmla="*/ 79 w 129" name="T30"/>
                <a:gd fmla="*/ 0 h 141" name="T31"/>
                <a:gd fmla="*/ 91 w 129" name="T32"/>
                <a:gd fmla="*/ 8 h 141" name="T33"/>
                <a:gd fmla="*/ 98 w 129" name="T34"/>
                <a:gd fmla="*/ 24 h 141" name="T35"/>
                <a:gd fmla="*/ 126 w 129" name="T36"/>
                <a:gd fmla="*/ 24 h 141" name="T37"/>
                <a:gd fmla="*/ 129 w 129" name="T38"/>
                <a:gd fmla="*/ 27 h 141" name="T39"/>
                <a:gd fmla="*/ 129 w 129" name="T40"/>
                <a:gd fmla="*/ 32 h 141" name="T41"/>
                <a:gd fmla="*/ 106 w 129" name="T42"/>
                <a:gd fmla="*/ 35 h 141" name="T43"/>
                <a:gd fmla="*/ 23 w 129" name="T44"/>
                <a:gd fmla="*/ 35 h 141" name="T45"/>
                <a:gd fmla="*/ 23 w 129" name="T46"/>
                <a:gd fmla="*/ 122 h 141" name="T47"/>
                <a:gd fmla="*/ 26 w 129" name="T48"/>
                <a:gd fmla="*/ 129 h 141" name="T49"/>
                <a:gd fmla="*/ 103 w 129" name="T50"/>
                <a:gd fmla="*/ 129 h 141" name="T51"/>
                <a:gd fmla="*/ 106 w 129" name="T52"/>
                <a:gd fmla="*/ 122 h 141" name="T53"/>
                <a:gd fmla="*/ 106 w 129" name="T54"/>
                <a:gd fmla="*/ 35 h 141" name="T55"/>
                <a:gd fmla="*/ 47 w 129" name="T56"/>
                <a:gd fmla="*/ 109 h 141" name="T57"/>
                <a:gd fmla="*/ 44 w 129" name="T58"/>
                <a:gd fmla="*/ 112 h 141" name="T59"/>
                <a:gd fmla="*/ 38 w 129" name="T60"/>
                <a:gd fmla="*/ 112 h 141" name="T61"/>
                <a:gd fmla="*/ 35 w 129" name="T62"/>
                <a:gd fmla="*/ 109 h 141" name="T63"/>
                <a:gd fmla="*/ 35 w 129" name="T64"/>
                <a:gd fmla="*/ 56 h 141" name="T65"/>
                <a:gd fmla="*/ 38 w 129" name="T66"/>
                <a:gd fmla="*/ 53 h 141" name="T67"/>
                <a:gd fmla="*/ 44 w 129" name="T68"/>
                <a:gd fmla="*/ 53 h 141" name="T69"/>
                <a:gd fmla="*/ 47 w 129" name="T70"/>
                <a:gd fmla="*/ 56 h 141" name="T71"/>
                <a:gd fmla="*/ 47 w 129" name="T72"/>
                <a:gd fmla="*/ 109 h 141" name="T73"/>
                <a:gd fmla="*/ 85 w 129" name="T74"/>
                <a:gd fmla="*/ 24 h 141" name="T75"/>
                <a:gd fmla="*/ 81 w 129" name="T76"/>
                <a:gd fmla="*/ 13 h 141" name="T77"/>
                <a:gd fmla="*/ 79 w 129" name="T78"/>
                <a:gd fmla="*/ 12 h 141" name="T79"/>
                <a:gd fmla="*/ 50 w 129" name="T80"/>
                <a:gd fmla="*/ 12 h 141" name="T81"/>
                <a:gd fmla="*/ 48 w 129" name="T82"/>
                <a:gd fmla="*/ 13 h 141" name="T83"/>
                <a:gd fmla="*/ 44 w 129" name="T84"/>
                <a:gd fmla="*/ 24 h 141" name="T85"/>
                <a:gd fmla="*/ 85 w 129" name="T86"/>
                <a:gd fmla="*/ 24 h 141" name="T87"/>
                <a:gd fmla="*/ 70 w 129" name="T88"/>
                <a:gd fmla="*/ 109 h 141" name="T89"/>
                <a:gd fmla="*/ 67 w 129" name="T90"/>
                <a:gd fmla="*/ 112 h 141" name="T91"/>
                <a:gd fmla="*/ 62 w 129" name="T92"/>
                <a:gd fmla="*/ 112 h 141" name="T93"/>
                <a:gd fmla="*/ 59 w 129" name="T94"/>
                <a:gd fmla="*/ 109 h 141" name="T95"/>
                <a:gd fmla="*/ 59 w 129" name="T96"/>
                <a:gd fmla="*/ 56 h 141" name="T97"/>
                <a:gd fmla="*/ 62 w 129" name="T98"/>
                <a:gd fmla="*/ 53 h 141" name="T99"/>
                <a:gd fmla="*/ 67 w 129" name="T100"/>
                <a:gd fmla="*/ 53 h 141" name="T101"/>
                <a:gd fmla="*/ 70 w 129" name="T102"/>
                <a:gd fmla="*/ 56 h 141" name="T103"/>
                <a:gd fmla="*/ 70 w 129" name="T104"/>
                <a:gd fmla="*/ 109 h 141" name="T105"/>
                <a:gd fmla="*/ 94 w 129" name="T106"/>
                <a:gd fmla="*/ 109 h 141" name="T107"/>
                <a:gd fmla="*/ 91 w 129" name="T108"/>
                <a:gd fmla="*/ 112 h 141" name="T109"/>
                <a:gd fmla="*/ 85 w 129" name="T110"/>
                <a:gd fmla="*/ 112 h 141" name="T111"/>
                <a:gd fmla="*/ 82 w 129" name="T112"/>
                <a:gd fmla="*/ 109 h 141" name="T113"/>
                <a:gd fmla="*/ 82 w 129" name="T114"/>
                <a:gd fmla="*/ 56 h 141" name="T115"/>
                <a:gd fmla="*/ 85 w 129" name="T116"/>
                <a:gd fmla="*/ 53 h 141" name="T117"/>
                <a:gd fmla="*/ 91 w 129" name="T118"/>
                <a:gd fmla="*/ 53 h 141" name="T119"/>
                <a:gd fmla="*/ 94 w 129" name="T120"/>
                <a:gd fmla="*/ 56 h 141" name="T121"/>
                <a:gd fmla="*/ 94 w 129" name="T122"/>
                <a:gd fmla="*/ 109 h 14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41" w="129">
                  <a:moveTo>
                    <a:pt x="129" y="32"/>
                  </a:moveTo>
                  <a:cubicBezTo>
                    <a:pt x="129" y="34"/>
                    <a:pt x="128" y="35"/>
                    <a:pt x="126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7" y="132"/>
                    <a:pt x="111" y="141"/>
                    <a:pt x="103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18" y="141"/>
                    <a:pt x="12" y="133"/>
                    <a:pt x="12" y="12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4"/>
                    <a:pt x="3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4"/>
                    <a:pt x="45" y="0"/>
                    <a:pt x="5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4" y="0"/>
                    <a:pt x="89" y="4"/>
                    <a:pt x="91" y="8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8" y="24"/>
                    <a:pt x="129" y="25"/>
                    <a:pt x="129" y="27"/>
                  </a:cubicBezTo>
                  <a:lnTo>
                    <a:pt x="129" y="32"/>
                  </a:lnTo>
                  <a:close/>
                  <a:moveTo>
                    <a:pt x="106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7"/>
                    <a:pt x="26" y="129"/>
                    <a:pt x="26" y="12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29"/>
                    <a:pt x="106" y="127"/>
                    <a:pt x="106" y="122"/>
                  </a:cubicBezTo>
                  <a:lnTo>
                    <a:pt x="106" y="35"/>
                  </a:lnTo>
                  <a:close/>
                  <a:moveTo>
                    <a:pt x="47" y="109"/>
                  </a:moveTo>
                  <a:cubicBezTo>
                    <a:pt x="47" y="110"/>
                    <a:pt x="46" y="112"/>
                    <a:pt x="44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6" y="112"/>
                    <a:pt x="35" y="110"/>
                    <a:pt x="35" y="10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4"/>
                    <a:pt x="36" y="53"/>
                    <a:pt x="38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6" y="53"/>
                    <a:pt x="47" y="54"/>
                    <a:pt x="47" y="56"/>
                  </a:cubicBezTo>
                  <a:lnTo>
                    <a:pt x="47" y="109"/>
                  </a:lnTo>
                  <a:close/>
                  <a:moveTo>
                    <a:pt x="85" y="24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0" y="13"/>
                    <a:pt x="80" y="12"/>
                    <a:pt x="7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3"/>
                    <a:pt x="48" y="13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85" y="24"/>
                  </a:lnTo>
                  <a:close/>
                  <a:moveTo>
                    <a:pt x="70" y="109"/>
                  </a:moveTo>
                  <a:cubicBezTo>
                    <a:pt x="70" y="110"/>
                    <a:pt x="69" y="112"/>
                    <a:pt x="67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0" y="112"/>
                    <a:pt x="59" y="110"/>
                    <a:pt x="59" y="109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4"/>
                    <a:pt x="60" y="53"/>
                    <a:pt x="62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9" y="53"/>
                    <a:pt x="70" y="54"/>
                    <a:pt x="70" y="56"/>
                  </a:cubicBezTo>
                  <a:lnTo>
                    <a:pt x="70" y="109"/>
                  </a:lnTo>
                  <a:close/>
                  <a:moveTo>
                    <a:pt x="94" y="109"/>
                  </a:moveTo>
                  <a:cubicBezTo>
                    <a:pt x="94" y="110"/>
                    <a:pt x="93" y="112"/>
                    <a:pt x="91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3" y="112"/>
                    <a:pt x="82" y="110"/>
                    <a:pt x="82" y="109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4"/>
                    <a:pt x="83" y="53"/>
                    <a:pt x="85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3" y="53"/>
                    <a:pt x="94" y="54"/>
                    <a:pt x="94" y="56"/>
                  </a:cubicBezTo>
                  <a:lnTo>
                    <a:pt x="9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6" name="Group 8"/>
          <p:cNvGrpSpPr/>
          <p:nvPr/>
        </p:nvGrpSpPr>
        <p:grpSpPr>
          <a:xfrm>
            <a:off x="7439517" y="3620395"/>
            <a:ext cx="1182875" cy="1963023"/>
            <a:chOff x="5831738" y="2873610"/>
            <a:chExt cx="927240" cy="1558107"/>
          </a:xfrm>
        </p:grpSpPr>
        <p:grpSp>
          <p:nvGrpSpPr>
            <p:cNvPr id="57" name="Group 2"/>
            <p:cNvGrpSpPr/>
            <p:nvPr/>
          </p:nvGrpSpPr>
          <p:grpSpPr>
            <a:xfrm>
              <a:off x="5831738" y="2873610"/>
              <a:ext cx="927240" cy="1090568"/>
              <a:chOff x="1104" y="-105"/>
              <a:chExt cx="3724" cy="1374"/>
            </a:xfrm>
          </p:grpSpPr>
          <p:sp>
            <p:nvSpPr>
              <p:cNvPr id="59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t" bIns="0" lIns="0" rIns="0" tIns="0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z="1100">
                    <a:solidFill>
                      <a:srgbClr val="000000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60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b" bIns="0" lIns="0" rIns="0" tIns="0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kern="0" lang="zh-CN">
                    <a:solidFill>
                      <a:srgbClr val="000000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kern="0" lang="zh-CN">
                    <a:solidFill>
                      <a:srgbClr val="000000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添加标题</a:t>
                </a:r>
              </a:p>
            </p:txBody>
          </p:sp>
        </p:grp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6120539" y="4131075"/>
              <a:ext cx="381471" cy="300642"/>
            </a:xfrm>
            <a:custGeom>
              <a:gdLst>
                <a:gd fmla="*/ 117 w 164" name="T0"/>
                <a:gd fmla="*/ 37 h 129" name="T1"/>
                <a:gd fmla="*/ 82 w 164" name="T2"/>
                <a:gd fmla="*/ 27 h 129" name="T3"/>
                <a:gd fmla="*/ 47 w 164" name="T4"/>
                <a:gd fmla="*/ 37 h 129" name="T5"/>
                <a:gd fmla="*/ 0 w 164" name="T6"/>
                <a:gd fmla="*/ 36 h 129" name="T7"/>
                <a:gd fmla="*/ 164 w 164" name="T8"/>
                <a:gd fmla="*/ 36 h 129" name="T9"/>
                <a:gd fmla="*/ 0 w 164" name="T10"/>
                <a:gd fmla="*/ 52 h 129" name="T11"/>
                <a:gd fmla="*/ 47 w 164" name="T12"/>
                <a:gd fmla="*/ 41 h 129" name="T13"/>
                <a:gd fmla="*/ 41 w 164" name="T14"/>
                <a:gd fmla="*/ 58 h 129" name="T15"/>
                <a:gd fmla="*/ 0 w 164" name="T16"/>
                <a:gd fmla="*/ 52 h 129" name="T17"/>
                <a:gd fmla="*/ 20 w 164" name="T18"/>
                <a:gd fmla="*/ 93 h 129" name="T19"/>
                <a:gd fmla="*/ 0 w 164" name="T20"/>
                <a:gd fmla="*/ 91 h 129" name="T21"/>
                <a:gd fmla="*/ 2 w 164" name="T22"/>
                <a:gd fmla="*/ 70 h 129" name="T23"/>
                <a:gd fmla="*/ 23 w 164" name="T24"/>
                <a:gd fmla="*/ 73 h 129" name="T25"/>
                <a:gd fmla="*/ 41 w 164" name="T26"/>
                <a:gd fmla="*/ 126 h 129" name="T27"/>
                <a:gd fmla="*/ 20 w 164" name="T28"/>
                <a:gd fmla="*/ 129 h 129" name="T29"/>
                <a:gd fmla="*/ 17 w 164" name="T30"/>
                <a:gd fmla="*/ 108 h 129" name="T31"/>
                <a:gd fmla="*/ 38 w 164" name="T32"/>
                <a:gd fmla="*/ 105 h 129" name="T33"/>
                <a:gd fmla="*/ 41 w 164" name="T34"/>
                <a:gd fmla="*/ 126 h 129" name="T35"/>
                <a:gd fmla="*/ 55 w 164" name="T36"/>
                <a:gd fmla="*/ 93 h 129" name="T37"/>
                <a:gd fmla="*/ 35 w 164" name="T38"/>
                <a:gd fmla="*/ 91 h 129" name="T39"/>
                <a:gd fmla="*/ 38 w 164" name="T40"/>
                <a:gd fmla="*/ 70 h 129" name="T41"/>
                <a:gd fmla="*/ 58 w 164" name="T42"/>
                <a:gd fmla="*/ 73 h 129" name="T43"/>
                <a:gd fmla="*/ 76 w 164" name="T44"/>
                <a:gd fmla="*/ 126 h 129" name="T45"/>
                <a:gd fmla="*/ 55 w 164" name="T46"/>
                <a:gd fmla="*/ 129 h 129" name="T47"/>
                <a:gd fmla="*/ 52 w 164" name="T48"/>
                <a:gd fmla="*/ 108 h 129" name="T49"/>
                <a:gd fmla="*/ 73 w 164" name="T50"/>
                <a:gd fmla="*/ 105 h 129" name="T51"/>
                <a:gd fmla="*/ 76 w 164" name="T52"/>
                <a:gd fmla="*/ 126 h 129" name="T53"/>
                <a:gd fmla="*/ 90 w 164" name="T54"/>
                <a:gd fmla="*/ 93 h 129" name="T55"/>
                <a:gd fmla="*/ 70 w 164" name="T56"/>
                <a:gd fmla="*/ 91 h 129" name="T57"/>
                <a:gd fmla="*/ 73 w 164" name="T58"/>
                <a:gd fmla="*/ 70 h 129" name="T59"/>
                <a:gd fmla="*/ 93 w 164" name="T60"/>
                <a:gd fmla="*/ 73 h 129" name="T61"/>
                <a:gd fmla="*/ 111 w 164" name="T62"/>
                <a:gd fmla="*/ 126 h 129" name="T63"/>
                <a:gd fmla="*/ 90 w 164" name="T64"/>
                <a:gd fmla="*/ 129 h 129" name="T65"/>
                <a:gd fmla="*/ 87 w 164" name="T66"/>
                <a:gd fmla="*/ 108 h 129" name="T67"/>
                <a:gd fmla="*/ 108 w 164" name="T68"/>
                <a:gd fmla="*/ 105 h 129" name="T69"/>
                <a:gd fmla="*/ 111 w 164" name="T70"/>
                <a:gd fmla="*/ 126 h 129" name="T71"/>
                <a:gd fmla="*/ 126 w 164" name="T72"/>
                <a:gd fmla="*/ 93 h 129" name="T73"/>
                <a:gd fmla="*/ 105 w 164" name="T74"/>
                <a:gd fmla="*/ 91 h 129" name="T75"/>
                <a:gd fmla="*/ 108 w 164" name="T76"/>
                <a:gd fmla="*/ 70 h 129" name="T77"/>
                <a:gd fmla="*/ 128 w 164" name="T78"/>
                <a:gd fmla="*/ 73 h 129" name="T79"/>
                <a:gd fmla="*/ 164 w 164" name="T80"/>
                <a:gd fmla="*/ 52 h 129" name="T81"/>
                <a:gd fmla="*/ 122 w 164" name="T82"/>
                <a:gd fmla="*/ 58 h 129" name="T83"/>
                <a:gd fmla="*/ 117 w 164" name="T84"/>
                <a:gd fmla="*/ 41 h 129" name="T85"/>
                <a:gd fmla="*/ 164 w 164" name="T86"/>
                <a:gd fmla="*/ 52 h 129" name="T87"/>
                <a:gd fmla="*/ 143 w 164" name="T88"/>
                <a:gd fmla="*/ 129 h 129" name="T89"/>
                <a:gd fmla="*/ 123 w 164" name="T90"/>
                <a:gd fmla="*/ 126 h 129" name="T91"/>
                <a:gd fmla="*/ 126 w 164" name="T92"/>
                <a:gd fmla="*/ 105 h 129" name="T93"/>
                <a:gd fmla="*/ 146 w 164" name="T94"/>
                <a:gd fmla="*/ 108 h 129" name="T95"/>
                <a:gd fmla="*/ 164 w 164" name="T96"/>
                <a:gd fmla="*/ 91 h 129" name="T97"/>
                <a:gd fmla="*/ 143 w 164" name="T98"/>
                <a:gd fmla="*/ 93 h 129" name="T99"/>
                <a:gd fmla="*/ 140 w 164" name="T100"/>
                <a:gd fmla="*/ 73 h 129" name="T101"/>
                <a:gd fmla="*/ 161 w 164" name="T102"/>
                <a:gd fmla="*/ 70 h 129" name="T103"/>
                <a:gd fmla="*/ 164 w 164" name="T104"/>
                <a:gd fmla="*/ 91 h 12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29" w="164">
                  <a:moveTo>
                    <a:pt x="164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3"/>
                    <a:pt x="114" y="26"/>
                    <a:pt x="82" y="27"/>
                  </a:cubicBezTo>
                  <a:cubicBezTo>
                    <a:pt x="50" y="27"/>
                    <a:pt x="47" y="33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11" y="0"/>
                    <a:pt x="82" y="0"/>
                  </a:cubicBezTo>
                  <a:cubicBezTo>
                    <a:pt x="153" y="0"/>
                    <a:pt x="164" y="29"/>
                    <a:pt x="164" y="36"/>
                  </a:cubicBezTo>
                  <a:lnTo>
                    <a:pt x="164" y="37"/>
                  </a:lnTo>
                  <a:close/>
                  <a:moveTo>
                    <a:pt x="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6"/>
                    <a:pt x="44" y="58"/>
                    <a:pt x="41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6"/>
                    <a:pt x="0" y="52"/>
                  </a:cubicBezTo>
                  <a:close/>
                  <a:moveTo>
                    <a:pt x="23" y="91"/>
                  </a:moveTo>
                  <a:cubicBezTo>
                    <a:pt x="23" y="92"/>
                    <a:pt x="22" y="93"/>
                    <a:pt x="20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2"/>
                    <a:pt x="0" y="9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3" y="73"/>
                  </a:cubicBezTo>
                  <a:lnTo>
                    <a:pt x="23" y="91"/>
                  </a:lnTo>
                  <a:close/>
                  <a:moveTo>
                    <a:pt x="41" y="126"/>
                  </a:moveTo>
                  <a:cubicBezTo>
                    <a:pt x="41" y="127"/>
                    <a:pt x="39" y="129"/>
                    <a:pt x="38" y="129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8" y="129"/>
                    <a:pt x="17" y="127"/>
                    <a:pt x="17" y="126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06"/>
                    <a:pt x="18" y="105"/>
                    <a:pt x="20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5"/>
                    <a:pt x="41" y="106"/>
                    <a:pt x="41" y="108"/>
                  </a:cubicBezTo>
                  <a:lnTo>
                    <a:pt x="41" y="126"/>
                  </a:lnTo>
                  <a:close/>
                  <a:moveTo>
                    <a:pt x="58" y="91"/>
                  </a:moveTo>
                  <a:cubicBezTo>
                    <a:pt x="58" y="92"/>
                    <a:pt x="57" y="93"/>
                    <a:pt x="55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6" y="93"/>
                    <a:pt x="35" y="92"/>
                    <a:pt x="35" y="91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7" y="70"/>
                    <a:pt x="58" y="71"/>
                    <a:pt x="58" y="73"/>
                  </a:cubicBezTo>
                  <a:lnTo>
                    <a:pt x="58" y="91"/>
                  </a:lnTo>
                  <a:close/>
                  <a:moveTo>
                    <a:pt x="76" y="126"/>
                  </a:moveTo>
                  <a:cubicBezTo>
                    <a:pt x="76" y="127"/>
                    <a:pt x="74" y="129"/>
                    <a:pt x="73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4" y="129"/>
                    <a:pt x="52" y="127"/>
                    <a:pt x="52" y="126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6"/>
                    <a:pt x="54" y="105"/>
                    <a:pt x="55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5"/>
                    <a:pt x="76" y="106"/>
                    <a:pt x="76" y="108"/>
                  </a:cubicBezTo>
                  <a:lnTo>
                    <a:pt x="76" y="126"/>
                  </a:lnTo>
                  <a:close/>
                  <a:moveTo>
                    <a:pt x="93" y="91"/>
                  </a:moveTo>
                  <a:cubicBezTo>
                    <a:pt x="93" y="92"/>
                    <a:pt x="92" y="93"/>
                    <a:pt x="90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1" y="93"/>
                    <a:pt x="70" y="92"/>
                    <a:pt x="70" y="9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1"/>
                    <a:pt x="71" y="70"/>
                    <a:pt x="73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2" y="70"/>
                    <a:pt x="93" y="71"/>
                    <a:pt x="93" y="73"/>
                  </a:cubicBezTo>
                  <a:lnTo>
                    <a:pt x="93" y="91"/>
                  </a:lnTo>
                  <a:close/>
                  <a:moveTo>
                    <a:pt x="111" y="126"/>
                  </a:moveTo>
                  <a:cubicBezTo>
                    <a:pt x="111" y="127"/>
                    <a:pt x="110" y="129"/>
                    <a:pt x="108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9" y="129"/>
                    <a:pt x="87" y="127"/>
                    <a:pt x="87" y="126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6"/>
                    <a:pt x="89" y="105"/>
                    <a:pt x="90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0" y="105"/>
                    <a:pt x="111" y="106"/>
                    <a:pt x="111" y="108"/>
                  </a:cubicBezTo>
                  <a:lnTo>
                    <a:pt x="111" y="126"/>
                  </a:lnTo>
                  <a:close/>
                  <a:moveTo>
                    <a:pt x="128" y="91"/>
                  </a:moveTo>
                  <a:cubicBezTo>
                    <a:pt x="128" y="92"/>
                    <a:pt x="127" y="93"/>
                    <a:pt x="126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6" y="93"/>
                    <a:pt x="105" y="92"/>
                    <a:pt x="105" y="91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5" y="71"/>
                    <a:pt x="106" y="70"/>
                    <a:pt x="108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7" y="70"/>
                    <a:pt x="128" y="71"/>
                    <a:pt x="128" y="73"/>
                  </a:cubicBezTo>
                  <a:lnTo>
                    <a:pt x="128" y="91"/>
                  </a:lnTo>
                  <a:close/>
                  <a:moveTo>
                    <a:pt x="164" y="52"/>
                  </a:moveTo>
                  <a:cubicBezTo>
                    <a:pt x="164" y="56"/>
                    <a:pt x="161" y="58"/>
                    <a:pt x="158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19" y="58"/>
                    <a:pt x="117" y="56"/>
                    <a:pt x="117" y="5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64" y="52"/>
                  </a:lnTo>
                  <a:close/>
                  <a:moveTo>
                    <a:pt x="146" y="126"/>
                  </a:moveTo>
                  <a:cubicBezTo>
                    <a:pt x="146" y="127"/>
                    <a:pt x="145" y="129"/>
                    <a:pt x="143" y="129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4" y="129"/>
                    <a:pt x="123" y="127"/>
                    <a:pt x="123" y="126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06"/>
                    <a:pt x="124" y="105"/>
                    <a:pt x="12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5" y="105"/>
                    <a:pt x="146" y="106"/>
                    <a:pt x="146" y="108"/>
                  </a:cubicBezTo>
                  <a:lnTo>
                    <a:pt x="146" y="126"/>
                  </a:lnTo>
                  <a:close/>
                  <a:moveTo>
                    <a:pt x="164" y="91"/>
                  </a:moveTo>
                  <a:cubicBezTo>
                    <a:pt x="164" y="92"/>
                    <a:pt x="162" y="93"/>
                    <a:pt x="161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1" y="93"/>
                    <a:pt x="140" y="92"/>
                    <a:pt x="140" y="91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1"/>
                    <a:pt x="141" y="70"/>
                    <a:pt x="143" y="70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2" y="70"/>
                    <a:pt x="164" y="71"/>
                    <a:pt x="164" y="73"/>
                  </a:cubicBezTo>
                  <a:lnTo>
                    <a:pt x="164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1" name="Group 7"/>
          <p:cNvGrpSpPr/>
          <p:nvPr/>
        </p:nvGrpSpPr>
        <p:grpSpPr>
          <a:xfrm>
            <a:off x="5694386" y="3620394"/>
            <a:ext cx="1182875" cy="1983559"/>
            <a:chOff x="4463753" y="2873610"/>
            <a:chExt cx="927240" cy="1574408"/>
          </a:xfrm>
        </p:grpSpPr>
        <p:grpSp>
          <p:nvGrpSpPr>
            <p:cNvPr id="62" name="Group 2"/>
            <p:cNvGrpSpPr/>
            <p:nvPr/>
          </p:nvGrpSpPr>
          <p:grpSpPr>
            <a:xfrm>
              <a:off x="4463753" y="2873610"/>
              <a:ext cx="927240" cy="1090568"/>
              <a:chOff x="1104" y="-105"/>
              <a:chExt cx="3724" cy="1374"/>
            </a:xfrm>
          </p:grpSpPr>
          <p:sp>
            <p:nvSpPr>
              <p:cNvPr id="64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t" bIns="0" lIns="0" rIns="0" tIns="0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z="1100">
                    <a:solidFill>
                      <a:srgbClr val="FFFFFF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65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b" bIns="0" lIns="0" rIns="0" tIns="0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kern="0" lang="zh-CN">
                    <a:solidFill>
                      <a:srgbClr val="FFFFFF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kern="0" lang="zh-CN">
                    <a:solidFill>
                      <a:srgbClr val="FFFFFF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添加标题</a:t>
                </a:r>
              </a:p>
            </p:txBody>
          </p:sp>
        </p:grpSp>
        <p:sp>
          <p:nvSpPr>
            <p:cNvPr id="63" name="Freeform 8"/>
            <p:cNvSpPr>
              <a:spLocks noEditPoints="1"/>
            </p:cNvSpPr>
            <p:nvPr/>
          </p:nvSpPr>
          <p:spPr bwMode="auto">
            <a:xfrm>
              <a:off x="4732793" y="4065561"/>
              <a:ext cx="353872" cy="382457"/>
            </a:xfrm>
            <a:custGeom>
              <a:gdLst>
                <a:gd fmla="*/ 141 w 152" name="T0"/>
                <a:gd fmla="*/ 164 h 164" name="T1"/>
                <a:gd fmla="*/ 0 w 152" name="T2"/>
                <a:gd fmla="*/ 152 h 164" name="T3"/>
                <a:gd fmla="*/ 12 w 152" name="T4"/>
                <a:gd fmla="*/ 23 h 164" name="T5"/>
                <a:gd fmla="*/ 24 w 152" name="T6"/>
                <a:gd fmla="*/ 14 h 164" name="T7"/>
                <a:gd fmla="*/ 44 w 152" name="T8"/>
                <a:gd fmla="*/ 0 h 164" name="T9"/>
                <a:gd fmla="*/ 59 w 152" name="T10"/>
                <a:gd fmla="*/ 23 h 164" name="T11"/>
                <a:gd fmla="*/ 94 w 152" name="T12"/>
                <a:gd fmla="*/ 14 h 164" name="T13"/>
                <a:gd fmla="*/ 114 w 152" name="T14"/>
                <a:gd fmla="*/ 0 h 164" name="T15"/>
                <a:gd fmla="*/ 129 w 152" name="T16"/>
                <a:gd fmla="*/ 23 h 164" name="T17"/>
                <a:gd fmla="*/ 152 w 152" name="T18"/>
                <a:gd fmla="*/ 35 h 164" name="T19"/>
                <a:gd fmla="*/ 38 w 152" name="T20"/>
                <a:gd fmla="*/ 85 h 164" name="T21"/>
                <a:gd fmla="*/ 12 w 152" name="T22"/>
                <a:gd fmla="*/ 58 h 164" name="T23"/>
                <a:gd fmla="*/ 38 w 152" name="T24"/>
                <a:gd fmla="*/ 85 h 164" name="T25"/>
                <a:gd fmla="*/ 38 w 152" name="T26"/>
                <a:gd fmla="*/ 90 h 164" name="T27"/>
                <a:gd fmla="*/ 12 w 152" name="T28"/>
                <a:gd fmla="*/ 120 h 164" name="T29"/>
                <a:gd fmla="*/ 38 w 152" name="T30"/>
                <a:gd fmla="*/ 152 h 164" name="T31"/>
                <a:gd fmla="*/ 12 w 152" name="T32"/>
                <a:gd fmla="*/ 126 h 164" name="T33"/>
                <a:gd fmla="*/ 38 w 152" name="T34"/>
                <a:gd fmla="*/ 152 h 164" name="T35"/>
                <a:gd fmla="*/ 44 w 152" name="T36"/>
                <a:gd fmla="*/ 11 h 164" name="T37"/>
                <a:gd fmla="*/ 35 w 152" name="T38"/>
                <a:gd fmla="*/ 14 h 164" name="T39"/>
                <a:gd fmla="*/ 38 w 152" name="T40"/>
                <a:gd fmla="*/ 44 h 164" name="T41"/>
                <a:gd fmla="*/ 47 w 152" name="T42"/>
                <a:gd fmla="*/ 41 h 164" name="T43"/>
                <a:gd fmla="*/ 73 w 152" name="T44"/>
                <a:gd fmla="*/ 85 h 164" name="T45"/>
                <a:gd fmla="*/ 44 w 152" name="T46"/>
                <a:gd fmla="*/ 58 h 164" name="T47"/>
                <a:gd fmla="*/ 73 w 152" name="T48"/>
                <a:gd fmla="*/ 85 h 164" name="T49"/>
                <a:gd fmla="*/ 73 w 152" name="T50"/>
                <a:gd fmla="*/ 90 h 164" name="T51"/>
                <a:gd fmla="*/ 44 w 152" name="T52"/>
                <a:gd fmla="*/ 120 h 164" name="T53"/>
                <a:gd fmla="*/ 73 w 152" name="T54"/>
                <a:gd fmla="*/ 152 h 164" name="T55"/>
                <a:gd fmla="*/ 44 w 152" name="T56"/>
                <a:gd fmla="*/ 126 h 164" name="T57"/>
                <a:gd fmla="*/ 73 w 152" name="T58"/>
                <a:gd fmla="*/ 152 h 164" name="T59"/>
                <a:gd fmla="*/ 109 w 152" name="T60"/>
                <a:gd fmla="*/ 58 h 164" name="T61"/>
                <a:gd fmla="*/ 79 w 152" name="T62"/>
                <a:gd fmla="*/ 85 h 164" name="T63"/>
                <a:gd fmla="*/ 109 w 152" name="T64"/>
                <a:gd fmla="*/ 120 h 164" name="T65"/>
                <a:gd fmla="*/ 79 w 152" name="T66"/>
                <a:gd fmla="*/ 90 h 164" name="T67"/>
                <a:gd fmla="*/ 109 w 152" name="T68"/>
                <a:gd fmla="*/ 120 h 164" name="T69"/>
                <a:gd fmla="*/ 109 w 152" name="T70"/>
                <a:gd fmla="*/ 126 h 164" name="T71"/>
                <a:gd fmla="*/ 79 w 152" name="T72"/>
                <a:gd fmla="*/ 152 h 164" name="T73"/>
                <a:gd fmla="*/ 117 w 152" name="T74"/>
                <a:gd fmla="*/ 14 h 164" name="T75"/>
                <a:gd fmla="*/ 109 w 152" name="T76"/>
                <a:gd fmla="*/ 11 h 164" name="T77"/>
                <a:gd fmla="*/ 106 w 152" name="T78"/>
                <a:gd fmla="*/ 41 h 164" name="T79"/>
                <a:gd fmla="*/ 114 w 152" name="T80"/>
                <a:gd fmla="*/ 44 h 164" name="T81"/>
                <a:gd fmla="*/ 117 w 152" name="T82"/>
                <a:gd fmla="*/ 14 h 164" name="T83"/>
                <a:gd fmla="*/ 141 w 152" name="T84"/>
                <a:gd fmla="*/ 58 h 164" name="T85"/>
                <a:gd fmla="*/ 114 w 152" name="T86"/>
                <a:gd fmla="*/ 85 h 164" name="T87"/>
                <a:gd fmla="*/ 141 w 152" name="T88"/>
                <a:gd fmla="*/ 120 h 164" name="T89"/>
                <a:gd fmla="*/ 114 w 152" name="T90"/>
                <a:gd fmla="*/ 90 h 164" name="T91"/>
                <a:gd fmla="*/ 141 w 152" name="T92"/>
                <a:gd fmla="*/ 120 h 164" name="T93"/>
                <a:gd fmla="*/ 141 w 152" name="T94"/>
                <a:gd fmla="*/ 126 h 164" name="T95"/>
                <a:gd fmla="*/ 114 w 152" name="T96"/>
                <a:gd fmla="*/ 152 h 16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64" w="152">
                  <a:moveTo>
                    <a:pt x="152" y="152"/>
                  </a:moveTo>
                  <a:cubicBezTo>
                    <a:pt x="152" y="158"/>
                    <a:pt x="147" y="164"/>
                    <a:pt x="141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5" y="164"/>
                    <a:pt x="0" y="158"/>
                    <a:pt x="0" y="1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5" y="23"/>
                    <a:pt x="1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9" y="6"/>
                    <a:pt x="59" y="1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6"/>
                    <a:pt x="100" y="0"/>
                    <a:pt x="109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2" y="0"/>
                    <a:pt x="129" y="6"/>
                    <a:pt x="129" y="1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7" y="23"/>
                    <a:pt x="152" y="28"/>
                    <a:pt x="152" y="35"/>
                  </a:cubicBezTo>
                  <a:lnTo>
                    <a:pt x="152" y="152"/>
                  </a:lnTo>
                  <a:close/>
                  <a:moveTo>
                    <a:pt x="38" y="85"/>
                  </a:moveTo>
                  <a:cubicBezTo>
                    <a:pt x="38" y="58"/>
                    <a:pt x="38" y="58"/>
                    <a:pt x="38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85"/>
                    <a:pt x="12" y="85"/>
                    <a:pt x="12" y="85"/>
                  </a:cubicBezTo>
                  <a:lnTo>
                    <a:pt x="38" y="85"/>
                  </a:lnTo>
                  <a:close/>
                  <a:moveTo>
                    <a:pt x="38" y="12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20"/>
                    <a:pt x="12" y="120"/>
                    <a:pt x="12" y="120"/>
                  </a:cubicBezTo>
                  <a:lnTo>
                    <a:pt x="38" y="120"/>
                  </a:lnTo>
                  <a:close/>
                  <a:moveTo>
                    <a:pt x="38" y="152"/>
                  </a:moveTo>
                  <a:cubicBezTo>
                    <a:pt x="38" y="126"/>
                    <a:pt x="38" y="126"/>
                    <a:pt x="38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52"/>
                    <a:pt x="12" y="152"/>
                    <a:pt x="12" y="152"/>
                  </a:cubicBezTo>
                  <a:lnTo>
                    <a:pt x="38" y="152"/>
                  </a:lnTo>
                  <a:close/>
                  <a:moveTo>
                    <a:pt x="47" y="14"/>
                  </a:moveTo>
                  <a:cubicBezTo>
                    <a:pt x="47" y="13"/>
                    <a:pt x="46" y="11"/>
                    <a:pt x="44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7" y="44"/>
                    <a:pt x="3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6" y="44"/>
                    <a:pt x="47" y="42"/>
                    <a:pt x="47" y="41"/>
                  </a:cubicBezTo>
                  <a:lnTo>
                    <a:pt x="47" y="14"/>
                  </a:lnTo>
                  <a:close/>
                  <a:moveTo>
                    <a:pt x="73" y="85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85"/>
                    <a:pt x="44" y="85"/>
                    <a:pt x="44" y="85"/>
                  </a:cubicBezTo>
                  <a:lnTo>
                    <a:pt x="73" y="85"/>
                  </a:lnTo>
                  <a:close/>
                  <a:moveTo>
                    <a:pt x="73" y="120"/>
                  </a:moveTo>
                  <a:cubicBezTo>
                    <a:pt x="73" y="90"/>
                    <a:pt x="73" y="90"/>
                    <a:pt x="73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120"/>
                    <a:pt x="44" y="120"/>
                    <a:pt x="44" y="120"/>
                  </a:cubicBezTo>
                  <a:lnTo>
                    <a:pt x="73" y="120"/>
                  </a:lnTo>
                  <a:close/>
                  <a:moveTo>
                    <a:pt x="73" y="152"/>
                  </a:moveTo>
                  <a:cubicBezTo>
                    <a:pt x="73" y="126"/>
                    <a:pt x="73" y="126"/>
                    <a:pt x="73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52"/>
                    <a:pt x="44" y="152"/>
                    <a:pt x="44" y="152"/>
                  </a:cubicBezTo>
                  <a:lnTo>
                    <a:pt x="73" y="152"/>
                  </a:lnTo>
                  <a:close/>
                  <a:moveTo>
                    <a:pt x="109" y="85"/>
                  </a:moveTo>
                  <a:cubicBezTo>
                    <a:pt x="109" y="58"/>
                    <a:pt x="109" y="58"/>
                    <a:pt x="10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85"/>
                    <a:pt x="79" y="85"/>
                    <a:pt x="79" y="85"/>
                  </a:cubicBezTo>
                  <a:lnTo>
                    <a:pt x="109" y="85"/>
                  </a:lnTo>
                  <a:close/>
                  <a:moveTo>
                    <a:pt x="109" y="120"/>
                  </a:moveTo>
                  <a:cubicBezTo>
                    <a:pt x="109" y="90"/>
                    <a:pt x="109" y="90"/>
                    <a:pt x="10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120"/>
                    <a:pt x="79" y="120"/>
                    <a:pt x="79" y="120"/>
                  </a:cubicBezTo>
                  <a:lnTo>
                    <a:pt x="109" y="120"/>
                  </a:lnTo>
                  <a:close/>
                  <a:moveTo>
                    <a:pt x="109" y="152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52"/>
                    <a:pt x="79" y="152"/>
                    <a:pt x="79" y="152"/>
                  </a:cubicBezTo>
                  <a:lnTo>
                    <a:pt x="109" y="152"/>
                  </a:lnTo>
                  <a:close/>
                  <a:moveTo>
                    <a:pt x="117" y="14"/>
                  </a:moveTo>
                  <a:cubicBezTo>
                    <a:pt x="117" y="13"/>
                    <a:pt x="116" y="11"/>
                    <a:pt x="114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7" y="11"/>
                    <a:pt x="106" y="13"/>
                    <a:pt x="106" y="14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2"/>
                    <a:pt x="107" y="44"/>
                    <a:pt x="109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4"/>
                    <a:pt x="117" y="42"/>
                    <a:pt x="117" y="41"/>
                  </a:cubicBezTo>
                  <a:lnTo>
                    <a:pt x="117" y="14"/>
                  </a:lnTo>
                  <a:close/>
                  <a:moveTo>
                    <a:pt x="141" y="85"/>
                  </a:moveTo>
                  <a:cubicBezTo>
                    <a:pt x="141" y="58"/>
                    <a:pt x="141" y="58"/>
                    <a:pt x="141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85"/>
                    <a:pt x="114" y="85"/>
                    <a:pt x="114" y="85"/>
                  </a:cubicBezTo>
                  <a:lnTo>
                    <a:pt x="141" y="85"/>
                  </a:lnTo>
                  <a:close/>
                  <a:moveTo>
                    <a:pt x="141" y="120"/>
                  </a:moveTo>
                  <a:cubicBezTo>
                    <a:pt x="141" y="90"/>
                    <a:pt x="141" y="90"/>
                    <a:pt x="141" y="9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4" y="120"/>
                    <a:pt x="114" y="120"/>
                    <a:pt x="114" y="120"/>
                  </a:cubicBezTo>
                  <a:lnTo>
                    <a:pt x="141" y="120"/>
                  </a:lnTo>
                  <a:close/>
                  <a:moveTo>
                    <a:pt x="141" y="152"/>
                  </a:moveTo>
                  <a:cubicBezTo>
                    <a:pt x="141" y="126"/>
                    <a:pt x="141" y="126"/>
                    <a:pt x="141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52"/>
                    <a:pt x="114" y="152"/>
                    <a:pt x="114" y="152"/>
                  </a:cubicBezTo>
                  <a:lnTo>
                    <a:pt x="141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66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67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1053532129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5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5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7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7"/>
      <p:bldP grpId="0" spid="45"/>
      <p:bldP grpId="0" spid="47"/>
      <p:bldP grpId="0" spid="48"/>
      <p:bldP grpId="0" spid="50"/>
      <p:bldP grpId="0" spid="66"/>
      <p:bldP grpId="0" spid="67"/>
      <p:bldGraphic grpId="0" spid="36">
        <p:bldAsOne/>
      </p:bldGraphic>
      <p:bldGraphic grpId="0" spid="46">
        <p:bldAsOne/>
      </p:bldGraphic>
      <p:bldGraphic grpId="0" spid="49">
        <p:bldAsOne/>
      </p:bldGraphic>
    </p:bldLst>
  </p:timing>
  <p:extLst mod="1"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Freeform 14"/>
          <p:cNvSpPr/>
          <p:nvPr/>
        </p:nvSpPr>
        <p:spPr bwMode="auto">
          <a:xfrm rot="13500000">
            <a:off x="3455431" y="2737211"/>
            <a:ext cx="1159156" cy="1929618"/>
          </a:xfrm>
          <a:custGeom>
            <a:gdLst>
              <a:gd fmla="*/ 329 w 486" name="T0"/>
              <a:gd fmla="*/ 0 h 799" name="T1"/>
              <a:gd fmla="*/ 378 w 486" name="T2"/>
              <a:gd fmla="*/ 1 h 799" name="T3"/>
              <a:gd fmla="*/ 430 w 486" name="T4"/>
              <a:gd fmla="*/ 7 h 799" name="T5"/>
              <a:gd fmla="*/ 486 w 486" name="T6"/>
              <a:gd fmla="*/ 19 h 799" name="T7"/>
              <a:gd fmla="*/ 483 w 486" name="T8"/>
              <a:gd fmla="*/ 30 h 799" name="T9"/>
              <a:gd fmla="*/ 428 w 486" name="T10"/>
              <a:gd fmla="*/ 19 h 799" name="T11"/>
              <a:gd fmla="*/ 376 w 486" name="T12"/>
              <a:gd fmla="*/ 13 h 799" name="T13"/>
              <a:gd fmla="*/ 329 w 486" name="T14"/>
              <a:gd fmla="*/ 12 h 799" name="T15"/>
              <a:gd fmla="*/ 278 w 486" name="T16"/>
              <a:gd fmla="*/ 15 h 799" name="T17"/>
              <a:gd fmla="*/ 231 w 486" name="T18"/>
              <a:gd fmla="*/ 22 h 799" name="T19"/>
              <a:gd fmla="*/ 191 w 486" name="T20"/>
              <a:gd fmla="*/ 36 h 799" name="T21"/>
              <a:gd fmla="*/ 153 w 486" name="T22"/>
              <a:gd fmla="*/ 53 h 799" name="T23"/>
              <a:gd fmla="*/ 122 w 486" name="T24"/>
              <a:gd fmla="*/ 74 h 799" name="T25"/>
              <a:gd fmla="*/ 94 w 486" name="T26"/>
              <a:gd fmla="*/ 101 h 799" name="T27"/>
              <a:gd fmla="*/ 72 w 486" name="T28"/>
              <a:gd fmla="*/ 129 h 799" name="T29"/>
              <a:gd fmla="*/ 52 w 486" name="T30"/>
              <a:gd fmla="*/ 162 h 799" name="T31"/>
              <a:gd fmla="*/ 38 w 486" name="T32"/>
              <a:gd fmla="*/ 198 h 799" name="T33"/>
              <a:gd fmla="*/ 27 w 486" name="T34"/>
              <a:gd fmla="*/ 235 h 799" name="T35"/>
              <a:gd fmla="*/ 18 w 486" name="T36"/>
              <a:gd fmla="*/ 275 h 799" name="T37"/>
              <a:gd fmla="*/ 14 w 486" name="T38"/>
              <a:gd fmla="*/ 317 h 799" name="T39"/>
              <a:gd fmla="*/ 12 w 486" name="T40"/>
              <a:gd fmla="*/ 361 h 799" name="T41"/>
              <a:gd fmla="*/ 17 w 486" name="T42"/>
              <a:gd fmla="*/ 434 h 799" name="T43"/>
              <a:gd fmla="*/ 27 w 486" name="T44"/>
              <a:gd fmla="*/ 510 h 799" name="T45"/>
              <a:gd fmla="*/ 45 w 486" name="T46"/>
              <a:gd fmla="*/ 584 h 799" name="T47"/>
              <a:gd fmla="*/ 67 w 486" name="T48"/>
              <a:gd fmla="*/ 657 h 799" name="T49"/>
              <a:gd fmla="*/ 95 w 486" name="T50"/>
              <a:gd fmla="*/ 727 h 799" name="T51"/>
              <a:gd fmla="*/ 127 w 486" name="T52"/>
              <a:gd fmla="*/ 793 h 799" name="T53"/>
              <a:gd fmla="*/ 127 w 486" name="T54"/>
              <a:gd fmla="*/ 793 h 799" name="T55"/>
              <a:gd fmla="*/ 115 w 486" name="T56"/>
              <a:gd fmla="*/ 799 h 799" name="T57"/>
              <a:gd fmla="*/ 84 w 486" name="T58"/>
              <a:gd fmla="*/ 733 h 799" name="T59"/>
              <a:gd fmla="*/ 55 w 486" name="T60"/>
              <a:gd fmla="*/ 662 h 799" name="T61"/>
              <a:gd fmla="*/ 33 w 486" name="T62"/>
              <a:gd fmla="*/ 587 h 799" name="T63"/>
              <a:gd fmla="*/ 15 w 486" name="T64"/>
              <a:gd fmla="*/ 512 h 799" name="T65"/>
              <a:gd fmla="*/ 5 w 486" name="T66"/>
              <a:gd fmla="*/ 436 h 799" name="T67"/>
              <a:gd fmla="*/ 0 w 486" name="T68"/>
              <a:gd fmla="*/ 361 h 799" name="T69"/>
              <a:gd fmla="*/ 2 w 486" name="T70"/>
              <a:gd fmla="*/ 312 h 799" name="T71"/>
              <a:gd fmla="*/ 8 w 486" name="T72"/>
              <a:gd fmla="*/ 266 h 799" name="T73"/>
              <a:gd fmla="*/ 17 w 486" name="T74"/>
              <a:gd fmla="*/ 222 h 799" name="T75"/>
              <a:gd fmla="*/ 32 w 486" name="T76"/>
              <a:gd fmla="*/ 180 h 799" name="T77"/>
              <a:gd fmla="*/ 49 w 486" name="T78"/>
              <a:gd fmla="*/ 143 h 799" name="T79"/>
              <a:gd fmla="*/ 73 w 486" name="T80"/>
              <a:gd fmla="*/ 107 h 799" name="T81"/>
              <a:gd fmla="*/ 97 w 486" name="T82"/>
              <a:gd fmla="*/ 80 h 799" name="T83"/>
              <a:gd fmla="*/ 125 w 486" name="T84"/>
              <a:gd fmla="*/ 56 h 799" name="T85"/>
              <a:gd fmla="*/ 158 w 486" name="T86"/>
              <a:gd fmla="*/ 37 h 799" name="T87"/>
              <a:gd fmla="*/ 194 w 486" name="T88"/>
              <a:gd fmla="*/ 21 h 799" name="T89"/>
              <a:gd fmla="*/ 235 w 486" name="T90"/>
              <a:gd fmla="*/ 9 h 799" name="T91"/>
              <a:gd fmla="*/ 280 w 486" name="T92"/>
              <a:gd fmla="*/ 1 h 799" name="T93"/>
              <a:gd fmla="*/ 329 w 486" name="T94"/>
              <a:gd fmla="*/ 0 h 799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799" w="486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-28818" y="2520007"/>
            <a:ext cx="11838527" cy="3103010"/>
          </a:xfrm>
          <a:custGeom>
            <a:gdLst>
              <a:gd fmla="*/ 4415 w 4902" name="T0"/>
              <a:gd fmla="*/ 13 h 1301" name="T1"/>
              <a:gd fmla="*/ 4658 w 4902" name="T2"/>
              <a:gd fmla="*/ 87 h 1301" name="T3"/>
              <a:gd fmla="*/ 4902 w 4902" name="T4"/>
              <a:gd fmla="*/ 238 h 1301" name="T5"/>
              <a:gd fmla="*/ 4734 w 4902" name="T6"/>
              <a:gd fmla="*/ 139 h 1301" name="T7"/>
              <a:gd fmla="*/ 4492 w 4902" name="T8"/>
              <a:gd fmla="*/ 41 h 1301" name="T9"/>
              <a:gd fmla="*/ 4253 w 4902" name="T10"/>
              <a:gd fmla="*/ 11 h 1301" name="T11"/>
              <a:gd fmla="*/ 3954 w 4902" name="T12"/>
              <a:gd fmla="*/ 55 h 1301" name="T13"/>
              <a:gd fmla="*/ 3670 w 4902" name="T14"/>
              <a:gd fmla="*/ 165 h 1301" name="T15"/>
              <a:gd fmla="*/ 3409 w 4902" name="T16"/>
              <a:gd fmla="*/ 321 h 1301" name="T17"/>
              <a:gd fmla="*/ 3177 w 4902" name="T18"/>
              <a:gd fmla="*/ 495 h 1301" name="T19"/>
              <a:gd fmla="*/ 2982 w 4902" name="T20"/>
              <a:gd fmla="*/ 664 h 1301" name="T21"/>
              <a:gd fmla="*/ 2820 w 4902" name="T22"/>
              <a:gd fmla="*/ 812 h 1301" name="T23"/>
              <a:gd fmla="*/ 2635 w 4902" name="T24"/>
              <a:gd fmla="*/ 977 h 1301" name="T25"/>
              <a:gd fmla="*/ 2426 w 4902" name="T26"/>
              <a:gd fmla="*/ 1134 h 1301" name="T27"/>
              <a:gd fmla="*/ 2204 w 4902" name="T28"/>
              <a:gd fmla="*/ 1255 h 1301" name="T29"/>
              <a:gd fmla="*/ 1973 w 4902" name="T30"/>
              <a:gd fmla="*/ 1301 h 1301" name="T31"/>
              <a:gd fmla="*/ 1822 w 4902" name="T32"/>
              <a:gd fmla="*/ 1277 h 1301" name="T33"/>
              <a:gd fmla="*/ 1675 w 4902" name="T34"/>
              <a:gd fmla="*/ 1198 h 1301" name="T35"/>
              <a:gd fmla="*/ 1532 w 4902" name="T36"/>
              <a:gd fmla="*/ 1056 h 1301" name="T37"/>
              <a:gd fmla="*/ 1397 w 4902" name="T38"/>
              <a:gd fmla="*/ 841 h 1301" name="T39"/>
              <a:gd fmla="*/ 1242 w 4902" name="T40"/>
              <a:gd fmla="*/ 586 h 1301" name="T41"/>
              <a:gd fmla="*/ 1083 w 4902" name="T42"/>
              <a:gd fmla="*/ 409 h 1301" name="T43"/>
              <a:gd fmla="*/ 923 w 4902" name="T44"/>
              <a:gd fmla="*/ 301 h 1301" name="T45"/>
              <a:gd fmla="*/ 762 w 4902" name="T46"/>
              <a:gd fmla="*/ 257 h 1301" name="T47"/>
              <a:gd fmla="*/ 559 w 4902" name="T48"/>
              <a:gd fmla="*/ 275 h 1301" name="T49"/>
              <a:gd fmla="*/ 342 w 4902" name="T50"/>
              <a:gd fmla="*/ 379 h 1301" name="T51"/>
              <a:gd fmla="*/ 137 w 4902" name="T52"/>
              <a:gd fmla="*/ 547 h 1301" name="T53"/>
              <a:gd fmla="*/ 0 w 4902" name="T54"/>
              <a:gd fmla="*/ 676 h 1301" name="T55"/>
              <a:gd fmla="*/ 177 w 4902" name="T56"/>
              <a:gd fmla="*/ 492 h 1301" name="T57"/>
              <a:gd fmla="*/ 367 w 4902" name="T58"/>
              <a:gd fmla="*/ 348 h 1301" name="T59"/>
              <a:gd fmla="*/ 569 w 4902" name="T60"/>
              <a:gd fmla="*/ 260 h 1301" name="T61"/>
              <a:gd fmla="*/ 764 w 4902" name="T62"/>
              <a:gd fmla="*/ 245 h 1301" name="T63"/>
              <a:gd fmla="*/ 927 w 4902" name="T64"/>
              <a:gd fmla="*/ 291 h 1301" name="T65"/>
              <a:gd fmla="*/ 1091 w 4902" name="T66"/>
              <a:gd fmla="*/ 400 h 1301" name="T67"/>
              <a:gd fmla="*/ 1251 w 4902" name="T68"/>
              <a:gd fmla="*/ 578 h 1301" name="T69"/>
              <a:gd fmla="*/ 1407 w 4902" name="T70"/>
              <a:gd fmla="*/ 835 h 1301" name="T71"/>
              <a:gd fmla="*/ 1541 w 4902" name="T72"/>
              <a:gd fmla="*/ 1048 h 1301" name="T73"/>
              <a:gd fmla="*/ 1682 w 4902" name="T74"/>
              <a:gd fmla="*/ 1188 h 1301" name="T75"/>
              <a:gd fmla="*/ 1826 w 4902" name="T76"/>
              <a:gd fmla="*/ 1265 h 1301" name="T77"/>
              <a:gd fmla="*/ 1973 w 4902" name="T78"/>
              <a:gd fmla="*/ 1289 h 1301" name="T79"/>
              <a:gd fmla="*/ 2199 w 4902" name="T80"/>
              <a:gd fmla="*/ 1243 h 1301" name="T81"/>
              <a:gd fmla="*/ 2421 w 4902" name="T82"/>
              <a:gd fmla="*/ 1125 h 1301" name="T83"/>
              <a:gd fmla="*/ 2627 w 4902" name="T84"/>
              <a:gd fmla="*/ 968 h 1301" name="T85"/>
              <a:gd fmla="*/ 2811 w 4902" name="T86"/>
              <a:gd fmla="*/ 803 h 1301" name="T87"/>
              <a:gd fmla="*/ 2975 w 4902" name="T88"/>
              <a:gd fmla="*/ 655 h 1301" name="T89"/>
              <a:gd fmla="*/ 3169 w 4902" name="T90"/>
              <a:gd fmla="*/ 486 h 1301" name="T91"/>
              <a:gd fmla="*/ 3403 w 4902" name="T92"/>
              <a:gd fmla="*/ 310 h 1301" name="T93"/>
              <a:gd fmla="*/ 3664 w 4902" name="T94"/>
              <a:gd fmla="*/ 154 h 1301" name="T95"/>
              <a:gd fmla="*/ 3951 w 4902" name="T96"/>
              <a:gd fmla="*/ 43 h 1301" name="T97"/>
              <a:gd fmla="*/ 4253 w 4902" name="T98"/>
              <a:gd fmla="*/ 0 h 1301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301" w="4902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54" name="Freeform 13"/>
          <p:cNvSpPr/>
          <p:nvPr/>
        </p:nvSpPr>
        <p:spPr bwMode="auto">
          <a:xfrm>
            <a:off x="6990216" y="3885869"/>
            <a:ext cx="1715087" cy="436473"/>
          </a:xfrm>
          <a:custGeom>
            <a:gdLst>
              <a:gd fmla="*/ 461 w 962" name="T0"/>
              <a:gd fmla="*/ 0 h 183" name="T1"/>
              <a:gd fmla="*/ 531 w 962" name="T2"/>
              <a:gd fmla="*/ 3 h 183" name="T3"/>
              <a:gd fmla="*/ 601 w 962" name="T4"/>
              <a:gd fmla="*/ 12 h 183" name="T5"/>
              <a:gd fmla="*/ 672 w 962" name="T6"/>
              <a:gd fmla="*/ 28 h 183" name="T7"/>
              <a:gd fmla="*/ 745 w 962" name="T8"/>
              <a:gd fmla="*/ 52 h 183" name="T9"/>
              <a:gd fmla="*/ 818 w 962" name="T10"/>
              <a:gd fmla="*/ 83 h 183" name="T11"/>
              <a:gd fmla="*/ 889 w 962" name="T12"/>
              <a:gd fmla="*/ 124 h 183" name="T13"/>
              <a:gd fmla="*/ 962 w 962" name="T14"/>
              <a:gd fmla="*/ 173 h 183" name="T15"/>
              <a:gd fmla="*/ 954 w 962" name="T16"/>
              <a:gd fmla="*/ 183 h 183" name="T17"/>
              <a:gd fmla="*/ 883 w 962" name="T18"/>
              <a:gd fmla="*/ 134 h 183" name="T19"/>
              <a:gd fmla="*/ 812 w 962" name="T20"/>
              <a:gd fmla="*/ 95 h 183" name="T21"/>
              <a:gd fmla="*/ 740 w 962" name="T22"/>
              <a:gd fmla="*/ 64 h 183" name="T23"/>
              <a:gd fmla="*/ 669 w 962" name="T24"/>
              <a:gd fmla="*/ 40 h 183" name="T25"/>
              <a:gd fmla="*/ 599 w 962" name="T26"/>
              <a:gd fmla="*/ 24 h 183" name="T27"/>
              <a:gd fmla="*/ 529 w 962" name="T28"/>
              <a:gd fmla="*/ 15 h 183" name="T29"/>
              <a:gd fmla="*/ 461 w 962" name="T30"/>
              <a:gd fmla="*/ 12 h 183" name="T31"/>
              <a:gd fmla="*/ 387 w 962" name="T32"/>
              <a:gd fmla="*/ 15 h 183" name="T33"/>
              <a:gd fmla="*/ 314 w 962" name="T34"/>
              <a:gd fmla="*/ 25 h 183" name="T35"/>
              <a:gd fmla="*/ 246 w 962" name="T36"/>
              <a:gd fmla="*/ 42 h 183" name="T37"/>
              <a:gd fmla="*/ 180 w 962" name="T38"/>
              <a:gd fmla="*/ 64 h 183" name="T39"/>
              <a:gd fmla="*/ 118 w 962" name="T40"/>
              <a:gd fmla="*/ 91 h 183" name="T41"/>
              <a:gd fmla="*/ 60 w 962" name="T42"/>
              <a:gd fmla="*/ 121 h 183" name="T43"/>
              <a:gd fmla="*/ 8 w 962" name="T44"/>
              <a:gd fmla="*/ 155 h 183" name="T45"/>
              <a:gd fmla="*/ 8 w 962" name="T46"/>
              <a:gd fmla="*/ 155 h 183" name="T47"/>
              <a:gd fmla="*/ 0 w 962" name="T48"/>
              <a:gd fmla="*/ 144 h 183" name="T49"/>
              <a:gd fmla="*/ 54 w 962" name="T50"/>
              <a:gd fmla="*/ 110 h 183" name="T51"/>
              <a:gd fmla="*/ 112 w 962" name="T52"/>
              <a:gd fmla="*/ 79 h 183" name="T53"/>
              <a:gd fmla="*/ 176 w 962" name="T54"/>
              <a:gd fmla="*/ 52 h 183" name="T55"/>
              <a:gd fmla="*/ 243 w 962" name="T56"/>
              <a:gd fmla="*/ 30 h 183" name="T57"/>
              <a:gd fmla="*/ 312 w 962" name="T58"/>
              <a:gd fmla="*/ 14 h 183" name="T59"/>
              <a:gd fmla="*/ 385 w 962" name="T60"/>
              <a:gd fmla="*/ 3 h 183" name="T61"/>
              <a:gd fmla="*/ 461 w 962" name="T62"/>
              <a:gd fmla="*/ 0 h 18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83" w="962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55" name="Group 19"/>
          <p:cNvGrpSpPr/>
          <p:nvPr/>
        </p:nvGrpSpPr>
        <p:grpSpPr>
          <a:xfrm>
            <a:off x="704663" y="3666122"/>
            <a:ext cx="1912572" cy="1207702"/>
            <a:chOff x="552376" y="2667382"/>
            <a:chExt cx="1499240" cy="958587"/>
          </a:xfrm>
        </p:grpSpPr>
        <p:sp>
          <p:nvSpPr>
            <p:cNvPr id="56" name="Rectangle 26"/>
            <p:cNvSpPr/>
            <p:nvPr/>
          </p:nvSpPr>
          <p:spPr bwMode="auto">
            <a:xfrm>
              <a:off x="552376" y="2880550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此处添加详细文本描述，建议与标题相关并符合整体语言风格，语言描述尽量简洁生动。尽量将每页幻灯片的字数控制在200字之内。</a:t>
              </a:r>
            </a:p>
          </p:txBody>
        </p:sp>
        <p:sp>
          <p:nvSpPr>
            <p:cNvPr id="57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sp>
        <p:nvSpPr>
          <p:cNvPr id="58" name="Freeform 13"/>
          <p:cNvSpPr/>
          <p:nvPr/>
        </p:nvSpPr>
        <p:spPr bwMode="auto">
          <a:xfrm rot="5910658">
            <a:off x="7740032" y="2526088"/>
            <a:ext cx="1298814" cy="441953"/>
          </a:xfrm>
          <a:custGeom>
            <a:gdLst>
              <a:gd fmla="*/ 461 w 962" name="T0"/>
              <a:gd fmla="*/ 0 h 183" name="T1"/>
              <a:gd fmla="*/ 531 w 962" name="T2"/>
              <a:gd fmla="*/ 3 h 183" name="T3"/>
              <a:gd fmla="*/ 601 w 962" name="T4"/>
              <a:gd fmla="*/ 12 h 183" name="T5"/>
              <a:gd fmla="*/ 672 w 962" name="T6"/>
              <a:gd fmla="*/ 28 h 183" name="T7"/>
              <a:gd fmla="*/ 745 w 962" name="T8"/>
              <a:gd fmla="*/ 52 h 183" name="T9"/>
              <a:gd fmla="*/ 818 w 962" name="T10"/>
              <a:gd fmla="*/ 83 h 183" name="T11"/>
              <a:gd fmla="*/ 889 w 962" name="T12"/>
              <a:gd fmla="*/ 124 h 183" name="T13"/>
              <a:gd fmla="*/ 962 w 962" name="T14"/>
              <a:gd fmla="*/ 173 h 183" name="T15"/>
              <a:gd fmla="*/ 954 w 962" name="T16"/>
              <a:gd fmla="*/ 183 h 183" name="T17"/>
              <a:gd fmla="*/ 883 w 962" name="T18"/>
              <a:gd fmla="*/ 134 h 183" name="T19"/>
              <a:gd fmla="*/ 812 w 962" name="T20"/>
              <a:gd fmla="*/ 95 h 183" name="T21"/>
              <a:gd fmla="*/ 740 w 962" name="T22"/>
              <a:gd fmla="*/ 64 h 183" name="T23"/>
              <a:gd fmla="*/ 669 w 962" name="T24"/>
              <a:gd fmla="*/ 40 h 183" name="T25"/>
              <a:gd fmla="*/ 599 w 962" name="T26"/>
              <a:gd fmla="*/ 24 h 183" name="T27"/>
              <a:gd fmla="*/ 529 w 962" name="T28"/>
              <a:gd fmla="*/ 15 h 183" name="T29"/>
              <a:gd fmla="*/ 461 w 962" name="T30"/>
              <a:gd fmla="*/ 12 h 183" name="T31"/>
              <a:gd fmla="*/ 387 w 962" name="T32"/>
              <a:gd fmla="*/ 15 h 183" name="T33"/>
              <a:gd fmla="*/ 314 w 962" name="T34"/>
              <a:gd fmla="*/ 25 h 183" name="T35"/>
              <a:gd fmla="*/ 246 w 962" name="T36"/>
              <a:gd fmla="*/ 42 h 183" name="T37"/>
              <a:gd fmla="*/ 180 w 962" name="T38"/>
              <a:gd fmla="*/ 64 h 183" name="T39"/>
              <a:gd fmla="*/ 118 w 962" name="T40"/>
              <a:gd fmla="*/ 91 h 183" name="T41"/>
              <a:gd fmla="*/ 60 w 962" name="T42"/>
              <a:gd fmla="*/ 121 h 183" name="T43"/>
              <a:gd fmla="*/ 8 w 962" name="T44"/>
              <a:gd fmla="*/ 155 h 183" name="T45"/>
              <a:gd fmla="*/ 8 w 962" name="T46"/>
              <a:gd fmla="*/ 155 h 183" name="T47"/>
              <a:gd fmla="*/ 0 w 962" name="T48"/>
              <a:gd fmla="*/ 144 h 183" name="T49"/>
              <a:gd fmla="*/ 54 w 962" name="T50"/>
              <a:gd fmla="*/ 110 h 183" name="T51"/>
              <a:gd fmla="*/ 112 w 962" name="T52"/>
              <a:gd fmla="*/ 79 h 183" name="T53"/>
              <a:gd fmla="*/ 176 w 962" name="T54"/>
              <a:gd fmla="*/ 52 h 183" name="T55"/>
              <a:gd fmla="*/ 243 w 962" name="T56"/>
              <a:gd fmla="*/ 30 h 183" name="T57"/>
              <a:gd fmla="*/ 312 w 962" name="T58"/>
              <a:gd fmla="*/ 14 h 183" name="T59"/>
              <a:gd fmla="*/ 385 w 962" name="T60"/>
              <a:gd fmla="*/ 3 h 183" name="T61"/>
              <a:gd fmla="*/ 461 w 962" name="T62"/>
              <a:gd fmla="*/ 0 h 18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83" w="962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59" name="Group 129"/>
          <p:cNvGrpSpPr/>
          <p:nvPr/>
        </p:nvGrpSpPr>
        <p:grpSpPr>
          <a:xfrm>
            <a:off x="2664693" y="2710552"/>
            <a:ext cx="1738701" cy="1073857"/>
            <a:chOff x="696724" y="2667382"/>
            <a:chExt cx="1362945" cy="852351"/>
          </a:xfrm>
        </p:grpSpPr>
        <p:sp>
          <p:nvSpPr>
            <p:cNvPr id="60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</a:t>
              </a:r>
            </a:p>
          </p:txBody>
        </p:sp>
        <p:sp>
          <p:nvSpPr>
            <p:cNvPr id="61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62" name="Group 132"/>
          <p:cNvGrpSpPr/>
          <p:nvPr/>
        </p:nvGrpSpPr>
        <p:grpSpPr>
          <a:xfrm>
            <a:off x="6197931" y="1905827"/>
            <a:ext cx="1738701" cy="1092757"/>
            <a:chOff x="696724" y="2667382"/>
            <a:chExt cx="1362945" cy="867353"/>
          </a:xfrm>
        </p:grpSpPr>
        <p:sp>
          <p:nvSpPr>
            <p:cNvPr id="63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</a:t>
              </a:r>
            </a:p>
          </p:txBody>
        </p:sp>
        <p:sp>
          <p:nvSpPr>
            <p:cNvPr id="6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65" name="Group 135"/>
          <p:cNvGrpSpPr/>
          <p:nvPr/>
        </p:nvGrpSpPr>
        <p:grpSpPr>
          <a:xfrm>
            <a:off x="5560098" y="5408532"/>
            <a:ext cx="1912572" cy="1046435"/>
            <a:chOff x="552376" y="2667382"/>
            <a:chExt cx="1499240" cy="830586"/>
          </a:xfrm>
        </p:grpSpPr>
        <p:sp>
          <p:nvSpPr>
            <p:cNvPr id="66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67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68" name="Group 138"/>
          <p:cNvGrpSpPr/>
          <p:nvPr/>
        </p:nvGrpSpPr>
        <p:grpSpPr>
          <a:xfrm>
            <a:off x="7832682" y="4830653"/>
            <a:ext cx="1912572" cy="1048249"/>
            <a:chOff x="552376" y="2667382"/>
            <a:chExt cx="1499240" cy="832026"/>
          </a:xfrm>
        </p:grpSpPr>
        <p:sp>
          <p:nvSpPr>
            <p:cNvPr id="69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70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71" name="Group 141"/>
          <p:cNvGrpSpPr/>
          <p:nvPr/>
        </p:nvGrpSpPr>
        <p:grpSpPr>
          <a:xfrm>
            <a:off x="9260900" y="3094515"/>
            <a:ext cx="1912572" cy="1056195"/>
            <a:chOff x="552376" y="2667382"/>
            <a:chExt cx="1499240" cy="838333"/>
          </a:xfrm>
        </p:grpSpPr>
        <p:sp>
          <p:nvSpPr>
            <p:cNvPr id="72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7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74" name="Group 15"/>
          <p:cNvGrpSpPr/>
          <p:nvPr/>
        </p:nvGrpSpPr>
        <p:grpSpPr>
          <a:xfrm>
            <a:off x="8407238" y="4008891"/>
            <a:ext cx="596129" cy="588738"/>
            <a:chOff x="6590322" y="2740893"/>
            <a:chExt cx="467298" cy="467298"/>
          </a:xfrm>
        </p:grpSpPr>
        <p:sp>
          <p:nvSpPr>
            <p:cNvPr id="75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gdLst>
                <a:gd fmla="*/ 103 w 204" name="T0"/>
                <a:gd fmla="*/ 0 h 204" name="T1"/>
                <a:gd fmla="*/ 130 w 204" name="T2"/>
                <a:gd fmla="*/ 3 h 204" name="T3"/>
                <a:gd fmla="*/ 153 w 204" name="T4"/>
                <a:gd fmla="*/ 13 h 204" name="T5"/>
                <a:gd fmla="*/ 174 w 204" name="T6"/>
                <a:gd fmla="*/ 30 h 204" name="T7"/>
                <a:gd fmla="*/ 191 w 204" name="T8"/>
                <a:gd fmla="*/ 51 h 204" name="T9"/>
                <a:gd fmla="*/ 201 w 204" name="T10"/>
                <a:gd fmla="*/ 74 h 204" name="T11"/>
                <a:gd fmla="*/ 204 w 204" name="T12"/>
                <a:gd fmla="*/ 101 h 204" name="T13"/>
                <a:gd fmla="*/ 201 w 204" name="T14"/>
                <a:gd fmla="*/ 128 h 204" name="T15"/>
                <a:gd fmla="*/ 191 w 204" name="T16"/>
                <a:gd fmla="*/ 153 h 204" name="T17"/>
                <a:gd fmla="*/ 174 w 204" name="T18"/>
                <a:gd fmla="*/ 174 h 204" name="T19"/>
                <a:gd fmla="*/ 153 w 204" name="T20"/>
                <a:gd fmla="*/ 189 h 204" name="T21"/>
                <a:gd fmla="*/ 130 w 204" name="T22"/>
                <a:gd fmla="*/ 199 h 204" name="T23"/>
                <a:gd fmla="*/ 103 w 204" name="T24"/>
                <a:gd fmla="*/ 204 h 204" name="T25"/>
                <a:gd fmla="*/ 76 w 204" name="T26"/>
                <a:gd fmla="*/ 199 h 204" name="T27"/>
                <a:gd fmla="*/ 51 w 204" name="T28"/>
                <a:gd fmla="*/ 189 h 204" name="T29"/>
                <a:gd fmla="*/ 30 w 204" name="T30"/>
                <a:gd fmla="*/ 174 h 204" name="T31"/>
                <a:gd fmla="*/ 15 w 204" name="T32"/>
                <a:gd fmla="*/ 153 h 204" name="T33"/>
                <a:gd fmla="*/ 5 w 204" name="T34"/>
                <a:gd fmla="*/ 128 h 204" name="T35"/>
                <a:gd fmla="*/ 0 w 204" name="T36"/>
                <a:gd fmla="*/ 101 h 204" name="T37"/>
                <a:gd fmla="*/ 5 w 204" name="T38"/>
                <a:gd fmla="*/ 74 h 204" name="T39"/>
                <a:gd fmla="*/ 15 w 204" name="T40"/>
                <a:gd fmla="*/ 51 h 204" name="T41"/>
                <a:gd fmla="*/ 30 w 204" name="T42"/>
                <a:gd fmla="*/ 30 h 204" name="T43"/>
                <a:gd fmla="*/ 51 w 204" name="T44"/>
                <a:gd fmla="*/ 13 h 204" name="T45"/>
                <a:gd fmla="*/ 76 w 204" name="T46"/>
                <a:gd fmla="*/ 3 h 204" name="T47"/>
                <a:gd fmla="*/ 103 w 204" name="T48"/>
                <a:gd fmla="*/ 0 h 20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4" w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gdLst>
                <a:gd fmla="*/ 176 w 176" name="T0"/>
                <a:gd fmla="*/ 99 h 117" name="T1"/>
                <a:gd fmla="*/ 176 w 176" name="T2"/>
                <a:gd fmla="*/ 108 h 117" name="T3"/>
                <a:gd fmla="*/ 161 w 176" name="T4"/>
                <a:gd fmla="*/ 117 h 117" name="T5"/>
                <a:gd fmla="*/ 15 w 176" name="T6"/>
                <a:gd fmla="*/ 117 h 117" name="T7"/>
                <a:gd fmla="*/ 0 w 176" name="T8"/>
                <a:gd fmla="*/ 108 h 117" name="T9"/>
                <a:gd fmla="*/ 0 w 176" name="T10"/>
                <a:gd fmla="*/ 99 h 117" name="T11"/>
                <a:gd fmla="*/ 15 w 176" name="T12"/>
                <a:gd fmla="*/ 99 h 117" name="T13"/>
                <a:gd fmla="*/ 161 w 176" name="T14"/>
                <a:gd fmla="*/ 99 h 117" name="T15"/>
                <a:gd fmla="*/ 176 w 176" name="T16"/>
                <a:gd fmla="*/ 99 h 117" name="T17"/>
                <a:gd fmla="*/ 24 w 176" name="T18"/>
                <a:gd fmla="*/ 79 h 117" name="T19"/>
                <a:gd fmla="*/ 24 w 176" name="T20"/>
                <a:gd fmla="*/ 14 h 117" name="T21"/>
                <a:gd fmla="*/ 38 w 176" name="T22"/>
                <a:gd fmla="*/ 0 h 117" name="T23"/>
                <a:gd fmla="*/ 138 w 176" name="T24"/>
                <a:gd fmla="*/ 0 h 117" name="T25"/>
                <a:gd fmla="*/ 152 w 176" name="T26"/>
                <a:gd fmla="*/ 14 h 117" name="T27"/>
                <a:gd fmla="*/ 152 w 176" name="T28"/>
                <a:gd fmla="*/ 79 h 117" name="T29"/>
                <a:gd fmla="*/ 138 w 176" name="T30"/>
                <a:gd fmla="*/ 93 h 117" name="T31"/>
                <a:gd fmla="*/ 38 w 176" name="T32"/>
                <a:gd fmla="*/ 93 h 117" name="T33"/>
                <a:gd fmla="*/ 24 w 176" name="T34"/>
                <a:gd fmla="*/ 79 h 117" name="T35"/>
                <a:gd fmla="*/ 35 w 176" name="T36"/>
                <a:gd fmla="*/ 79 h 117" name="T37"/>
                <a:gd fmla="*/ 38 w 176" name="T38"/>
                <a:gd fmla="*/ 82 h 117" name="T39"/>
                <a:gd fmla="*/ 138 w 176" name="T40"/>
                <a:gd fmla="*/ 82 h 117" name="T41"/>
                <a:gd fmla="*/ 141 w 176" name="T42"/>
                <a:gd fmla="*/ 79 h 117" name="T43"/>
                <a:gd fmla="*/ 141 w 176" name="T44"/>
                <a:gd fmla="*/ 14 h 117" name="T45"/>
                <a:gd fmla="*/ 138 w 176" name="T46"/>
                <a:gd fmla="*/ 11 h 117" name="T47"/>
                <a:gd fmla="*/ 38 w 176" name="T48"/>
                <a:gd fmla="*/ 11 h 117" name="T49"/>
                <a:gd fmla="*/ 35 w 176" name="T50"/>
                <a:gd fmla="*/ 14 h 117" name="T51"/>
                <a:gd fmla="*/ 35 w 176" name="T52"/>
                <a:gd fmla="*/ 79 h 117" name="T53"/>
                <a:gd fmla="*/ 97 w 176" name="T54"/>
                <a:gd fmla="*/ 107 h 117" name="T55"/>
                <a:gd fmla="*/ 95 w 176" name="T56"/>
                <a:gd fmla="*/ 105 h 117" name="T57"/>
                <a:gd fmla="*/ 81 w 176" name="T58"/>
                <a:gd fmla="*/ 105 h 117" name="T59"/>
                <a:gd fmla="*/ 79 w 176" name="T60"/>
                <a:gd fmla="*/ 107 h 117" name="T61"/>
                <a:gd fmla="*/ 81 w 176" name="T62"/>
                <a:gd fmla="*/ 108 h 117" name="T63"/>
                <a:gd fmla="*/ 95 w 176" name="T64"/>
                <a:gd fmla="*/ 108 h 117" name="T65"/>
                <a:gd fmla="*/ 97 w 176" name="T66"/>
                <a:gd fmla="*/ 107 h 11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7" w="176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77" name="Group 1"/>
          <p:cNvGrpSpPr/>
          <p:nvPr/>
        </p:nvGrpSpPr>
        <p:grpSpPr>
          <a:xfrm>
            <a:off x="1359996" y="2847001"/>
            <a:ext cx="593207" cy="588738"/>
            <a:chOff x="1066082" y="1818668"/>
            <a:chExt cx="465007" cy="467298"/>
          </a:xfrm>
        </p:grpSpPr>
        <p:sp>
          <p:nvSpPr>
            <p:cNvPr id="78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gdLst>
                <a:gd fmla="*/ 102 w 203" name="T0"/>
                <a:gd fmla="*/ 0 h 204" name="T1"/>
                <a:gd fmla="*/ 129 w 203" name="T2"/>
                <a:gd fmla="*/ 3 h 204" name="T3"/>
                <a:gd fmla="*/ 153 w 203" name="T4"/>
                <a:gd fmla="*/ 13 h 204" name="T5"/>
                <a:gd fmla="*/ 174 w 203" name="T6"/>
                <a:gd fmla="*/ 30 h 204" name="T7"/>
                <a:gd fmla="*/ 190 w 203" name="T8"/>
                <a:gd fmla="*/ 50 h 204" name="T9"/>
                <a:gd fmla="*/ 200 w 203" name="T10"/>
                <a:gd fmla="*/ 74 h 204" name="T11"/>
                <a:gd fmla="*/ 203 w 203" name="T12"/>
                <a:gd fmla="*/ 102 h 204" name="T13"/>
                <a:gd fmla="*/ 200 w 203" name="T14"/>
                <a:gd fmla="*/ 129 h 204" name="T15"/>
                <a:gd fmla="*/ 190 w 203" name="T16"/>
                <a:gd fmla="*/ 153 h 204" name="T17"/>
                <a:gd fmla="*/ 174 w 203" name="T18"/>
                <a:gd fmla="*/ 174 h 204" name="T19"/>
                <a:gd fmla="*/ 153 w 203" name="T20"/>
                <a:gd fmla="*/ 190 h 204" name="T21"/>
                <a:gd fmla="*/ 129 w 203" name="T22"/>
                <a:gd fmla="*/ 201 h 204" name="T23"/>
                <a:gd fmla="*/ 102 w 203" name="T24"/>
                <a:gd fmla="*/ 204 h 204" name="T25"/>
                <a:gd fmla="*/ 74 w 203" name="T26"/>
                <a:gd fmla="*/ 201 h 204" name="T27"/>
                <a:gd fmla="*/ 50 w 203" name="T28"/>
                <a:gd fmla="*/ 190 h 204" name="T29"/>
                <a:gd fmla="*/ 30 w 203" name="T30"/>
                <a:gd fmla="*/ 174 h 204" name="T31"/>
                <a:gd fmla="*/ 13 w 203" name="T32"/>
                <a:gd fmla="*/ 153 h 204" name="T33"/>
                <a:gd fmla="*/ 3 w 203" name="T34"/>
                <a:gd fmla="*/ 129 h 204" name="T35"/>
                <a:gd fmla="*/ 0 w 203" name="T36"/>
                <a:gd fmla="*/ 102 h 204" name="T37"/>
                <a:gd fmla="*/ 3 w 203" name="T38"/>
                <a:gd fmla="*/ 74 h 204" name="T39"/>
                <a:gd fmla="*/ 13 w 203" name="T40"/>
                <a:gd fmla="*/ 50 h 204" name="T41"/>
                <a:gd fmla="*/ 30 w 203" name="T42"/>
                <a:gd fmla="*/ 30 h 204" name="T43"/>
                <a:gd fmla="*/ 50 w 203" name="T44"/>
                <a:gd fmla="*/ 13 h 204" name="T45"/>
                <a:gd fmla="*/ 74 w 203" name="T46"/>
                <a:gd fmla="*/ 3 h 204" name="T47"/>
                <a:gd fmla="*/ 102 w 203" name="T48"/>
                <a:gd fmla="*/ 0 h 20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4" w="203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gdLst>
                <a:gd fmla="*/ 31 w 177" name="T0"/>
                <a:gd fmla="*/ 94 h 164" name="T1"/>
                <a:gd fmla="*/ 19 w 177" name="T2"/>
                <a:gd fmla="*/ 94 h 164" name="T3"/>
                <a:gd fmla="*/ 1 w 177" name="T4"/>
                <a:gd fmla="*/ 79 h 164" name="T5"/>
                <a:gd fmla="*/ 12 w 177" name="T6"/>
                <a:gd fmla="*/ 47 h 164" name="T7"/>
                <a:gd fmla="*/ 36 w 177" name="T8"/>
                <a:gd fmla="*/ 55 h 164" name="T9"/>
                <a:gd fmla="*/ 48 w 177" name="T10"/>
                <a:gd fmla="*/ 52 h 164" name="T11"/>
                <a:gd fmla="*/ 48 w 177" name="T12"/>
                <a:gd fmla="*/ 59 h 164" name="T13"/>
                <a:gd fmla="*/ 55 w 177" name="T14"/>
                <a:gd fmla="*/ 82 h 164" name="T15"/>
                <a:gd fmla="*/ 31 w 177" name="T16"/>
                <a:gd fmla="*/ 94 h 164" name="T17"/>
                <a:gd fmla="*/ 36 w 177" name="T18"/>
                <a:gd fmla="*/ 47 h 164" name="T19"/>
                <a:gd fmla="*/ 12 w 177" name="T20"/>
                <a:gd fmla="*/ 23 h 164" name="T21"/>
                <a:gd fmla="*/ 36 w 177" name="T22"/>
                <a:gd fmla="*/ 0 h 164" name="T23"/>
                <a:gd fmla="*/ 59 w 177" name="T24"/>
                <a:gd fmla="*/ 23 h 164" name="T25"/>
                <a:gd fmla="*/ 36 w 177" name="T26"/>
                <a:gd fmla="*/ 47 h 164" name="T27"/>
                <a:gd fmla="*/ 129 w 177" name="T28"/>
                <a:gd fmla="*/ 164 h 164" name="T29"/>
                <a:gd fmla="*/ 49 w 177" name="T30"/>
                <a:gd fmla="*/ 164 h 164" name="T31"/>
                <a:gd fmla="*/ 24 w 177" name="T32"/>
                <a:gd fmla="*/ 140 h 164" name="T33"/>
                <a:gd fmla="*/ 56 w 177" name="T34"/>
                <a:gd fmla="*/ 88 h 164" name="T35"/>
                <a:gd fmla="*/ 89 w 177" name="T36"/>
                <a:gd fmla="*/ 101 h 164" name="T37"/>
                <a:gd fmla="*/ 121 w 177" name="T38"/>
                <a:gd fmla="*/ 88 h 164" name="T39"/>
                <a:gd fmla="*/ 153 w 177" name="T40"/>
                <a:gd fmla="*/ 140 h 164" name="T41"/>
                <a:gd fmla="*/ 129 w 177" name="T42"/>
                <a:gd fmla="*/ 164 h 164" name="T43"/>
                <a:gd fmla="*/ 89 w 177" name="T44"/>
                <a:gd fmla="*/ 94 h 164" name="T45"/>
                <a:gd fmla="*/ 53 w 177" name="T46"/>
                <a:gd fmla="*/ 59 h 164" name="T47"/>
                <a:gd fmla="*/ 89 w 177" name="T48"/>
                <a:gd fmla="*/ 23 h 164" name="T49"/>
                <a:gd fmla="*/ 124 w 177" name="T50"/>
                <a:gd fmla="*/ 59 h 164" name="T51"/>
                <a:gd fmla="*/ 89 w 177" name="T52"/>
                <a:gd fmla="*/ 94 h 164" name="T53"/>
                <a:gd fmla="*/ 141 w 177" name="T54"/>
                <a:gd fmla="*/ 47 h 164" name="T55"/>
                <a:gd fmla="*/ 118 w 177" name="T56"/>
                <a:gd fmla="*/ 23 h 164" name="T57"/>
                <a:gd fmla="*/ 141 w 177" name="T58"/>
                <a:gd fmla="*/ 0 h 164" name="T59"/>
                <a:gd fmla="*/ 165 w 177" name="T60"/>
                <a:gd fmla="*/ 23 h 164" name="T61"/>
                <a:gd fmla="*/ 141 w 177" name="T62"/>
                <a:gd fmla="*/ 47 h 164" name="T63"/>
                <a:gd fmla="*/ 159 w 177" name="T64"/>
                <a:gd fmla="*/ 94 h 164" name="T65"/>
                <a:gd fmla="*/ 146 w 177" name="T66"/>
                <a:gd fmla="*/ 94 h 164" name="T67"/>
                <a:gd fmla="*/ 122 w 177" name="T68"/>
                <a:gd fmla="*/ 82 h 164" name="T69"/>
                <a:gd fmla="*/ 130 w 177" name="T70"/>
                <a:gd fmla="*/ 59 h 164" name="T71"/>
                <a:gd fmla="*/ 129 w 177" name="T72"/>
                <a:gd fmla="*/ 52 h 164" name="T73"/>
                <a:gd fmla="*/ 141 w 177" name="T74"/>
                <a:gd fmla="*/ 55 h 164" name="T75"/>
                <a:gd fmla="*/ 165 w 177" name="T76"/>
                <a:gd fmla="*/ 47 h 164" name="T77"/>
                <a:gd fmla="*/ 177 w 177" name="T78"/>
                <a:gd fmla="*/ 79 h 164" name="T79"/>
                <a:gd fmla="*/ 159 w 177" name="T80"/>
                <a:gd fmla="*/ 94 h 16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64" w="177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80" name="Group 2"/>
          <p:cNvGrpSpPr/>
          <p:nvPr/>
        </p:nvGrpSpPr>
        <p:grpSpPr>
          <a:xfrm>
            <a:off x="4638294" y="2855143"/>
            <a:ext cx="593207" cy="585851"/>
            <a:chOff x="3635896" y="1825130"/>
            <a:chExt cx="465007" cy="465007"/>
          </a:xfrm>
        </p:grpSpPr>
        <p:sp>
          <p:nvSpPr>
            <p:cNvPr id="81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gdLst>
                <a:gd fmla="*/ 101 w 203" name="T0"/>
                <a:gd fmla="*/ 0 h 203" name="T1"/>
                <a:gd fmla="*/ 129 w 203" name="T2"/>
                <a:gd fmla="*/ 2 h 203" name="T3"/>
                <a:gd fmla="*/ 153 w 203" name="T4"/>
                <a:gd fmla="*/ 13 h 203" name="T5"/>
                <a:gd fmla="*/ 173 w 203" name="T6"/>
                <a:gd fmla="*/ 29 h 203" name="T7"/>
                <a:gd fmla="*/ 190 w 203" name="T8"/>
                <a:gd fmla="*/ 50 h 203" name="T9"/>
                <a:gd fmla="*/ 200 w 203" name="T10"/>
                <a:gd fmla="*/ 74 h 203" name="T11"/>
                <a:gd fmla="*/ 203 w 203" name="T12"/>
                <a:gd fmla="*/ 101 h 203" name="T13"/>
                <a:gd fmla="*/ 200 w 203" name="T14"/>
                <a:gd fmla="*/ 129 h 203" name="T15"/>
                <a:gd fmla="*/ 190 w 203" name="T16"/>
                <a:gd fmla="*/ 153 h 203" name="T17"/>
                <a:gd fmla="*/ 173 w 203" name="T18"/>
                <a:gd fmla="*/ 174 h 203" name="T19"/>
                <a:gd fmla="*/ 153 w 203" name="T20"/>
                <a:gd fmla="*/ 190 h 203" name="T21"/>
                <a:gd fmla="*/ 129 w 203" name="T22"/>
                <a:gd fmla="*/ 200 h 203" name="T23"/>
                <a:gd fmla="*/ 101 w 203" name="T24"/>
                <a:gd fmla="*/ 203 h 203" name="T25"/>
                <a:gd fmla="*/ 74 w 203" name="T26"/>
                <a:gd fmla="*/ 200 h 203" name="T27"/>
                <a:gd fmla="*/ 50 w 203" name="T28"/>
                <a:gd fmla="*/ 190 h 203" name="T29"/>
                <a:gd fmla="*/ 29 w 203" name="T30"/>
                <a:gd fmla="*/ 174 h 203" name="T31"/>
                <a:gd fmla="*/ 13 w 203" name="T32"/>
                <a:gd fmla="*/ 153 h 203" name="T33"/>
                <a:gd fmla="*/ 3 w 203" name="T34"/>
                <a:gd fmla="*/ 129 h 203" name="T35"/>
                <a:gd fmla="*/ 0 w 203" name="T36"/>
                <a:gd fmla="*/ 101 h 203" name="T37"/>
                <a:gd fmla="*/ 3 w 203" name="T38"/>
                <a:gd fmla="*/ 74 h 203" name="T39"/>
                <a:gd fmla="*/ 13 w 203" name="T40"/>
                <a:gd fmla="*/ 50 h 203" name="T41"/>
                <a:gd fmla="*/ 29 w 203" name="T42"/>
                <a:gd fmla="*/ 29 h 203" name="T43"/>
                <a:gd fmla="*/ 50 w 203" name="T44"/>
                <a:gd fmla="*/ 13 h 203" name="T45"/>
                <a:gd fmla="*/ 74 w 203" name="T46"/>
                <a:gd fmla="*/ 2 h 203" name="T47"/>
                <a:gd fmla="*/ 101 w 203" name="T48"/>
                <a:gd fmla="*/ 0 h 20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3" w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2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gdLst>
                <a:gd fmla="*/ 85 w 94" name="T0"/>
                <a:gd fmla="*/ 44 h 140" name="T1"/>
                <a:gd fmla="*/ 45 w 94" name="T2"/>
                <a:gd fmla="*/ 90 h 140" name="T3"/>
                <a:gd fmla="*/ 26 w 94" name="T4"/>
                <a:gd fmla="*/ 105 h 140" name="T5"/>
                <a:gd fmla="*/ 26 w 94" name="T6"/>
                <a:gd fmla="*/ 108 h 140" name="T7"/>
                <a:gd fmla="*/ 35 w 94" name="T8"/>
                <a:gd fmla="*/ 123 h 140" name="T9"/>
                <a:gd fmla="*/ 17 w 94" name="T10"/>
                <a:gd fmla="*/ 140 h 140" name="T11"/>
                <a:gd fmla="*/ 0 w 94" name="T12"/>
                <a:gd fmla="*/ 123 h 140" name="T13"/>
                <a:gd fmla="*/ 9 w 94" name="T14"/>
                <a:gd fmla="*/ 108 h 140" name="T15"/>
                <a:gd fmla="*/ 9 w 94" name="T16"/>
                <a:gd fmla="*/ 33 h 140" name="T17"/>
                <a:gd fmla="*/ 0 w 94" name="T18"/>
                <a:gd fmla="*/ 17 h 140" name="T19"/>
                <a:gd fmla="*/ 17 w 94" name="T20"/>
                <a:gd fmla="*/ 0 h 140" name="T21"/>
                <a:gd fmla="*/ 35 w 94" name="T22"/>
                <a:gd fmla="*/ 17 h 140" name="T23"/>
                <a:gd fmla="*/ 26 w 94" name="T24"/>
                <a:gd fmla="*/ 33 h 140" name="T25"/>
                <a:gd fmla="*/ 26 w 94" name="T26"/>
                <a:gd fmla="*/ 78 h 140" name="T27"/>
                <a:gd fmla="*/ 40 w 94" name="T28"/>
                <a:gd fmla="*/ 73 h 140" name="T29"/>
                <a:gd fmla="*/ 67 w 94" name="T30"/>
                <a:gd fmla="*/ 44 h 140" name="T31"/>
                <a:gd fmla="*/ 58 w 94" name="T32"/>
                <a:gd fmla="*/ 29 h 140" name="T33"/>
                <a:gd fmla="*/ 76 w 94" name="T34"/>
                <a:gd fmla="*/ 11 h 140" name="T35"/>
                <a:gd fmla="*/ 94 w 94" name="T36"/>
                <a:gd fmla="*/ 29 h 140" name="T37"/>
                <a:gd fmla="*/ 85 w 94" name="T38"/>
                <a:gd fmla="*/ 44 h 140" name="T39"/>
                <a:gd fmla="*/ 17 w 94" name="T40"/>
                <a:gd fmla="*/ 9 h 140" name="T41"/>
                <a:gd fmla="*/ 9 w 94" name="T42"/>
                <a:gd fmla="*/ 17 h 140" name="T43"/>
                <a:gd fmla="*/ 17 w 94" name="T44"/>
                <a:gd fmla="*/ 26 h 140" name="T45"/>
                <a:gd fmla="*/ 26 w 94" name="T46"/>
                <a:gd fmla="*/ 17 h 140" name="T47"/>
                <a:gd fmla="*/ 17 w 94" name="T48"/>
                <a:gd fmla="*/ 9 h 140" name="T49"/>
                <a:gd fmla="*/ 17 w 94" name="T50"/>
                <a:gd fmla="*/ 114 h 140" name="T51"/>
                <a:gd fmla="*/ 9 w 94" name="T52"/>
                <a:gd fmla="*/ 123 h 140" name="T53"/>
                <a:gd fmla="*/ 17 w 94" name="T54"/>
                <a:gd fmla="*/ 132 h 140" name="T55"/>
                <a:gd fmla="*/ 26 w 94" name="T56"/>
                <a:gd fmla="*/ 123 h 140" name="T57"/>
                <a:gd fmla="*/ 17 w 94" name="T58"/>
                <a:gd fmla="*/ 114 h 140" name="T59"/>
                <a:gd fmla="*/ 76 w 94" name="T60"/>
                <a:gd fmla="*/ 20 h 140" name="T61"/>
                <a:gd fmla="*/ 67 w 94" name="T62"/>
                <a:gd fmla="*/ 29 h 140" name="T63"/>
                <a:gd fmla="*/ 76 w 94" name="T64"/>
                <a:gd fmla="*/ 38 h 140" name="T65"/>
                <a:gd fmla="*/ 85 w 94" name="T66"/>
                <a:gd fmla="*/ 29 h 140" name="T67"/>
                <a:gd fmla="*/ 76 w 94" name="T68"/>
                <a:gd fmla="*/ 20 h 14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40" w="94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83" name="Group 17"/>
          <p:cNvGrpSpPr/>
          <p:nvPr/>
        </p:nvGrpSpPr>
        <p:grpSpPr>
          <a:xfrm>
            <a:off x="8120285" y="1799927"/>
            <a:ext cx="596129" cy="585851"/>
            <a:chOff x="6365383" y="987574"/>
            <a:chExt cx="467298" cy="465007"/>
          </a:xfrm>
        </p:grpSpPr>
        <p:sp>
          <p:nvSpPr>
            <p:cNvPr id="84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gdLst>
                <a:gd fmla="*/ 101 w 204" name="T0"/>
                <a:gd fmla="*/ 0 h 203" name="T1"/>
                <a:gd fmla="*/ 130 w 204" name="T2"/>
                <a:gd fmla="*/ 3 h 203" name="T3"/>
                <a:gd fmla="*/ 153 w 204" name="T4"/>
                <a:gd fmla="*/ 13 h 203" name="T5"/>
                <a:gd fmla="*/ 174 w 204" name="T6"/>
                <a:gd fmla="*/ 29 h 203" name="T7"/>
                <a:gd fmla="*/ 191 w 204" name="T8"/>
                <a:gd fmla="*/ 50 h 203" name="T9"/>
                <a:gd fmla="*/ 201 w 204" name="T10"/>
                <a:gd fmla="*/ 74 h 203" name="T11"/>
                <a:gd fmla="*/ 204 w 204" name="T12"/>
                <a:gd fmla="*/ 102 h 203" name="T13"/>
                <a:gd fmla="*/ 201 w 204" name="T14"/>
                <a:gd fmla="*/ 129 h 203" name="T15"/>
                <a:gd fmla="*/ 191 w 204" name="T16"/>
                <a:gd fmla="*/ 153 h 203" name="T17"/>
                <a:gd fmla="*/ 174 w 204" name="T18"/>
                <a:gd fmla="*/ 174 h 203" name="T19"/>
                <a:gd fmla="*/ 153 w 204" name="T20"/>
                <a:gd fmla="*/ 190 h 203" name="T21"/>
                <a:gd fmla="*/ 130 w 204" name="T22"/>
                <a:gd fmla="*/ 200 h 203" name="T23"/>
                <a:gd fmla="*/ 101 w 204" name="T24"/>
                <a:gd fmla="*/ 203 h 203" name="T25"/>
                <a:gd fmla="*/ 75 w 204" name="T26"/>
                <a:gd fmla="*/ 200 h 203" name="T27"/>
                <a:gd fmla="*/ 51 w 204" name="T28"/>
                <a:gd fmla="*/ 190 h 203" name="T29"/>
                <a:gd fmla="*/ 30 w 204" name="T30"/>
                <a:gd fmla="*/ 174 h 203" name="T31"/>
                <a:gd fmla="*/ 14 w 204" name="T32"/>
                <a:gd fmla="*/ 153 h 203" name="T33"/>
                <a:gd fmla="*/ 3 w 204" name="T34"/>
                <a:gd fmla="*/ 129 h 203" name="T35"/>
                <a:gd fmla="*/ 0 w 204" name="T36"/>
                <a:gd fmla="*/ 102 h 203" name="T37"/>
                <a:gd fmla="*/ 3 w 204" name="T38"/>
                <a:gd fmla="*/ 74 h 203" name="T39"/>
                <a:gd fmla="*/ 14 w 204" name="T40"/>
                <a:gd fmla="*/ 50 h 203" name="T41"/>
                <a:gd fmla="*/ 30 w 204" name="T42"/>
                <a:gd fmla="*/ 29 h 203" name="T43"/>
                <a:gd fmla="*/ 51 w 204" name="T44"/>
                <a:gd fmla="*/ 13 h 203" name="T45"/>
                <a:gd fmla="*/ 75 w 204" name="T46"/>
                <a:gd fmla="*/ 3 h 203" name="T47"/>
                <a:gd fmla="*/ 101 w 204" name="T48"/>
                <a:gd fmla="*/ 0 h 20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3" w="204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5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gdLst>
                <a:gd fmla="*/ 302 w 302" name="T0"/>
                <a:gd fmla="*/ 226 h 226" name="T1"/>
                <a:gd fmla="*/ 0 w 302" name="T2"/>
                <a:gd fmla="*/ 226 h 226" name="T3"/>
                <a:gd fmla="*/ 0 w 302" name="T4"/>
                <a:gd fmla="*/ 0 h 226" name="T5"/>
                <a:gd fmla="*/ 17 w 302" name="T6"/>
                <a:gd fmla="*/ 0 h 226" name="T7"/>
                <a:gd fmla="*/ 17 w 302" name="T8"/>
                <a:gd fmla="*/ 206 h 226" name="T9"/>
                <a:gd fmla="*/ 302 w 302" name="T10"/>
                <a:gd fmla="*/ 206 h 226" name="T11"/>
                <a:gd fmla="*/ 302 w 302" name="T12"/>
                <a:gd fmla="*/ 226 h 226" name="T13"/>
                <a:gd fmla="*/ 282 w 302" name="T14"/>
                <a:gd fmla="*/ 188 h 226" name="T15"/>
                <a:gd fmla="*/ 37 w 302" name="T16"/>
                <a:gd fmla="*/ 188 h 226" name="T17"/>
                <a:gd fmla="*/ 37 w 302" name="T18"/>
                <a:gd fmla="*/ 103 h 226" name="T19"/>
                <a:gd fmla="*/ 103 w 302" name="T20"/>
                <a:gd fmla="*/ 17 h 226" name="T21"/>
                <a:gd fmla="*/ 189 w 302" name="T22"/>
                <a:gd fmla="*/ 103 h 226" name="T23"/>
                <a:gd fmla="*/ 245 w 302" name="T24"/>
                <a:gd fmla="*/ 56 h 226" name="T25"/>
                <a:gd fmla="*/ 282 w 302" name="T26"/>
                <a:gd fmla="*/ 188 h 2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6" w="302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86" name="Group 3"/>
          <p:cNvGrpSpPr/>
          <p:nvPr/>
        </p:nvGrpSpPr>
        <p:grpSpPr>
          <a:xfrm>
            <a:off x="6086230" y="4449884"/>
            <a:ext cx="593207" cy="591625"/>
            <a:chOff x="4770914" y="3090921"/>
            <a:chExt cx="465007" cy="469589"/>
          </a:xfrm>
        </p:grpSpPr>
        <p:sp>
          <p:nvSpPr>
            <p:cNvPr id="87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gdLst>
                <a:gd fmla="*/ 102 w 203" name="T0"/>
                <a:gd fmla="*/ 0 h 205" name="T1"/>
                <a:gd fmla="*/ 129 w 203" name="T2"/>
                <a:gd fmla="*/ 4 h 205" name="T3"/>
                <a:gd fmla="*/ 153 w 203" name="T4"/>
                <a:gd fmla="*/ 14 h 205" name="T5"/>
                <a:gd fmla="*/ 174 w 203" name="T6"/>
                <a:gd fmla="*/ 29 h 205" name="T7"/>
                <a:gd fmla="*/ 190 w 203" name="T8"/>
                <a:gd fmla="*/ 50 h 205" name="T9"/>
                <a:gd fmla="*/ 200 w 203" name="T10"/>
                <a:gd fmla="*/ 75 h 205" name="T11"/>
                <a:gd fmla="*/ 203 w 203" name="T12"/>
                <a:gd fmla="*/ 102 h 205" name="T13"/>
                <a:gd fmla="*/ 200 w 203" name="T14"/>
                <a:gd fmla="*/ 129 h 205" name="T15"/>
                <a:gd fmla="*/ 190 w 203" name="T16"/>
                <a:gd fmla="*/ 154 h 205" name="T17"/>
                <a:gd fmla="*/ 174 w 203" name="T18"/>
                <a:gd fmla="*/ 174 h 205" name="T19"/>
                <a:gd fmla="*/ 153 w 203" name="T20"/>
                <a:gd fmla="*/ 190 h 205" name="T21"/>
                <a:gd fmla="*/ 129 w 203" name="T22"/>
                <a:gd fmla="*/ 200 h 205" name="T23"/>
                <a:gd fmla="*/ 102 w 203" name="T24"/>
                <a:gd fmla="*/ 205 h 205" name="T25"/>
                <a:gd fmla="*/ 76 w 203" name="T26"/>
                <a:gd fmla="*/ 200 h 205" name="T27"/>
                <a:gd fmla="*/ 50 w 203" name="T28"/>
                <a:gd fmla="*/ 190 h 205" name="T29"/>
                <a:gd fmla="*/ 29 w 203" name="T30"/>
                <a:gd fmla="*/ 174 h 205" name="T31"/>
                <a:gd fmla="*/ 15 w 203" name="T32"/>
                <a:gd fmla="*/ 154 h 205" name="T33"/>
                <a:gd fmla="*/ 4 w 203" name="T34"/>
                <a:gd fmla="*/ 129 h 205" name="T35"/>
                <a:gd fmla="*/ 0 w 203" name="T36"/>
                <a:gd fmla="*/ 102 h 205" name="T37"/>
                <a:gd fmla="*/ 4 w 203" name="T38"/>
                <a:gd fmla="*/ 75 h 205" name="T39"/>
                <a:gd fmla="*/ 15 w 203" name="T40"/>
                <a:gd fmla="*/ 50 h 205" name="T41"/>
                <a:gd fmla="*/ 29 w 203" name="T42"/>
                <a:gd fmla="*/ 29 h 205" name="T43"/>
                <a:gd fmla="*/ 50 w 203" name="T44"/>
                <a:gd fmla="*/ 14 h 205" name="T45"/>
                <a:gd fmla="*/ 76 w 203" name="T46"/>
                <a:gd fmla="*/ 4 h 205" name="T47"/>
                <a:gd fmla="*/ 102 w 203" name="T48"/>
                <a:gd fmla="*/ 0 h 20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5" w="203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gdLst>
                <a:gd fmla="*/ 164 w 164" name="T0"/>
                <a:gd fmla="*/ 114 h 128" name="T1"/>
                <a:gd fmla="*/ 149 w 164" name="T2"/>
                <a:gd fmla="*/ 128 h 128" name="T3"/>
                <a:gd fmla="*/ 15 w 164" name="T4"/>
                <a:gd fmla="*/ 128 h 128" name="T5"/>
                <a:gd fmla="*/ 0 w 164" name="T6"/>
                <a:gd fmla="*/ 114 h 128" name="T7"/>
                <a:gd fmla="*/ 0 w 164" name="T8"/>
                <a:gd fmla="*/ 14 h 128" name="T9"/>
                <a:gd fmla="*/ 15 w 164" name="T10"/>
                <a:gd fmla="*/ 0 h 128" name="T11"/>
                <a:gd fmla="*/ 149 w 164" name="T12"/>
                <a:gd fmla="*/ 0 h 128" name="T13"/>
                <a:gd fmla="*/ 164 w 164" name="T14"/>
                <a:gd fmla="*/ 14 h 128" name="T15"/>
                <a:gd fmla="*/ 164 w 164" name="T16"/>
                <a:gd fmla="*/ 114 h 128" name="T17"/>
                <a:gd fmla="*/ 149 w 164" name="T18"/>
                <a:gd fmla="*/ 11 h 128" name="T19"/>
                <a:gd fmla="*/ 15 w 164" name="T20"/>
                <a:gd fmla="*/ 11 h 128" name="T21"/>
                <a:gd fmla="*/ 12 w 164" name="T22"/>
                <a:gd fmla="*/ 14 h 128" name="T23"/>
                <a:gd fmla="*/ 25 w 164" name="T24"/>
                <a:gd fmla="*/ 40 h 128" name="T25"/>
                <a:gd fmla="*/ 62 w 164" name="T26"/>
                <a:gd fmla="*/ 69 h 128" name="T27"/>
                <a:gd fmla="*/ 82 w 164" name="T28"/>
                <a:gd fmla="*/ 82 h 128" name="T29"/>
                <a:gd fmla="*/ 82 w 164" name="T30"/>
                <a:gd fmla="*/ 82 h 128" name="T31"/>
                <a:gd fmla="*/ 82 w 164" name="T32"/>
                <a:gd fmla="*/ 82 h 128" name="T33"/>
                <a:gd fmla="*/ 102 w 164" name="T34"/>
                <a:gd fmla="*/ 69 h 128" name="T35"/>
                <a:gd fmla="*/ 139 w 164" name="T36"/>
                <a:gd fmla="*/ 40 h 128" name="T37"/>
                <a:gd fmla="*/ 152 w 164" name="T38"/>
                <a:gd fmla="*/ 18 h 128" name="T39"/>
                <a:gd fmla="*/ 149 w 164" name="T40"/>
                <a:gd fmla="*/ 11 h 128" name="T41"/>
                <a:gd fmla="*/ 152 w 164" name="T42"/>
                <a:gd fmla="*/ 43 h 128" name="T43"/>
                <a:gd fmla="*/ 146 w 164" name="T44"/>
                <a:gd fmla="*/ 50 h 128" name="T45"/>
                <a:gd fmla="*/ 107 w 164" name="T46"/>
                <a:gd fmla="*/ 80 h 128" name="T47"/>
                <a:gd fmla="*/ 82 w 164" name="T48"/>
                <a:gd fmla="*/ 93 h 128" name="T49"/>
                <a:gd fmla="*/ 82 w 164" name="T50"/>
                <a:gd fmla="*/ 93 h 128" name="T51"/>
                <a:gd fmla="*/ 82 w 164" name="T52"/>
                <a:gd fmla="*/ 93 h 128" name="T53"/>
                <a:gd fmla="*/ 57 w 164" name="T54"/>
                <a:gd fmla="*/ 80 h 128" name="T55"/>
                <a:gd fmla="*/ 18 w 164" name="T56"/>
                <a:gd fmla="*/ 50 h 128" name="T57"/>
                <a:gd fmla="*/ 12 w 164" name="T58"/>
                <a:gd fmla="*/ 43 h 128" name="T59"/>
                <a:gd fmla="*/ 12 w 164" name="T60"/>
                <a:gd fmla="*/ 114 h 128" name="T61"/>
                <a:gd fmla="*/ 15 w 164" name="T62"/>
                <a:gd fmla="*/ 117 h 128" name="T63"/>
                <a:gd fmla="*/ 149 w 164" name="T64"/>
                <a:gd fmla="*/ 117 h 128" name="T65"/>
                <a:gd fmla="*/ 152 w 164" name="T66"/>
                <a:gd fmla="*/ 114 h 128" name="T67"/>
                <a:gd fmla="*/ 152 w 164" name="T68"/>
                <a:gd fmla="*/ 43 h 12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28" w="164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89" name="Group 18"/>
          <p:cNvGrpSpPr/>
          <p:nvPr/>
        </p:nvGrpSpPr>
        <p:grpSpPr>
          <a:xfrm>
            <a:off x="10015195" y="2242089"/>
            <a:ext cx="596129" cy="588738"/>
            <a:chOff x="7850778" y="1338532"/>
            <a:chExt cx="467298" cy="467298"/>
          </a:xfrm>
        </p:grpSpPr>
        <p:sp>
          <p:nvSpPr>
            <p:cNvPr id="90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gdLst>
                <a:gd fmla="*/ 101 w 204" name="T0"/>
                <a:gd fmla="*/ 0 h 204" name="T1"/>
                <a:gd fmla="*/ 129 w 204" name="T2"/>
                <a:gd fmla="*/ 3 h 204" name="T3"/>
                <a:gd fmla="*/ 153 w 204" name="T4"/>
                <a:gd fmla="*/ 13 h 204" name="T5"/>
                <a:gd fmla="*/ 174 w 204" name="T6"/>
                <a:gd fmla="*/ 30 h 204" name="T7"/>
                <a:gd fmla="*/ 190 w 204" name="T8"/>
                <a:gd fmla="*/ 51 h 204" name="T9"/>
                <a:gd fmla="*/ 201 w 204" name="T10"/>
                <a:gd fmla="*/ 74 h 204" name="T11"/>
                <a:gd fmla="*/ 204 w 204" name="T12"/>
                <a:gd fmla="*/ 101 h 204" name="T13"/>
                <a:gd fmla="*/ 201 w 204" name="T14"/>
                <a:gd fmla="*/ 128 h 204" name="T15"/>
                <a:gd fmla="*/ 190 w 204" name="T16"/>
                <a:gd fmla="*/ 153 h 204" name="T17"/>
                <a:gd fmla="*/ 174 w 204" name="T18"/>
                <a:gd fmla="*/ 174 h 204" name="T19"/>
                <a:gd fmla="*/ 153 w 204" name="T20"/>
                <a:gd fmla="*/ 189 h 204" name="T21"/>
                <a:gd fmla="*/ 129 w 204" name="T22"/>
                <a:gd fmla="*/ 199 h 204" name="T23"/>
                <a:gd fmla="*/ 101 w 204" name="T24"/>
                <a:gd fmla="*/ 204 h 204" name="T25"/>
                <a:gd fmla="*/ 74 w 204" name="T26"/>
                <a:gd fmla="*/ 199 h 204" name="T27"/>
                <a:gd fmla="*/ 51 w 204" name="T28"/>
                <a:gd fmla="*/ 189 h 204" name="T29"/>
                <a:gd fmla="*/ 30 w 204" name="T30"/>
                <a:gd fmla="*/ 174 h 204" name="T31"/>
                <a:gd fmla="*/ 13 w 204" name="T32"/>
                <a:gd fmla="*/ 153 h 204" name="T33"/>
                <a:gd fmla="*/ 3 w 204" name="T34"/>
                <a:gd fmla="*/ 128 h 204" name="T35"/>
                <a:gd fmla="*/ 0 w 204" name="T36"/>
                <a:gd fmla="*/ 101 h 204" name="T37"/>
                <a:gd fmla="*/ 3 w 204" name="T38"/>
                <a:gd fmla="*/ 74 h 204" name="T39"/>
                <a:gd fmla="*/ 13 w 204" name="T40"/>
                <a:gd fmla="*/ 51 h 204" name="T41"/>
                <a:gd fmla="*/ 30 w 204" name="T42"/>
                <a:gd fmla="*/ 30 h 204" name="T43"/>
                <a:gd fmla="*/ 51 w 204" name="T44"/>
                <a:gd fmla="*/ 13 h 204" name="T45"/>
                <a:gd fmla="*/ 74 w 204" name="T46"/>
                <a:gd fmla="*/ 3 h 204" name="T47"/>
                <a:gd fmla="*/ 101 w 204" name="T48"/>
                <a:gd fmla="*/ 0 h 20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4" w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91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gdLst>
                <a:gd fmla="*/ 141 w 152" name="T0"/>
                <a:gd fmla="*/ 152 h 152" name="T1"/>
                <a:gd fmla="*/ 132 w 152" name="T2"/>
                <a:gd fmla="*/ 148 h 152" name="T3"/>
                <a:gd fmla="*/ 101 w 152" name="T4"/>
                <a:gd fmla="*/ 117 h 152" name="T5"/>
                <a:gd fmla="*/ 65 w 152" name="T6"/>
                <a:gd fmla="*/ 128 h 152" name="T7"/>
                <a:gd fmla="*/ 0 w 152" name="T8"/>
                <a:gd fmla="*/ 64 h 152" name="T9"/>
                <a:gd fmla="*/ 65 w 152" name="T10"/>
                <a:gd fmla="*/ 0 h 152" name="T11"/>
                <a:gd fmla="*/ 129 w 152" name="T12"/>
                <a:gd fmla="*/ 64 h 152" name="T13"/>
                <a:gd fmla="*/ 118 w 152" name="T14"/>
                <a:gd fmla="*/ 100 h 152" name="T15"/>
                <a:gd fmla="*/ 149 w 152" name="T16"/>
                <a:gd fmla="*/ 132 h 152" name="T17"/>
                <a:gd fmla="*/ 152 w 152" name="T18"/>
                <a:gd fmla="*/ 140 h 152" name="T19"/>
                <a:gd fmla="*/ 141 w 152" name="T20"/>
                <a:gd fmla="*/ 152 h 152" name="T21"/>
                <a:gd fmla="*/ 65 w 152" name="T22"/>
                <a:gd fmla="*/ 23 h 152" name="T23"/>
                <a:gd fmla="*/ 24 w 152" name="T24"/>
                <a:gd fmla="*/ 64 h 152" name="T25"/>
                <a:gd fmla="*/ 65 w 152" name="T26"/>
                <a:gd fmla="*/ 105 h 152" name="T27"/>
                <a:gd fmla="*/ 106 w 152" name="T28"/>
                <a:gd fmla="*/ 64 h 152" name="T29"/>
                <a:gd fmla="*/ 65 w 152" name="T30"/>
                <a:gd fmla="*/ 23 h 15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2" w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92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93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2316150788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53"/>
      <p:bldP grpId="0" spid="54"/>
      <p:bldP grpId="0" spid="58"/>
      <p:bldP grpId="0" spid="92"/>
      <p:bldP grpId="0" spid="93"/>
    </p:bldLst>
  </p:timing>
  <p:extLst mod="1"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876077" y="3528119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40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8" name="Rectangle 2"/>
          <p:cNvSpPr/>
          <p:nvPr/>
        </p:nvSpPr>
        <p:spPr bwMode="auto">
          <a:xfrm>
            <a:off x="1440557" y="4104183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此处添加详细文本描述，建议与标题相关并符合整体语言风格，语言描述尽量简洁生动。尽量将每页幻灯片的字数控制在200字以内，据统计每页幻灯片的最好控制在5分钟之内。 此处添加详细文本描述，建议与标题相关并符合整体语言风格</a:t>
            </a: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69888" y="3528119"/>
            <a:ext cx="2877985" cy="3532892"/>
          </a:xfrm>
          <a:prstGeom prst="rect">
            <a:avLst/>
          </a:prstGeom>
        </p:spPr>
      </p:pic>
      <p:sp>
        <p:nvSpPr>
          <p:cNvPr id="9" name="Freeform 15">
            <a:extLst>
              <a:ext uri="{FF2B5EF4-FFF2-40B4-BE49-F238E27FC236}">
                <a16:creationId xmlns:a16="http://schemas.microsoft.com/office/drawing/2014/main" id="{B835F662-A578-457A-A621-41D61D498193}"/>
              </a:ext>
            </a:extLst>
          </p:cNvPr>
          <p:cNvSpPr/>
          <p:nvPr/>
        </p:nvSpPr>
        <p:spPr bwMode="auto">
          <a:xfrm>
            <a:off x="4711569" y="1459468"/>
            <a:ext cx="2000086" cy="1744332"/>
          </a:xfrm>
          <a:custGeom>
            <a:gdLst>
              <a:gd fmla="*/ 77 w 1306" name="T0"/>
              <a:gd fmla="*/ 0 h 1306" name="T1"/>
              <a:gd fmla="*/ 1231 w 1306" name="T2"/>
              <a:gd fmla="*/ 0 h 1306" name="T3"/>
              <a:gd fmla="*/ 1254 w 1306" name="T4"/>
              <a:gd fmla="*/ 4 h 1306" name="T5"/>
              <a:gd fmla="*/ 1275 w 1306" name="T6"/>
              <a:gd fmla="*/ 16 h 1306" name="T7"/>
              <a:gd fmla="*/ 1292 w 1306" name="T8"/>
              <a:gd fmla="*/ 32 h 1306" name="T9"/>
              <a:gd fmla="*/ 1303 w 1306" name="T10"/>
              <a:gd fmla="*/ 53 h 1306" name="T11"/>
              <a:gd fmla="*/ 1306 w 1306" name="T12"/>
              <a:gd fmla="*/ 77 h 1306" name="T13"/>
              <a:gd fmla="*/ 1306 w 1306" name="T14"/>
              <a:gd fmla="*/ 1231 h 1306" name="T15"/>
              <a:gd fmla="*/ 1303 w 1306" name="T16"/>
              <a:gd fmla="*/ 1254 h 1306" name="T17"/>
              <a:gd fmla="*/ 1292 w 1306" name="T18"/>
              <a:gd fmla="*/ 1275 h 1306" name="T19"/>
              <a:gd fmla="*/ 1275 w 1306" name="T20"/>
              <a:gd fmla="*/ 1292 h 1306" name="T21"/>
              <a:gd fmla="*/ 1254 w 1306" name="T22"/>
              <a:gd fmla="*/ 1303 h 1306" name="T23"/>
              <a:gd fmla="*/ 1231 w 1306" name="T24"/>
              <a:gd fmla="*/ 1306 h 1306" name="T25"/>
              <a:gd fmla="*/ 77 w 1306" name="T26"/>
              <a:gd fmla="*/ 1306 h 1306" name="T27"/>
              <a:gd fmla="*/ 53 w 1306" name="T28"/>
              <a:gd fmla="*/ 1303 h 1306" name="T29"/>
              <a:gd fmla="*/ 32 w 1306" name="T30"/>
              <a:gd fmla="*/ 1292 h 1306" name="T31"/>
              <a:gd fmla="*/ 16 w 1306" name="T32"/>
              <a:gd fmla="*/ 1275 h 1306" name="T33"/>
              <a:gd fmla="*/ 4 w 1306" name="T34"/>
              <a:gd fmla="*/ 1254 h 1306" name="T35"/>
              <a:gd fmla="*/ 0 w 1306" name="T36"/>
              <a:gd fmla="*/ 1231 h 1306" name="T37"/>
              <a:gd fmla="*/ 0 w 1306" name="T38"/>
              <a:gd fmla="*/ 77 h 1306" name="T39"/>
              <a:gd fmla="*/ 4 w 1306" name="T40"/>
              <a:gd fmla="*/ 53 h 1306" name="T41"/>
              <a:gd fmla="*/ 16 w 1306" name="T42"/>
              <a:gd fmla="*/ 32 h 1306" name="T43"/>
              <a:gd fmla="*/ 32 w 1306" name="T44"/>
              <a:gd fmla="*/ 16 h 1306" name="T45"/>
              <a:gd fmla="*/ 53 w 1306" name="T46"/>
              <a:gd fmla="*/ 4 h 1306" name="T47"/>
              <a:gd fmla="*/ 77 w 1306" name="T48"/>
              <a:gd fmla="*/ 0 h 1306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306" w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57150">
            <a:solidFill>
              <a:schemeClr val="tx2">
                <a:lumMod val="75000"/>
              </a:schemeClr>
            </a:solidFill>
            <a:prstDash val="solid"/>
            <a:round/>
          </a:ln>
          <a:effectLst>
            <a:outerShdw algn="tl" blurRad="177800" dir="2700000" dist="203200" rotWithShape="0">
              <a:prstClr val="black">
                <a:alpha val="40000"/>
              </a:prstClr>
            </a:outerShdw>
          </a:effectLst>
        </p:spPr>
        <p:txBody>
          <a:bodyPr anchor="ctr" anchorCtr="1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8344">
              <a:solidFill>
                <a:srgbClr val="AE002B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813B6D-4174-44EA-B922-C761B898EF7E}"/>
              </a:ext>
            </a:extLst>
          </p:cNvPr>
          <p:cNvSpPr txBox="1"/>
          <p:nvPr/>
        </p:nvSpPr>
        <p:spPr>
          <a:xfrm>
            <a:off x="4976321" y="1592184"/>
            <a:ext cx="1504795" cy="147873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103">
                <a:solidFill>
                  <a:schemeClr val="bg1">
                    <a:lumMod val="65000"/>
                    <a:lumOff val="3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03</a:t>
            </a:r>
          </a:p>
        </p:txBody>
      </p:sp>
    </p:spTree>
    <p:extLst>
      <p:ext uri="{BB962C8B-B14F-4D97-AF65-F5344CB8AC3E}">
        <p14:creationId val="2332100470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</p:bldLst>
  </p:timing>
  <p:extLst mod="1"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04" name="Chart 123"/>
          <p:cNvGraphicFramePr/>
          <p:nvPr>
            <p:extLst>
              <p:ext uri="{D42A27DB-BD31-4B8C-83A1-F6EECF244321}">
                <p14:modId val="1901947784"/>
              </p:ext>
            </p:extLst>
          </p:nvPr>
        </p:nvGraphicFramePr>
        <p:xfrm>
          <a:off x="4023199" y="1708022"/>
          <a:ext cx="3618552" cy="332809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209" name="Group 22"/>
          <p:cNvGrpSpPr/>
          <p:nvPr/>
        </p:nvGrpSpPr>
        <p:grpSpPr>
          <a:xfrm>
            <a:off x="936501" y="2490862"/>
            <a:ext cx="2236683" cy="948026"/>
            <a:chExt cx="2360" cy="1264"/>
          </a:xfrm>
        </p:grpSpPr>
        <p:sp>
          <p:nvSpPr>
            <p:cNvPr id="210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211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212" name="Freeform 25"/>
          <p:cNvSpPr/>
          <p:nvPr/>
        </p:nvSpPr>
        <p:spPr bwMode="auto">
          <a:xfrm>
            <a:off x="3351325" y="2361265"/>
            <a:ext cx="2124423" cy="236445"/>
          </a:xfrm>
          <a:custGeom>
            <a:gdLst>
              <a:gd fmla="*/ 0 w 21600" name="T0"/>
              <a:gd fmla="*/ 21600 h 21600" name="T1"/>
              <a:gd fmla="*/ 6860 w 21600" name="T2"/>
              <a:gd fmla="*/ 21600 h 21600" name="T3"/>
              <a:gd fmla="*/ 6860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000000"/>
            </a:solidFill>
            <a:prstDash val="solid"/>
            <a:miter lim="800000"/>
            <a:headEnd len="med" type="arrow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13" name="Freeform 26"/>
          <p:cNvSpPr/>
          <p:nvPr/>
        </p:nvSpPr>
        <p:spPr bwMode="auto">
          <a:xfrm>
            <a:off x="3353468" y="3485640"/>
            <a:ext cx="1560405" cy="705861"/>
          </a:xfrm>
          <a:custGeom>
            <a:gdLst>
              <a:gd fmla="*/ 0 w 21600" name="T0"/>
              <a:gd fmla="*/ 21600 h 21600" name="T1"/>
              <a:gd fmla="*/ 6860 w 21600" name="T2"/>
              <a:gd fmla="*/ 21600 h 21600" name="T3"/>
              <a:gd fmla="*/ 6860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000000"/>
            </a:solidFill>
            <a:prstDash val="solid"/>
            <a:miter lim="800000"/>
            <a:headEnd len="med" type="arrow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14" name="Freeform 30"/>
          <p:cNvSpPr/>
          <p:nvPr/>
        </p:nvSpPr>
        <p:spPr bwMode="auto">
          <a:xfrm flipV="1">
            <a:off x="6266824" y="2361265"/>
            <a:ext cx="1914788" cy="236445"/>
          </a:xfrm>
          <a:custGeom>
            <a:gdLst>
              <a:gd fmla="*/ 0 w 21600" name="T0"/>
              <a:gd fmla="*/ 21600 h 21600" name="T1"/>
              <a:gd fmla="*/ 15862 w 21600" name="T2"/>
              <a:gd fmla="*/ 21600 h 21600" name="T3"/>
              <a:gd fmla="*/ 15862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000000"/>
            </a:solidFill>
            <a:prstDash val="solid"/>
            <a:miter lim="800000"/>
            <a:headEnd len="med" type="oval" w="med"/>
            <a:tailEnd len="med" type="arrow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15" name="Freeform 31"/>
          <p:cNvSpPr/>
          <p:nvPr/>
        </p:nvSpPr>
        <p:spPr bwMode="auto">
          <a:xfrm>
            <a:off x="6335740" y="4039434"/>
            <a:ext cx="1849009" cy="378011"/>
          </a:xfrm>
          <a:custGeom>
            <a:gdLst>
              <a:gd fmla="*/ 0 w 21600" name="T0"/>
              <a:gd fmla="*/ 21600 h 21600" name="T1"/>
              <a:gd fmla="*/ 15862 w 21600" name="T2"/>
              <a:gd fmla="*/ 21600 h 21600" name="T3"/>
              <a:gd fmla="*/ 15862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000000"/>
            </a:solidFill>
            <a:prstDash val="solid"/>
            <a:miter lim="800000"/>
            <a:headEnd len="med" type="oval" w="med"/>
            <a:tailEnd len="med" type="arrow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216" name="Group 22"/>
          <p:cNvGrpSpPr/>
          <p:nvPr/>
        </p:nvGrpSpPr>
        <p:grpSpPr>
          <a:xfrm>
            <a:off x="936501" y="3970432"/>
            <a:ext cx="2236683" cy="948026"/>
            <a:chExt cx="2360" cy="1264"/>
          </a:xfrm>
        </p:grpSpPr>
        <p:sp>
          <p:nvSpPr>
            <p:cNvPr id="217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218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19" name="Group 22"/>
          <p:cNvGrpSpPr/>
          <p:nvPr/>
        </p:nvGrpSpPr>
        <p:grpSpPr>
          <a:xfrm>
            <a:off x="8504566" y="2490862"/>
            <a:ext cx="2225023" cy="948026"/>
            <a:chExt cx="2360" cy="1264"/>
          </a:xfrm>
        </p:grpSpPr>
        <p:sp>
          <p:nvSpPr>
            <p:cNvPr id="220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221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22" name="Group 22"/>
          <p:cNvGrpSpPr/>
          <p:nvPr/>
        </p:nvGrpSpPr>
        <p:grpSpPr>
          <a:xfrm>
            <a:off x="8504566" y="3898430"/>
            <a:ext cx="2225023" cy="948026"/>
            <a:chExt cx="2360" cy="1264"/>
          </a:xfrm>
        </p:grpSpPr>
        <p:sp>
          <p:nvSpPr>
            <p:cNvPr id="223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224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25" name="Group 41"/>
          <p:cNvGrpSpPr/>
          <p:nvPr/>
        </p:nvGrpSpPr>
        <p:grpSpPr>
          <a:xfrm>
            <a:off x="1266740" y="5135264"/>
            <a:ext cx="9137544" cy="645018"/>
            <a:chOff x="0" y="140"/>
            <a:chExt cx="12032" cy="860"/>
          </a:xfrm>
        </p:grpSpPr>
        <p:sp>
          <p:nvSpPr>
            <p:cNvPr id="226" name="Rectangle 42"/>
            <p:cNvSpPr/>
            <p:nvPr/>
          </p:nvSpPr>
          <p:spPr bwMode="auto">
            <a:xfrm flipH="1" rot="10800000">
              <a:off x="0" y="140"/>
              <a:ext cx="12032" cy="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rgbClr val="FD8200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27" name="Rectangle 43"/>
            <p:cNvSpPr/>
            <p:nvPr/>
          </p:nvSpPr>
          <p:spPr bwMode="auto">
            <a:xfrm>
              <a:off x="420" y="271"/>
              <a:ext cx="11249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200">
                  <a:solidFill>
                    <a:srgbClr val="FFFFFF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</a:t>
              </a:r>
            </a:p>
          </p:txBody>
        </p:sp>
      </p:grpSp>
      <p:sp>
        <p:nvSpPr>
          <p:cNvPr id="22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22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3827990026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204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204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204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204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204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04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4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2"/>
      <p:bldP grpId="0" spid="213"/>
      <p:bldP grpId="0" spid="214"/>
      <p:bldP grpId="0" spid="215"/>
      <p:bldP grpId="0" spid="228"/>
      <p:bldP grpId="0" spid="229"/>
      <p:bldGraphic grpId="0" spid="204">
        <p:bldSub>
          <a:bldChart bld="category"/>
        </p:bldSub>
      </p:bldGraphic>
    </p:bldLst>
  </p:timing>
  <p:extLst mod="1"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0" name="矩形 279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rgbClr val="000000">
              <a:alpha val="80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15" name="Freeform 609"/>
          <p:cNvSpPr>
            <a:spLocks noEditPoints="1"/>
          </p:cNvSpPr>
          <p:nvPr/>
        </p:nvSpPr>
        <p:spPr bwMode="auto">
          <a:xfrm>
            <a:off x="2562022" y="1803366"/>
            <a:ext cx="6864323" cy="3410578"/>
          </a:xfrm>
          <a:custGeom>
            <a:gdLst>
              <a:gd fmla="*/ 42 w 1779" name="T0"/>
              <a:gd fmla="*/ 140 h 895" name="T1"/>
              <a:gd fmla="*/ 155 w 1779" name="T2"/>
              <a:gd fmla="*/ 148 h 895" name="T3"/>
              <a:gd fmla="*/ 327 w 1779" name="T4"/>
              <a:gd fmla="*/ 46 h 895" name="T5"/>
              <a:gd fmla="*/ 337 w 1779" name="T6"/>
              <a:gd fmla="*/ 74 h 895" name="T7"/>
              <a:gd fmla="*/ 382 w 1779" name="T8"/>
              <a:gd fmla="*/ 79 h 895" name="T9"/>
              <a:gd fmla="*/ 161 w 1779" name="T10"/>
              <a:gd fmla="*/ 328 h 895" name="T11"/>
              <a:gd fmla="*/ 431 w 1779" name="T12"/>
              <a:gd fmla="*/ 71 h 895" name="T13"/>
              <a:gd fmla="*/ 414 w 1779" name="T14"/>
              <a:gd fmla="*/ 103 h 895" name="T15"/>
              <a:gd fmla="*/ 488 w 1779" name="T16"/>
              <a:gd fmla="*/ 57 h 895" name="T17"/>
              <a:gd fmla="*/ 433 w 1779" name="T18"/>
              <a:gd fmla="*/ 121 h 895" name="T19"/>
              <a:gd fmla="*/ 466 w 1779" name="T20"/>
              <a:gd fmla="*/ 106 h 895" name="T21"/>
              <a:gd fmla="*/ 287 w 1779" name="T22"/>
              <a:gd fmla="*/ 329 h 895" name="T23"/>
              <a:gd fmla="*/ 507 w 1779" name="T24"/>
              <a:gd fmla="*/ 132 h 895" name="T25"/>
              <a:gd fmla="*/ 476 w 1779" name="T26"/>
              <a:gd fmla="*/ 193 h 895" name="T27"/>
              <a:gd fmla="*/ 468 w 1779" name="T28"/>
              <a:gd fmla="*/ 231 h 895" name="T29"/>
              <a:gd fmla="*/ 583 w 1779" name="T30"/>
              <a:gd fmla="*/ 125 h 895" name="T31"/>
              <a:gd fmla="*/ 643 w 1779" name="T32"/>
              <a:gd fmla="*/ 97 h 895" name="T33"/>
              <a:gd fmla="*/ 305 w 1779" name="T34"/>
              <a:gd fmla="*/ 463 h 895" name="T35"/>
              <a:gd fmla="*/ 333 w 1779" name="T36"/>
              <a:gd fmla="*/ 478 h 895" name="T37"/>
              <a:gd fmla="*/ 324 w 1779" name="T38"/>
              <a:gd fmla="*/ 552 h 895" name="T39"/>
              <a:gd fmla="*/ 751 w 1779" name="T40"/>
              <a:gd fmla="*/ 184 h 895" name="T41"/>
              <a:gd fmla="*/ 797 w 1779" name="T42"/>
              <a:gd fmla="*/ 160 h 895" name="T43"/>
              <a:gd fmla="*/ 851 w 1779" name="T44"/>
              <a:gd fmla="*/ 147 h 895" name="T45"/>
              <a:gd fmla="*/ 380 w 1779" name="T46"/>
              <a:gd fmla="*/ 639 h 895" name="T47"/>
              <a:gd fmla="*/ 911 w 1779" name="T48"/>
              <a:gd fmla="*/ 138 h 895" name="T49"/>
              <a:gd fmla="*/ 941 w 1779" name="T50"/>
              <a:gd fmla="*/ 127 h 895" name="T51"/>
              <a:gd fmla="*/ 1002 w 1779" name="T52"/>
              <a:gd fmla="*/ 80 h 895" name="T53"/>
              <a:gd fmla="*/ 708 w 1779" name="T54"/>
              <a:gd fmla="*/ 410 h 895" name="T55"/>
              <a:gd fmla="*/ 399 w 1779" name="T56"/>
              <a:gd fmla="*/ 743 h 895" name="T57"/>
              <a:gd fmla="*/ 1157 w 1779" name="T58"/>
              <a:gd fmla="*/ 18 h 895" name="T59"/>
              <a:gd fmla="*/ 591 w 1779" name="T60"/>
              <a:gd fmla="*/ 592 h 895" name="T61"/>
              <a:gd fmla="*/ 1152 w 1779" name="T62"/>
              <a:gd fmla="*/ 50 h 895" name="T63"/>
              <a:gd fmla="*/ 980 w 1779" name="T64"/>
              <a:gd fmla="*/ 242 h 895" name="T65"/>
              <a:gd fmla="*/ 928 w 1779" name="T66"/>
              <a:gd fmla="*/ 308 h 895" name="T67"/>
              <a:gd fmla="*/ 1246 w 1779" name="T68"/>
              <a:gd fmla="*/ 41 h 895" name="T69"/>
              <a:gd fmla="*/ 1065 w 1779" name="T70"/>
              <a:gd fmla="*/ 245 h 895" name="T71"/>
              <a:gd fmla="*/ 1087 w 1779" name="T72"/>
              <a:gd fmla="*/ 265 h 895" name="T73"/>
              <a:gd fmla="*/ 1337 w 1779" name="T74"/>
              <a:gd fmla="*/ 38 h 895" name="T75"/>
              <a:gd fmla="*/ 865 w 1779" name="T76"/>
              <a:gd fmla="*/ 557 h 895" name="T77"/>
              <a:gd fmla="*/ 1027 w 1779" name="T78"/>
              <a:gd fmla="*/ 418 h 895" name="T79"/>
              <a:gd fmla="*/ 1057 w 1779" name="T80"/>
              <a:gd fmla="*/ 449 h 895" name="T81"/>
              <a:gd fmla="*/ 1191 w 1779" name="T82"/>
              <a:gd fmla="*/ 371 h 895" name="T83"/>
              <a:gd fmla="*/ 890 w 1779" name="T84"/>
              <a:gd fmla="*/ 717 h 895" name="T85"/>
              <a:gd fmla="*/ 1001 w 1779" name="T86"/>
              <a:gd fmla="*/ 659 h 895" name="T87"/>
              <a:gd fmla="*/ 1597 w 1779" name="T88"/>
              <a:gd fmla="*/ 91 h 895" name="T89"/>
              <a:gd fmla="*/ 1457 w 1779" name="T90"/>
              <a:gd fmla="*/ 277 h 895" name="T91"/>
              <a:gd fmla="*/ 1342 w 1779" name="T92"/>
              <a:gd fmla="*/ 397 h 895" name="T93"/>
              <a:gd fmla="*/ 1546 w 1779" name="T94"/>
              <a:gd fmla="*/ 221 h 895" name="T95"/>
              <a:gd fmla="*/ 1576 w 1779" name="T96"/>
              <a:gd fmla="*/ 242 h 895" name="T97"/>
              <a:gd fmla="*/ 1348 w 1779" name="T98"/>
              <a:gd fmla="*/ 482 h 895" name="T99"/>
              <a:gd fmla="*/ 1535 w 1779" name="T100"/>
              <a:gd fmla="*/ 317 h 895" name="T101"/>
              <a:gd fmla="*/ 1380 w 1779" name="T102"/>
              <a:gd fmla="*/ 520 h 895" name="T103"/>
              <a:gd fmla="*/ 1393 w 1779" name="T104"/>
              <a:gd fmla="*/ 547 h 895" name="T105"/>
              <a:gd fmla="*/ 1532 w 1779" name="T106"/>
              <a:gd fmla="*/ 459 h 895" name="T107"/>
              <a:gd fmla="*/ 1482 w 1779" name="T108"/>
              <a:gd fmla="*/ 537 h 895" name="T109"/>
              <a:gd fmla="*/ 1500 w 1779" name="T110"/>
              <a:gd fmla="*/ 561 h 895" name="T111"/>
              <a:gd fmla="*/ 1590 w 1779" name="T112"/>
              <a:gd fmla="*/ 535 h 895" name="T113"/>
              <a:gd fmla="*/ 1578 w 1779" name="T114"/>
              <a:gd fmla="*/ 599 h 895" name="T115"/>
              <a:gd fmla="*/ 1597 w 1779" name="T116"/>
              <a:gd fmla="*/ 632 h 895" name="T117"/>
              <a:gd fmla="*/ 1680 w 1779" name="T118"/>
              <a:gd fmla="*/ 599 h 895" name="T119"/>
              <a:gd fmla="*/ 1739 w 1779" name="T120"/>
              <a:gd fmla="*/ 588 h 895" name="T121"/>
              <a:gd fmla="*/ 1692 w 1779" name="T122"/>
              <a:gd fmla="*/ 817 h 895" name="T123"/>
              <a:gd fmla="*/ 997 w 1779" name="T124"/>
              <a:gd fmla="*/ 690 h 895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895" w="1779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216" name="Group 36"/>
          <p:cNvGrpSpPr/>
          <p:nvPr/>
        </p:nvGrpSpPr>
        <p:grpSpPr>
          <a:xfrm>
            <a:off x="5570909" y="3036741"/>
            <a:ext cx="255171" cy="252007"/>
            <a:chExt cx="336" cy="336"/>
          </a:xfrm>
        </p:grpSpPr>
        <p:sp>
          <p:nvSpPr>
            <p:cNvPr id="217" name="Oval 37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cap="flat" w="25400">
              <a:solidFill>
                <a:srgbClr val="000000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18" name="Oval 38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cap="flat" w="25400">
              <a:solidFill>
                <a:srgbClr val="9A9A9A"/>
              </a:solidFill>
              <a:prstDash val="solid"/>
              <a:miter lim="800000"/>
              <a:headEnd len="med" type="none" w="med"/>
              <a:tailEnd len="med" type="non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19" name="Group 39"/>
          <p:cNvGrpSpPr/>
          <p:nvPr/>
        </p:nvGrpSpPr>
        <p:grpSpPr>
          <a:xfrm>
            <a:off x="4236178" y="3995205"/>
            <a:ext cx="255171" cy="252007"/>
            <a:chExt cx="336" cy="336"/>
          </a:xfrm>
        </p:grpSpPr>
        <p:sp>
          <p:nvSpPr>
            <p:cNvPr id="220" name="Oval 40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cap="flat" w="25400">
              <a:solidFill>
                <a:srgbClr val="000000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21" name="Oval 41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cap="flat" w="25400">
              <a:solidFill>
                <a:srgbClr val="9A9A9A"/>
              </a:solidFill>
              <a:prstDash val="solid"/>
              <a:miter lim="800000"/>
              <a:headEnd len="med" type="none" w="med"/>
              <a:tailEnd len="med" type="non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22" name="Group 42"/>
          <p:cNvGrpSpPr/>
          <p:nvPr/>
        </p:nvGrpSpPr>
        <p:grpSpPr>
          <a:xfrm>
            <a:off x="6131756" y="3943953"/>
            <a:ext cx="255171" cy="252007"/>
            <a:chExt cx="336" cy="336"/>
          </a:xfrm>
        </p:grpSpPr>
        <p:sp>
          <p:nvSpPr>
            <p:cNvPr id="223" name="Oval 43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cap="flat" w="25400">
              <a:solidFill>
                <a:srgbClr val="000000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24" name="Oval 44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cap="flat" w="25400">
              <a:solidFill>
                <a:srgbClr val="9A9A9A"/>
              </a:solidFill>
              <a:prstDash val="solid"/>
              <a:miter lim="800000"/>
              <a:headEnd len="med" type="none" w="med"/>
              <a:tailEnd len="med" type="non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cxnSp>
        <p:nvCxnSpPr>
          <p:cNvPr id="225" name="Straight Connector 136"/>
          <p:cNvCxnSpPr/>
          <p:nvPr/>
        </p:nvCxnSpPr>
        <p:spPr bwMode="auto">
          <a:xfrm flipH="1">
            <a:off x="4363763" y="3244921"/>
            <a:ext cx="1233730" cy="750283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6" name="Straight Connector 2"/>
          <p:cNvCxnSpPr>
            <a:stCxn id="245" idx="4"/>
            <a:endCxn id="221" idx="1"/>
          </p:cNvCxnSpPr>
          <p:nvPr/>
        </p:nvCxnSpPr>
        <p:spPr bwMode="auto">
          <a:xfrm>
            <a:off x="3691405" y="2847143"/>
            <a:ext cx="582140" cy="1184968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7" name="Straight Connector 114"/>
          <p:cNvCxnSpPr>
            <a:stCxn id="245" idx="5"/>
            <a:endCxn id="218" idx="2"/>
          </p:cNvCxnSpPr>
          <p:nvPr/>
        </p:nvCxnSpPr>
        <p:spPr bwMode="auto">
          <a:xfrm>
            <a:off x="3785917" y="2808479"/>
            <a:ext cx="1784990" cy="354266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8" name="Straight Connector 119"/>
          <p:cNvCxnSpPr>
            <a:stCxn id="218" idx="5"/>
            <a:endCxn id="242" idx="1"/>
          </p:cNvCxnSpPr>
          <p:nvPr/>
        </p:nvCxnSpPr>
        <p:spPr bwMode="auto">
          <a:xfrm>
            <a:off x="5788709" y="3251842"/>
            <a:ext cx="2766428" cy="1133786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" name="Straight Connector 121"/>
          <p:cNvCxnSpPr/>
          <p:nvPr/>
        </p:nvCxnSpPr>
        <p:spPr bwMode="auto">
          <a:xfrm flipV="1">
            <a:off x="4486752" y="4058346"/>
            <a:ext cx="1642028" cy="46924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0" name="Straight Connector 123"/>
          <p:cNvCxnSpPr/>
          <p:nvPr/>
        </p:nvCxnSpPr>
        <p:spPr bwMode="auto">
          <a:xfrm flipV="1">
            <a:off x="6269294" y="2634450"/>
            <a:ext cx="1007316" cy="1323354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1" name="Straight Connector 126"/>
          <p:cNvCxnSpPr/>
          <p:nvPr/>
        </p:nvCxnSpPr>
        <p:spPr bwMode="auto">
          <a:xfrm>
            <a:off x="5127227" y="2118253"/>
            <a:ext cx="2184020" cy="560143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2" name="Straight Connector 130"/>
          <p:cNvCxnSpPr/>
          <p:nvPr/>
        </p:nvCxnSpPr>
        <p:spPr bwMode="auto">
          <a:xfrm>
            <a:off x="5111344" y="2193573"/>
            <a:ext cx="508633" cy="863310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3" name="Straight Connector 134"/>
          <p:cNvCxnSpPr>
            <a:stCxn id="252" idx="3"/>
            <a:endCxn id="245" idx="6"/>
          </p:cNvCxnSpPr>
          <p:nvPr/>
        </p:nvCxnSpPr>
        <p:spPr bwMode="auto">
          <a:xfrm flipH="1">
            <a:off x="3825066" y="2173431"/>
            <a:ext cx="1144890" cy="541708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4" name="Straight Connector 138"/>
          <p:cNvCxnSpPr>
            <a:stCxn id="218" idx="6"/>
            <a:endCxn id="239" idx="3"/>
          </p:cNvCxnSpPr>
          <p:nvPr/>
        </p:nvCxnSpPr>
        <p:spPr bwMode="auto">
          <a:xfrm flipV="1">
            <a:off x="5826080" y="2696164"/>
            <a:ext cx="1369939" cy="466580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" name="Straight Connector 140"/>
          <p:cNvCxnSpPr/>
          <p:nvPr/>
        </p:nvCxnSpPr>
        <p:spPr bwMode="auto">
          <a:xfrm>
            <a:off x="6382518" y="4067225"/>
            <a:ext cx="2178695" cy="495953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6" name="Straight Connector 168"/>
          <p:cNvCxnSpPr>
            <a:stCxn id="239" idx="5"/>
            <a:endCxn id="242" idx="0"/>
          </p:cNvCxnSpPr>
          <p:nvPr/>
        </p:nvCxnSpPr>
        <p:spPr bwMode="auto">
          <a:xfrm>
            <a:off x="7385044" y="2696165"/>
            <a:ext cx="1264607" cy="1650800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8" name="Group 9"/>
          <p:cNvGrpSpPr/>
          <p:nvPr/>
        </p:nvGrpSpPr>
        <p:grpSpPr>
          <a:xfrm>
            <a:off x="7156868" y="2470821"/>
            <a:ext cx="267322" cy="264007"/>
            <a:chOff x="5443677" y="1620005"/>
            <a:chExt cx="209550" cy="209550"/>
          </a:xfrm>
        </p:grpSpPr>
        <p:sp>
          <p:nvSpPr>
            <p:cNvPr id="239" name="Oval 16"/>
            <p:cNvSpPr/>
            <p:nvPr/>
          </p:nvSpPr>
          <p:spPr bwMode="auto">
            <a:xfrm>
              <a:off x="5443677" y="1620005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cap="flat" w="50800">
                  <a:solidFill>
                    <a:srgbClr val="FFFFFF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40" name="Freeform 6"/>
            <p:cNvSpPr>
              <a:spLocks noEditPoints="1"/>
            </p:cNvSpPr>
            <p:nvPr/>
          </p:nvSpPr>
          <p:spPr bwMode="auto">
            <a:xfrm>
              <a:off x="5471211" y="1661993"/>
              <a:ext cx="133925" cy="133925"/>
            </a:xfrm>
            <a:custGeom>
              <a:gdLst>
                <a:gd fmla="*/ 129 w 150" name="T0"/>
                <a:gd fmla="*/ 22 h 150" name="T1"/>
                <a:gd fmla="*/ 82 w 150" name="T2"/>
                <a:gd fmla="*/ 110 h 150" name="T3"/>
                <a:gd fmla="*/ 77 w 150" name="T4"/>
                <a:gd fmla="*/ 70 h 150" name="T5"/>
                <a:gd fmla="*/ 129 w 150" name="T6"/>
                <a:gd fmla="*/ 22 h 150" name="T7"/>
                <a:gd fmla="*/ 145 w 150" name="T8"/>
                <a:gd fmla="*/ 5 h 150" name="T9"/>
                <a:gd fmla="*/ 119 w 150" name="T10"/>
                <a:gd fmla="*/ 13 h 150" name="T11"/>
                <a:gd fmla="*/ 0 w 150" name="T12"/>
                <a:gd fmla="*/ 76 h 150" name="T13"/>
                <a:gd fmla="*/ 65 w 150" name="T14"/>
                <a:gd fmla="*/ 85 h 150" name="T15"/>
                <a:gd fmla="*/ 74 w 150" name="T16"/>
                <a:gd fmla="*/ 150 h 150" name="T17"/>
                <a:gd fmla="*/ 137 w 150" name="T18"/>
                <a:gd fmla="*/ 31 h 150" name="T19"/>
                <a:gd fmla="*/ 145 w 150" name="T20"/>
                <a:gd fmla="*/ 5 h 15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0" w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41" name="Group 10"/>
          <p:cNvGrpSpPr/>
          <p:nvPr/>
        </p:nvGrpSpPr>
        <p:grpSpPr>
          <a:xfrm>
            <a:off x="8515988" y="4346964"/>
            <a:ext cx="267322" cy="264007"/>
            <a:chOff x="6509073" y="3109154"/>
            <a:chExt cx="209550" cy="209550"/>
          </a:xfrm>
        </p:grpSpPr>
        <p:sp>
          <p:nvSpPr>
            <p:cNvPr id="242" name="Oval 25"/>
            <p:cNvSpPr/>
            <p:nvPr/>
          </p:nvSpPr>
          <p:spPr bwMode="auto">
            <a:xfrm>
              <a:off x="6509073" y="3109154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cap="flat" w="50800">
                  <a:solidFill>
                    <a:srgbClr val="FFFFFF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43" name="Freeform 9"/>
            <p:cNvSpPr>
              <a:spLocks noEditPoints="1"/>
            </p:cNvSpPr>
            <p:nvPr/>
          </p:nvSpPr>
          <p:spPr bwMode="auto">
            <a:xfrm>
              <a:off x="6541546" y="3155944"/>
              <a:ext cx="144605" cy="115970"/>
            </a:xfrm>
            <a:custGeom>
              <a:gdLst>
                <a:gd fmla="*/ 144 w 171" name="T0"/>
                <a:gd fmla="*/ 69 h 137" name="T1"/>
                <a:gd fmla="*/ 133 w 171" name="T2"/>
                <a:gd fmla="*/ 79 h 137" name="T3"/>
                <a:gd fmla="*/ 86 w 171" name="T4"/>
                <a:gd fmla="*/ 117 h 137" name="T5"/>
                <a:gd fmla="*/ 52 w 171" name="T6"/>
                <a:gd fmla="*/ 103 h 137" name="T7"/>
                <a:gd fmla="*/ 37 w 171" name="T8"/>
                <a:gd fmla="*/ 103 h 137" name="T9"/>
                <a:gd fmla="*/ 37 w 171" name="T10"/>
                <a:gd fmla="*/ 117 h 137" name="T11"/>
                <a:gd fmla="*/ 86 w 171" name="T12"/>
                <a:gd fmla="*/ 137 h 137" name="T13"/>
                <a:gd fmla="*/ 151 w 171" name="T14"/>
                <a:gd fmla="*/ 89 h 137" name="T15"/>
                <a:gd fmla="*/ 171 w 171" name="T16"/>
                <a:gd fmla="*/ 89 h 137" name="T17"/>
                <a:gd fmla="*/ 171 w 171" name="T18"/>
                <a:gd fmla="*/ 69 h 137" name="T19"/>
                <a:gd fmla="*/ 144 w 171" name="T20"/>
                <a:gd fmla="*/ 69 h 137" name="T21"/>
                <a:gd fmla="*/ 39 w 171" name="T22"/>
                <a:gd fmla="*/ 58 h 137" name="T23"/>
                <a:gd fmla="*/ 86 w 171" name="T24"/>
                <a:gd fmla="*/ 21 h 137" name="T25"/>
                <a:gd fmla="*/ 120 w 171" name="T26"/>
                <a:gd fmla="*/ 35 h 137" name="T27"/>
                <a:gd fmla="*/ 134 w 171" name="T28"/>
                <a:gd fmla="*/ 35 h 137" name="T29"/>
                <a:gd fmla="*/ 134 w 171" name="T30"/>
                <a:gd fmla="*/ 20 h 137" name="T31"/>
                <a:gd fmla="*/ 86 w 171" name="T32"/>
                <a:gd fmla="*/ 0 h 137" name="T33"/>
                <a:gd fmla="*/ 20 w 171" name="T34"/>
                <a:gd fmla="*/ 48 h 137" name="T35"/>
                <a:gd fmla="*/ 0 w 171" name="T36"/>
                <a:gd fmla="*/ 48 h 137" name="T37"/>
                <a:gd fmla="*/ 0 w 171" name="T38"/>
                <a:gd fmla="*/ 69 h 137" name="T39"/>
                <a:gd fmla="*/ 27 w 171" name="T40"/>
                <a:gd fmla="*/ 69 h 137" name="T41"/>
                <a:gd fmla="*/ 39 w 171" name="T42"/>
                <a:gd fmla="*/ 58 h 137" name="T43"/>
                <a:gd fmla="*/ 58 w 171" name="T44"/>
                <a:gd fmla="*/ 69 h 137" name="T45"/>
                <a:gd fmla="*/ 86 w 171" name="T46"/>
                <a:gd fmla="*/ 96 h 137" name="T47"/>
                <a:gd fmla="*/ 113 w 171" name="T48"/>
                <a:gd fmla="*/ 69 h 137" name="T49"/>
                <a:gd fmla="*/ 86 w 171" name="T50"/>
                <a:gd fmla="*/ 41 h 137" name="T51"/>
                <a:gd fmla="*/ 58 w 171" name="T52"/>
                <a:gd fmla="*/ 69 h 1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37" w="171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44" name="Group 4"/>
          <p:cNvGrpSpPr/>
          <p:nvPr/>
        </p:nvGrpSpPr>
        <p:grpSpPr>
          <a:xfrm>
            <a:off x="3557744" y="2583134"/>
            <a:ext cx="267322" cy="264007"/>
            <a:chOff x="2622371" y="1709152"/>
            <a:chExt cx="209550" cy="209550"/>
          </a:xfrm>
        </p:grpSpPr>
        <p:sp>
          <p:nvSpPr>
            <p:cNvPr id="245" name="Oval 19"/>
            <p:cNvSpPr/>
            <p:nvPr/>
          </p:nvSpPr>
          <p:spPr bwMode="auto">
            <a:xfrm>
              <a:off x="2622371" y="1709152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cap="flat" w="50800">
                  <a:solidFill>
                    <a:srgbClr val="FFFFFF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46" name="Freeform 8"/>
            <p:cNvSpPr>
              <a:spLocks noEditPoints="1"/>
            </p:cNvSpPr>
            <p:nvPr/>
          </p:nvSpPr>
          <p:spPr bwMode="auto">
            <a:xfrm>
              <a:off x="2658543" y="1742563"/>
              <a:ext cx="119185" cy="121776"/>
            </a:xfrm>
            <a:custGeom>
              <a:gdLst>
                <a:gd fmla="*/ 104 w 156" name="T0"/>
                <a:gd fmla="*/ 53 h 159" name="T1"/>
                <a:gd fmla="*/ 104 w 156" name="T2"/>
                <a:gd fmla="*/ 34 h 159" name="T3"/>
                <a:gd fmla="*/ 123 w 156" name="T4"/>
                <a:gd fmla="*/ 34 h 159" name="T5"/>
                <a:gd fmla="*/ 123 w 156" name="T6"/>
                <a:gd fmla="*/ 53 h 159" name="T7"/>
                <a:gd fmla="*/ 104 w 156" name="T8"/>
                <a:gd fmla="*/ 53 h 159" name="T9"/>
                <a:gd fmla="*/ 96 w 156" name="T10"/>
                <a:gd fmla="*/ 104 h 159" name="T11"/>
                <a:gd fmla="*/ 150 w 156" name="T12"/>
                <a:gd fmla="*/ 10 h 159" name="T13"/>
                <a:gd fmla="*/ 149 w 156" name="T14"/>
                <a:gd fmla="*/ 8 h 159" name="T15"/>
                <a:gd fmla="*/ 146 w 156" name="T16"/>
                <a:gd fmla="*/ 7 h 159" name="T17"/>
                <a:gd fmla="*/ 55 w 156" name="T18"/>
                <a:gd fmla="*/ 62 h 159" name="T19"/>
                <a:gd fmla="*/ 4 w 156" name="T20"/>
                <a:gd fmla="*/ 105 h 159" name="T21"/>
                <a:gd fmla="*/ 11 w 156" name="T22"/>
                <a:gd fmla="*/ 113 h 159" name="T23"/>
                <a:gd fmla="*/ 30 w 156" name="T24"/>
                <a:gd fmla="*/ 106 h 159" name="T25"/>
                <a:gd fmla="*/ 52 w 156" name="T26"/>
                <a:gd fmla="*/ 129 h 159" name="T27"/>
                <a:gd fmla="*/ 45 w 156" name="T28"/>
                <a:gd fmla="*/ 148 h 159" name="T29"/>
                <a:gd fmla="*/ 53 w 156" name="T30"/>
                <a:gd fmla="*/ 156 h 159" name="T31"/>
                <a:gd fmla="*/ 96 w 156" name="T32"/>
                <a:gd fmla="*/ 104 h 15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9" w="156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247" name="Rectangle 43"/>
          <p:cNvSpPr/>
          <p:nvPr/>
        </p:nvSpPr>
        <p:spPr bwMode="auto">
          <a:xfrm>
            <a:off x="2053799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Regular"/>
                <a:sym charset="0" typeface="Lato Regular"/>
              </a:rPr>
              <a:t>此处添加详细文本描述，建议与标题相关并符合整体语言风格</a:t>
            </a:r>
          </a:p>
        </p:txBody>
      </p:sp>
      <p:sp>
        <p:nvSpPr>
          <p:cNvPr id="248" name="Rectangle 43"/>
          <p:cNvSpPr/>
          <p:nvPr/>
        </p:nvSpPr>
        <p:spPr bwMode="auto">
          <a:xfrm>
            <a:off x="446074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Regular"/>
                <a:sym charset="0" typeface="Lato Regular"/>
              </a:rPr>
              <a:t>此处添加详细文本描述，建议与标题相关并符合整体语言风格</a:t>
            </a:r>
          </a:p>
        </p:txBody>
      </p:sp>
      <p:sp>
        <p:nvSpPr>
          <p:cNvPr id="249" name="Rectangle 43"/>
          <p:cNvSpPr/>
          <p:nvPr/>
        </p:nvSpPr>
        <p:spPr bwMode="auto">
          <a:xfrm>
            <a:off x="686768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Regular"/>
                <a:sym charset="0" typeface="Lato Regular"/>
              </a:rPr>
              <a:t>此处添加详细文本描述，建议与标题相关并符合整体语言风格</a:t>
            </a:r>
          </a:p>
        </p:txBody>
      </p:sp>
      <p:sp>
        <p:nvSpPr>
          <p:cNvPr id="250" name="Rectangle 43"/>
          <p:cNvSpPr/>
          <p:nvPr/>
        </p:nvSpPr>
        <p:spPr bwMode="auto">
          <a:xfrm>
            <a:off x="927462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Regular"/>
                <a:sym charset="0" typeface="Lato Regular"/>
              </a:rPr>
              <a:t>此处添加详细文本描述，建议与标题相关并符合整体语言风格</a:t>
            </a:r>
          </a:p>
        </p:txBody>
      </p:sp>
      <p:grpSp>
        <p:nvGrpSpPr>
          <p:cNvPr id="251" name="Group 3"/>
          <p:cNvGrpSpPr/>
          <p:nvPr/>
        </p:nvGrpSpPr>
        <p:grpSpPr>
          <a:xfrm>
            <a:off x="4930807" y="1942664"/>
            <a:ext cx="267322" cy="269430"/>
            <a:chOff x="3698697" y="1200792"/>
            <a:chExt cx="209550" cy="213854"/>
          </a:xfrm>
        </p:grpSpPr>
        <p:sp>
          <p:nvSpPr>
            <p:cNvPr id="252" name="Oval 22"/>
            <p:cNvSpPr/>
            <p:nvPr/>
          </p:nvSpPr>
          <p:spPr bwMode="auto">
            <a:xfrm>
              <a:off x="3698697" y="1205096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cap="flat" w="50800">
                  <a:solidFill>
                    <a:srgbClr val="FFFFFF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53" name="Freeform 7"/>
            <p:cNvSpPr/>
            <p:nvPr/>
          </p:nvSpPr>
          <p:spPr bwMode="auto">
            <a:xfrm>
              <a:off x="3735369" y="1200792"/>
              <a:ext cx="150908" cy="179945"/>
            </a:xfrm>
            <a:custGeom>
              <a:gdLst>
                <a:gd fmla="*/ 150 w 156" name="T0"/>
                <a:gd fmla="*/ 66 h 186" name="T1"/>
                <a:gd fmla="*/ 16 w 156" name="T2"/>
                <a:gd fmla="*/ 55 h 186" name="T3"/>
                <a:gd fmla="*/ 0 w 156" name="T4"/>
                <a:gd fmla="*/ 61 h 186" name="T5"/>
                <a:gd fmla="*/ 32 w 156" name="T6"/>
                <a:gd fmla="*/ 185 h 186" name="T7"/>
                <a:gd fmla="*/ 49 w 156" name="T8"/>
                <a:gd fmla="*/ 185 h 186" name="T9"/>
                <a:gd fmla="*/ 34 w 156" name="T10"/>
                <a:gd fmla="*/ 124 h 186" name="T11"/>
                <a:gd fmla="*/ 154 w 156" name="T12"/>
                <a:gd fmla="*/ 70 h 186" name="T13"/>
                <a:gd fmla="*/ 150 w 156" name="T14"/>
                <a:gd fmla="*/ 66 h 18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6" w="15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54" name="Group 17"/>
          <p:cNvGrpSpPr/>
          <p:nvPr/>
        </p:nvGrpSpPr>
        <p:grpSpPr>
          <a:xfrm>
            <a:off x="911239" y="2157004"/>
            <a:ext cx="2185502" cy="2158403"/>
            <a:chExt cx="3263" cy="3263"/>
          </a:xfrm>
        </p:grpSpPr>
        <p:grpSp>
          <p:nvGrpSpPr>
            <p:cNvPr id="255" name="Group 18"/>
            <p:cNvGrpSpPr/>
            <p:nvPr/>
          </p:nvGrpSpPr>
          <p:grpSpPr>
            <a:xfrm>
              <a:off x="0" y="0"/>
              <a:ext cx="3263" cy="3263"/>
              <a:chExt cx="3263" cy="3263"/>
            </a:xfrm>
          </p:grpSpPr>
          <p:sp>
            <p:nvSpPr>
              <p:cNvPr id="258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cap="rnd" w="28575">
                <a:solidFill>
                  <a:srgbClr val="000000">
                    <a:alpha val="84999"/>
                  </a:srgbClr>
                </a:solidFill>
                <a:prstDash val="sysDot"/>
                <a:miter lim="800000"/>
                <a:headEnd len="med" type="none" w="med"/>
                <a:tailEnd len="med" type="none" w="med"/>
              </a:ln>
              <a:extLst/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259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256" name="Rectangle 21"/>
            <p:cNvSpPr/>
            <p:nvPr/>
          </p:nvSpPr>
          <p:spPr bwMode="auto">
            <a:xfrm>
              <a:off x="732" y="747"/>
              <a:ext cx="1808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</a:t>
              </a:r>
            </a:p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257" name="Rectangle 22"/>
            <p:cNvSpPr/>
            <p:nvPr/>
          </p:nvSpPr>
          <p:spPr bwMode="auto">
            <a:xfrm>
              <a:off x="584" y="1539"/>
              <a:ext cx="2096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1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60" name="Group 17"/>
          <p:cNvGrpSpPr/>
          <p:nvPr/>
        </p:nvGrpSpPr>
        <p:grpSpPr>
          <a:xfrm>
            <a:off x="8641357" y="2664023"/>
            <a:ext cx="1194747" cy="1179932"/>
            <a:chExt cx="3263" cy="3263"/>
          </a:xfrm>
        </p:grpSpPr>
        <p:grpSp>
          <p:nvGrpSpPr>
            <p:cNvPr id="261" name="Group 18"/>
            <p:cNvGrpSpPr/>
            <p:nvPr/>
          </p:nvGrpSpPr>
          <p:grpSpPr>
            <a:xfrm>
              <a:off x="0" y="0"/>
              <a:ext cx="3263" cy="3263"/>
              <a:chExt cx="3263" cy="3263"/>
            </a:xfrm>
          </p:grpSpPr>
          <p:sp>
            <p:nvSpPr>
              <p:cNvPr id="263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cap="rnd" w="19050">
                <a:solidFill>
                  <a:srgbClr val="FF6D6D">
                    <a:alpha val="84999"/>
                  </a:srgbClr>
                </a:solidFill>
                <a:prstDash val="sysDot"/>
                <a:miter lim="800000"/>
                <a:headEnd len="med" type="none" w="med"/>
                <a:tailEnd len="med" type="none" w="med"/>
              </a:ln>
              <a:extLst/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1500">
                  <a:solidFill>
                    <a:srgbClr val="000000"/>
                  </a:solidFill>
                  <a:latin typeface="微软雅黑"/>
                  <a:ea typeface="+mn-lt"/>
                  <a:sym charset="0" typeface="Gill Sans"/>
                </a:endParaRPr>
              </a:p>
            </p:txBody>
          </p:sp>
          <p:sp>
            <p:nvSpPr>
              <p:cNvPr id="264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15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262" name="Rectangle 21"/>
            <p:cNvSpPr/>
            <p:nvPr/>
          </p:nvSpPr>
          <p:spPr bwMode="auto">
            <a:xfrm>
              <a:off x="588" y="1351"/>
              <a:ext cx="218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b="1" kern="0" lang="en-US" sz="4300">
                  <a:solidFill>
                    <a:srgbClr val="FFFFFF"/>
                  </a:solidFill>
                  <a:latin charset="0" pitchFamily="34" typeface="Agency FB"/>
                  <a:ea typeface="微软雅黑"/>
                  <a:cs charset="0" typeface="Bebas Neue"/>
                  <a:sym charset="0" typeface="Bebas Neue"/>
                </a:rPr>
                <a:t>13%</a:t>
              </a:r>
            </a:p>
          </p:txBody>
        </p:sp>
      </p:grpSp>
      <p:grpSp>
        <p:nvGrpSpPr>
          <p:cNvPr id="265" name="Group 11"/>
          <p:cNvGrpSpPr/>
          <p:nvPr/>
        </p:nvGrpSpPr>
        <p:grpSpPr>
          <a:xfrm>
            <a:off x="1417868" y="5506760"/>
            <a:ext cx="488208" cy="482154"/>
            <a:chOff x="944950" y="4029717"/>
            <a:chExt cx="382700" cy="382700"/>
          </a:xfrm>
        </p:grpSpPr>
        <p:sp>
          <p:nvSpPr>
            <p:cNvPr id="266" name="Oval 214"/>
            <p:cNvSpPr/>
            <p:nvPr/>
          </p:nvSpPr>
          <p:spPr bwMode="auto">
            <a:xfrm>
              <a:off x="944950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67" name="Freeform 8"/>
            <p:cNvSpPr>
              <a:spLocks noEditPoints="1"/>
            </p:cNvSpPr>
            <p:nvPr/>
          </p:nvSpPr>
          <p:spPr bwMode="auto">
            <a:xfrm>
              <a:off x="1014178" y="4107508"/>
              <a:ext cx="223229" cy="228082"/>
            </a:xfrm>
            <a:custGeom>
              <a:gdLst>
                <a:gd fmla="*/ 104 w 156" name="T0"/>
                <a:gd fmla="*/ 53 h 159" name="T1"/>
                <a:gd fmla="*/ 104 w 156" name="T2"/>
                <a:gd fmla="*/ 34 h 159" name="T3"/>
                <a:gd fmla="*/ 123 w 156" name="T4"/>
                <a:gd fmla="*/ 34 h 159" name="T5"/>
                <a:gd fmla="*/ 123 w 156" name="T6"/>
                <a:gd fmla="*/ 53 h 159" name="T7"/>
                <a:gd fmla="*/ 104 w 156" name="T8"/>
                <a:gd fmla="*/ 53 h 159" name="T9"/>
                <a:gd fmla="*/ 96 w 156" name="T10"/>
                <a:gd fmla="*/ 104 h 159" name="T11"/>
                <a:gd fmla="*/ 150 w 156" name="T12"/>
                <a:gd fmla="*/ 10 h 159" name="T13"/>
                <a:gd fmla="*/ 149 w 156" name="T14"/>
                <a:gd fmla="*/ 8 h 159" name="T15"/>
                <a:gd fmla="*/ 146 w 156" name="T16"/>
                <a:gd fmla="*/ 7 h 159" name="T17"/>
                <a:gd fmla="*/ 55 w 156" name="T18"/>
                <a:gd fmla="*/ 62 h 159" name="T19"/>
                <a:gd fmla="*/ 4 w 156" name="T20"/>
                <a:gd fmla="*/ 105 h 159" name="T21"/>
                <a:gd fmla="*/ 11 w 156" name="T22"/>
                <a:gd fmla="*/ 113 h 159" name="T23"/>
                <a:gd fmla="*/ 30 w 156" name="T24"/>
                <a:gd fmla="*/ 106 h 159" name="T25"/>
                <a:gd fmla="*/ 52 w 156" name="T26"/>
                <a:gd fmla="*/ 129 h 159" name="T27"/>
                <a:gd fmla="*/ 45 w 156" name="T28"/>
                <a:gd fmla="*/ 148 h 159" name="T29"/>
                <a:gd fmla="*/ 53 w 156" name="T30"/>
                <a:gd fmla="*/ 156 h 159" name="T31"/>
                <a:gd fmla="*/ 96 w 156" name="T32"/>
                <a:gd fmla="*/ 104 h 15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9" w="156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68" name="Group 12"/>
          <p:cNvGrpSpPr/>
          <p:nvPr/>
        </p:nvGrpSpPr>
        <p:grpSpPr>
          <a:xfrm>
            <a:off x="3841116" y="5506760"/>
            <a:ext cx="488208" cy="482154"/>
            <a:chOff x="2844502" y="4029717"/>
            <a:chExt cx="382700" cy="382700"/>
          </a:xfrm>
        </p:grpSpPr>
        <p:sp>
          <p:nvSpPr>
            <p:cNvPr id="269" name="Oval 211"/>
            <p:cNvSpPr/>
            <p:nvPr/>
          </p:nvSpPr>
          <p:spPr bwMode="auto">
            <a:xfrm>
              <a:off x="2844502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70" name="Freeform 7"/>
            <p:cNvSpPr/>
            <p:nvPr/>
          </p:nvSpPr>
          <p:spPr bwMode="auto">
            <a:xfrm>
              <a:off x="2927761" y="4069053"/>
              <a:ext cx="220945" cy="263458"/>
            </a:xfrm>
            <a:custGeom>
              <a:gdLst>
                <a:gd fmla="*/ 150 w 156" name="T0"/>
                <a:gd fmla="*/ 66 h 186" name="T1"/>
                <a:gd fmla="*/ 16 w 156" name="T2"/>
                <a:gd fmla="*/ 55 h 186" name="T3"/>
                <a:gd fmla="*/ 0 w 156" name="T4"/>
                <a:gd fmla="*/ 61 h 186" name="T5"/>
                <a:gd fmla="*/ 32 w 156" name="T6"/>
                <a:gd fmla="*/ 185 h 186" name="T7"/>
                <a:gd fmla="*/ 49 w 156" name="T8"/>
                <a:gd fmla="*/ 185 h 186" name="T9"/>
                <a:gd fmla="*/ 34 w 156" name="T10"/>
                <a:gd fmla="*/ 124 h 186" name="T11"/>
                <a:gd fmla="*/ 154 w 156" name="T12"/>
                <a:gd fmla="*/ 70 h 186" name="T13"/>
                <a:gd fmla="*/ 150 w 156" name="T14"/>
                <a:gd fmla="*/ 66 h 18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6" w="15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71" name="Group 13"/>
          <p:cNvGrpSpPr/>
          <p:nvPr/>
        </p:nvGrpSpPr>
        <p:grpSpPr>
          <a:xfrm>
            <a:off x="6264363" y="5506760"/>
            <a:ext cx="488208" cy="482154"/>
            <a:chOff x="4744054" y="4029717"/>
            <a:chExt cx="382700" cy="382700"/>
          </a:xfrm>
        </p:grpSpPr>
        <p:sp>
          <p:nvSpPr>
            <p:cNvPr id="272" name="Oval 217"/>
            <p:cNvSpPr/>
            <p:nvPr/>
          </p:nvSpPr>
          <p:spPr bwMode="auto">
            <a:xfrm>
              <a:off x="4744054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73" name="Freeform 6"/>
            <p:cNvSpPr>
              <a:spLocks noEditPoints="1"/>
            </p:cNvSpPr>
            <p:nvPr/>
          </p:nvSpPr>
          <p:spPr bwMode="auto">
            <a:xfrm>
              <a:off x="4813750" y="4119643"/>
              <a:ext cx="204349" cy="204349"/>
            </a:xfrm>
            <a:custGeom>
              <a:gdLst>
                <a:gd fmla="*/ 129 w 150" name="T0"/>
                <a:gd fmla="*/ 22 h 150" name="T1"/>
                <a:gd fmla="*/ 82 w 150" name="T2"/>
                <a:gd fmla="*/ 110 h 150" name="T3"/>
                <a:gd fmla="*/ 77 w 150" name="T4"/>
                <a:gd fmla="*/ 70 h 150" name="T5"/>
                <a:gd fmla="*/ 129 w 150" name="T6"/>
                <a:gd fmla="*/ 22 h 150" name="T7"/>
                <a:gd fmla="*/ 145 w 150" name="T8"/>
                <a:gd fmla="*/ 5 h 150" name="T9"/>
                <a:gd fmla="*/ 119 w 150" name="T10"/>
                <a:gd fmla="*/ 13 h 150" name="T11"/>
                <a:gd fmla="*/ 0 w 150" name="T12"/>
                <a:gd fmla="*/ 76 h 150" name="T13"/>
                <a:gd fmla="*/ 65 w 150" name="T14"/>
                <a:gd fmla="*/ 85 h 150" name="T15"/>
                <a:gd fmla="*/ 74 w 150" name="T16"/>
                <a:gd fmla="*/ 150 h 150" name="T17"/>
                <a:gd fmla="*/ 137 w 150" name="T18"/>
                <a:gd fmla="*/ 31 h 150" name="T19"/>
                <a:gd fmla="*/ 145 w 150" name="T20"/>
                <a:gd fmla="*/ 5 h 15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0" w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74" name="Group 14"/>
          <p:cNvGrpSpPr/>
          <p:nvPr/>
        </p:nvGrpSpPr>
        <p:grpSpPr>
          <a:xfrm>
            <a:off x="8687611" y="5506760"/>
            <a:ext cx="488208" cy="482154"/>
            <a:chOff x="6643606" y="4029717"/>
            <a:chExt cx="382700" cy="382700"/>
          </a:xfrm>
        </p:grpSpPr>
        <p:sp>
          <p:nvSpPr>
            <p:cNvPr id="275" name="Oval 220"/>
            <p:cNvSpPr/>
            <p:nvPr/>
          </p:nvSpPr>
          <p:spPr bwMode="auto">
            <a:xfrm>
              <a:off x="6643606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76" name="Freeform 9"/>
            <p:cNvSpPr>
              <a:spLocks noEditPoints="1"/>
            </p:cNvSpPr>
            <p:nvPr/>
          </p:nvSpPr>
          <p:spPr bwMode="auto">
            <a:xfrm>
              <a:off x="6707521" y="4115328"/>
              <a:ext cx="250582" cy="200961"/>
            </a:xfrm>
            <a:custGeom>
              <a:gdLst>
                <a:gd fmla="*/ 144 w 171" name="T0"/>
                <a:gd fmla="*/ 69 h 137" name="T1"/>
                <a:gd fmla="*/ 133 w 171" name="T2"/>
                <a:gd fmla="*/ 79 h 137" name="T3"/>
                <a:gd fmla="*/ 86 w 171" name="T4"/>
                <a:gd fmla="*/ 117 h 137" name="T5"/>
                <a:gd fmla="*/ 52 w 171" name="T6"/>
                <a:gd fmla="*/ 103 h 137" name="T7"/>
                <a:gd fmla="*/ 37 w 171" name="T8"/>
                <a:gd fmla="*/ 103 h 137" name="T9"/>
                <a:gd fmla="*/ 37 w 171" name="T10"/>
                <a:gd fmla="*/ 117 h 137" name="T11"/>
                <a:gd fmla="*/ 86 w 171" name="T12"/>
                <a:gd fmla="*/ 137 h 137" name="T13"/>
                <a:gd fmla="*/ 151 w 171" name="T14"/>
                <a:gd fmla="*/ 89 h 137" name="T15"/>
                <a:gd fmla="*/ 171 w 171" name="T16"/>
                <a:gd fmla="*/ 89 h 137" name="T17"/>
                <a:gd fmla="*/ 171 w 171" name="T18"/>
                <a:gd fmla="*/ 69 h 137" name="T19"/>
                <a:gd fmla="*/ 144 w 171" name="T20"/>
                <a:gd fmla="*/ 69 h 137" name="T21"/>
                <a:gd fmla="*/ 39 w 171" name="T22"/>
                <a:gd fmla="*/ 58 h 137" name="T23"/>
                <a:gd fmla="*/ 86 w 171" name="T24"/>
                <a:gd fmla="*/ 21 h 137" name="T25"/>
                <a:gd fmla="*/ 120 w 171" name="T26"/>
                <a:gd fmla="*/ 35 h 137" name="T27"/>
                <a:gd fmla="*/ 134 w 171" name="T28"/>
                <a:gd fmla="*/ 35 h 137" name="T29"/>
                <a:gd fmla="*/ 134 w 171" name="T30"/>
                <a:gd fmla="*/ 20 h 137" name="T31"/>
                <a:gd fmla="*/ 86 w 171" name="T32"/>
                <a:gd fmla="*/ 0 h 137" name="T33"/>
                <a:gd fmla="*/ 20 w 171" name="T34"/>
                <a:gd fmla="*/ 48 h 137" name="T35"/>
                <a:gd fmla="*/ 0 w 171" name="T36"/>
                <a:gd fmla="*/ 48 h 137" name="T37"/>
                <a:gd fmla="*/ 0 w 171" name="T38"/>
                <a:gd fmla="*/ 69 h 137" name="T39"/>
                <a:gd fmla="*/ 27 w 171" name="T40"/>
                <a:gd fmla="*/ 69 h 137" name="T41"/>
                <a:gd fmla="*/ 39 w 171" name="T42"/>
                <a:gd fmla="*/ 58 h 137" name="T43"/>
                <a:gd fmla="*/ 58 w 171" name="T44"/>
                <a:gd fmla="*/ 69 h 137" name="T45"/>
                <a:gd fmla="*/ 86 w 171" name="T46"/>
                <a:gd fmla="*/ 96 h 137" name="T47"/>
                <a:gd fmla="*/ 113 w 171" name="T48"/>
                <a:gd fmla="*/ 69 h 137" name="T49"/>
                <a:gd fmla="*/ 86 w 171" name="T50"/>
                <a:gd fmla="*/ 41 h 137" name="T51"/>
                <a:gd fmla="*/ 58 w 171" name="T52"/>
                <a:gd fmla="*/ 69 h 1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37" w="171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281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282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205290992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4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5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6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42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49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54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5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6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5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6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69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3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7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id="7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81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5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8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89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id="9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93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9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97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id="9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01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id="10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05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id="10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113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id="1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5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id="1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4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fill="hold" id="1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3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fill="hold" id="1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8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9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2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"/>
      <p:bldP grpId="0" spid="247"/>
      <p:bldP grpId="0" spid="248"/>
      <p:bldP grpId="0" spid="249"/>
      <p:bldP grpId="0" spid="250"/>
      <p:bldP grpId="0" spid="281"/>
      <p:bldP grpId="0" spid="282"/>
    </p:bldLst>
  </p:timing>
  <p:extLst mod="1"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2" name="Group 28"/>
          <p:cNvGrpSpPr/>
          <p:nvPr/>
        </p:nvGrpSpPr>
        <p:grpSpPr>
          <a:xfrm>
            <a:off x="1037596" y="4464223"/>
            <a:ext cx="4129817" cy="1088279"/>
            <a:chOff x="0" y="616"/>
            <a:chExt cx="5438" cy="1451"/>
          </a:xfrm>
        </p:grpSpPr>
        <p:sp>
          <p:nvSpPr>
            <p:cNvPr id="83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</a:t>
              </a:r>
            </a:p>
          </p:txBody>
        </p:sp>
        <p:sp>
          <p:nvSpPr>
            <p:cNvPr id="84" name="Rectangle 33"/>
            <p:cNvSpPr/>
            <p:nvPr/>
          </p:nvSpPr>
          <p:spPr bwMode="auto">
            <a:xfrm>
              <a:off x="0" y="616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0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aphicFrame>
        <p:nvGraphicFramePr>
          <p:cNvPr id="85" name="Object 5"/>
          <p:cNvGraphicFramePr/>
          <p:nvPr>
            <p:extLst>
              <p:ext uri="{D42A27DB-BD31-4B8C-83A1-F6EECF244321}">
                <p14:modId val="2653010088"/>
              </p:ext>
            </p:extLst>
          </p:nvPr>
        </p:nvGraphicFramePr>
        <p:xfrm>
          <a:off x="2376661" y="2015951"/>
          <a:ext cx="6656845" cy="217730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87" name="Group 28"/>
          <p:cNvGrpSpPr/>
          <p:nvPr/>
        </p:nvGrpSpPr>
        <p:grpSpPr>
          <a:xfrm>
            <a:off x="6311740" y="4464223"/>
            <a:ext cx="4129817" cy="1088279"/>
            <a:chOff x="0" y="616"/>
            <a:chExt cx="5438" cy="1451"/>
          </a:xfrm>
        </p:grpSpPr>
        <p:sp>
          <p:nvSpPr>
            <p:cNvPr id="88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</a:t>
              </a:r>
            </a:p>
          </p:txBody>
        </p:sp>
        <p:sp>
          <p:nvSpPr>
            <p:cNvPr id="89" name="Rectangle 33"/>
            <p:cNvSpPr/>
            <p:nvPr/>
          </p:nvSpPr>
          <p:spPr bwMode="auto">
            <a:xfrm>
              <a:off x="0" y="616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0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sp>
        <p:nvSpPr>
          <p:cNvPr id="9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9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783371696"/>
      </p:ext>
    </p:extLst>
  </p:cSld>
  <p:clrMapOvr>
    <a:masterClrMapping/>
  </p:clrMapOvr>
  <mc:AlternateContent>
    <mc:Choice Requires="p15">
      <p:transition p14:dur="125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14"/>
                                        <p:tgtEl>
                                          <p:spTgt spid="8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18"/>
                                        <p:tgtEl>
                                          <p:spTgt spid="85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22"/>
                                        <p:tgtEl>
                                          <p:spTgt spid="85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26"/>
                                        <p:tgtEl>
                                          <p:spTgt spid="85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30"/>
                                        <p:tgtEl>
                                          <p:spTgt spid="85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0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34"/>
                                        <p:tgtEl>
                                          <p:spTgt spid="85">
                                            <p:graphicEl>
                                              <a:chart bldStep="ptInSeries" categoryIdx="0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1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38"/>
                                        <p:tgtEl>
                                          <p:spTgt spid="85">
                                            <p:graphicEl>
                                              <a:chart bldStep="ptInSeries" categoryIdx="1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2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42"/>
                                        <p:tgtEl>
                                          <p:spTgt spid="85">
                                            <p:graphicEl>
                                              <a:chart bldStep="ptInSeries" categoryIdx="2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4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3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46"/>
                                        <p:tgtEl>
                                          <p:spTgt spid="85">
                                            <p:graphicEl>
                                              <a:chart bldStep="ptInSeries" categoryIdx="3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0"/>
      <p:bldP grpId="0" spid="91"/>
      <p:bldGraphic grpId="0" spid="85">
        <p:bldSub>
          <a:bldChart bld="seriesEl"/>
        </p:bldSub>
      </p:bldGraphic>
    </p:bldLst>
  </p:timing>
  <p:extLst mod="1"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Group 22"/>
          <p:cNvGrpSpPr/>
          <p:nvPr/>
        </p:nvGrpSpPr>
        <p:grpSpPr>
          <a:xfrm>
            <a:off x="1239443" y="4708068"/>
            <a:ext cx="1540235" cy="836275"/>
            <a:chOff x="0" y="28"/>
            <a:chExt cx="2360" cy="1115"/>
          </a:xfrm>
        </p:grpSpPr>
        <p:sp>
          <p:nvSpPr>
            <p:cNvPr id="31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32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33" name="Rectangle 8"/>
          <p:cNvSpPr/>
          <p:nvPr/>
        </p:nvSpPr>
        <p:spPr bwMode="auto">
          <a:xfrm>
            <a:off x="1147606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ctr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添加图片</a:t>
            </a:r>
          </a:p>
        </p:txBody>
      </p:sp>
      <p:sp>
        <p:nvSpPr>
          <p:cNvPr id="34" name="Rectangle 136"/>
          <p:cNvSpPr/>
          <p:nvPr/>
        </p:nvSpPr>
        <p:spPr bwMode="auto">
          <a:xfrm>
            <a:off x="3016876" y="1890428"/>
            <a:ext cx="1878520" cy="2653946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ctr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添加图片</a:t>
            </a:r>
          </a:p>
        </p:txBody>
      </p:sp>
      <p:sp>
        <p:nvSpPr>
          <p:cNvPr id="35" name="Rectangle 137"/>
          <p:cNvSpPr/>
          <p:nvPr/>
        </p:nvSpPr>
        <p:spPr bwMode="auto">
          <a:xfrm>
            <a:off x="4895398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ctr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添加图片</a:t>
            </a:r>
          </a:p>
        </p:txBody>
      </p:sp>
      <p:sp>
        <p:nvSpPr>
          <p:cNvPr id="36" name="Rectangle 138"/>
          <p:cNvSpPr/>
          <p:nvPr/>
        </p:nvSpPr>
        <p:spPr bwMode="auto">
          <a:xfrm>
            <a:off x="6764668" y="1890428"/>
            <a:ext cx="1878520" cy="2653946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ctr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添加图片</a:t>
            </a:r>
          </a:p>
        </p:txBody>
      </p:sp>
      <p:sp>
        <p:nvSpPr>
          <p:cNvPr id="37" name="Rectangle 139"/>
          <p:cNvSpPr/>
          <p:nvPr/>
        </p:nvSpPr>
        <p:spPr bwMode="auto">
          <a:xfrm>
            <a:off x="8638827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ctr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添加图片</a:t>
            </a:r>
          </a:p>
        </p:txBody>
      </p:sp>
      <p:grpSp>
        <p:nvGrpSpPr>
          <p:cNvPr id="38" name="Group 22"/>
          <p:cNvGrpSpPr/>
          <p:nvPr/>
        </p:nvGrpSpPr>
        <p:grpSpPr>
          <a:xfrm>
            <a:off x="3077801" y="4708068"/>
            <a:ext cx="1540235" cy="836275"/>
            <a:chOff x="0" y="28"/>
            <a:chExt cx="2360" cy="1115"/>
          </a:xfrm>
        </p:grpSpPr>
        <p:sp>
          <p:nvSpPr>
            <p:cNvPr id="39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40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41" name="Group 22"/>
          <p:cNvGrpSpPr/>
          <p:nvPr/>
        </p:nvGrpSpPr>
        <p:grpSpPr>
          <a:xfrm>
            <a:off x="4983593" y="4708068"/>
            <a:ext cx="1540235" cy="836275"/>
            <a:chOff x="0" y="28"/>
            <a:chExt cx="2360" cy="1115"/>
          </a:xfrm>
        </p:grpSpPr>
        <p:sp>
          <p:nvSpPr>
            <p:cNvPr id="42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43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44" name="Group 22"/>
          <p:cNvGrpSpPr/>
          <p:nvPr/>
        </p:nvGrpSpPr>
        <p:grpSpPr>
          <a:xfrm>
            <a:off x="6852461" y="4708068"/>
            <a:ext cx="1540235" cy="836275"/>
            <a:chOff x="0" y="28"/>
            <a:chExt cx="2360" cy="1115"/>
          </a:xfrm>
        </p:grpSpPr>
        <p:sp>
          <p:nvSpPr>
            <p:cNvPr id="45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46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47" name="Group 22"/>
          <p:cNvGrpSpPr/>
          <p:nvPr/>
        </p:nvGrpSpPr>
        <p:grpSpPr>
          <a:xfrm>
            <a:off x="8757306" y="4708068"/>
            <a:ext cx="1540235" cy="836275"/>
            <a:chOff x="0" y="28"/>
            <a:chExt cx="2360" cy="1115"/>
          </a:xfrm>
        </p:grpSpPr>
        <p:sp>
          <p:nvSpPr>
            <p:cNvPr id="48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49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5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37612299"/>
      </p:ext>
    </p:extLst>
  </p:cSld>
  <p:clrMapOvr>
    <a:masterClrMapping/>
  </p:clrMapOvr>
  <mc:AlternateContent>
    <mc:Choice Requires="p15">
      <p:transition p14:dur="125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  <p:bldP grpId="0" spid="36"/>
      <p:bldP grpId="0" spid="37"/>
      <p:bldP grpId="0" spid="50"/>
      <p:bldP grpId="0" spid="51"/>
    </p:bldLst>
  </p:timing>
  <p:extLst mod="1"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876077" y="3528119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40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  <p:sp>
        <p:nvSpPr>
          <p:cNvPr id="8" name="Rectangle 2"/>
          <p:cNvSpPr/>
          <p:nvPr/>
        </p:nvSpPr>
        <p:spPr bwMode="auto">
          <a:xfrm>
            <a:off x="1440557" y="4104183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此处添加详细文本描述，建议与标题相关并符合整体语言风格，语言描述尽量简洁生动。尽量将每页幻灯片的字数控制在200字以内，据统计每页幻灯片的最好控制在5分钟之内。 此处添加详细文本描述，建议与标题相关并符合整体语言风格</a:t>
            </a: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69888" y="3528119"/>
            <a:ext cx="2877985" cy="3532892"/>
          </a:xfrm>
          <a:prstGeom prst="rect">
            <a:avLst/>
          </a:prstGeom>
        </p:spPr>
      </p:pic>
      <p:sp>
        <p:nvSpPr>
          <p:cNvPr id="9" name="Freeform 15">
            <a:extLst>
              <a:ext uri="{FF2B5EF4-FFF2-40B4-BE49-F238E27FC236}">
                <a16:creationId xmlns:a16="http://schemas.microsoft.com/office/drawing/2014/main" id="{B835F662-A578-457A-A621-41D61D498193}"/>
              </a:ext>
            </a:extLst>
          </p:cNvPr>
          <p:cNvSpPr/>
          <p:nvPr/>
        </p:nvSpPr>
        <p:spPr bwMode="auto">
          <a:xfrm>
            <a:off x="4711569" y="1459468"/>
            <a:ext cx="2000086" cy="1744332"/>
          </a:xfrm>
          <a:custGeom>
            <a:gdLst>
              <a:gd fmla="*/ 77 w 1306" name="T0"/>
              <a:gd fmla="*/ 0 h 1306" name="T1"/>
              <a:gd fmla="*/ 1231 w 1306" name="T2"/>
              <a:gd fmla="*/ 0 h 1306" name="T3"/>
              <a:gd fmla="*/ 1254 w 1306" name="T4"/>
              <a:gd fmla="*/ 4 h 1306" name="T5"/>
              <a:gd fmla="*/ 1275 w 1306" name="T6"/>
              <a:gd fmla="*/ 16 h 1306" name="T7"/>
              <a:gd fmla="*/ 1292 w 1306" name="T8"/>
              <a:gd fmla="*/ 32 h 1306" name="T9"/>
              <a:gd fmla="*/ 1303 w 1306" name="T10"/>
              <a:gd fmla="*/ 53 h 1306" name="T11"/>
              <a:gd fmla="*/ 1306 w 1306" name="T12"/>
              <a:gd fmla="*/ 77 h 1306" name="T13"/>
              <a:gd fmla="*/ 1306 w 1306" name="T14"/>
              <a:gd fmla="*/ 1231 h 1306" name="T15"/>
              <a:gd fmla="*/ 1303 w 1306" name="T16"/>
              <a:gd fmla="*/ 1254 h 1306" name="T17"/>
              <a:gd fmla="*/ 1292 w 1306" name="T18"/>
              <a:gd fmla="*/ 1275 h 1306" name="T19"/>
              <a:gd fmla="*/ 1275 w 1306" name="T20"/>
              <a:gd fmla="*/ 1292 h 1306" name="T21"/>
              <a:gd fmla="*/ 1254 w 1306" name="T22"/>
              <a:gd fmla="*/ 1303 h 1306" name="T23"/>
              <a:gd fmla="*/ 1231 w 1306" name="T24"/>
              <a:gd fmla="*/ 1306 h 1306" name="T25"/>
              <a:gd fmla="*/ 77 w 1306" name="T26"/>
              <a:gd fmla="*/ 1306 h 1306" name="T27"/>
              <a:gd fmla="*/ 53 w 1306" name="T28"/>
              <a:gd fmla="*/ 1303 h 1306" name="T29"/>
              <a:gd fmla="*/ 32 w 1306" name="T30"/>
              <a:gd fmla="*/ 1292 h 1306" name="T31"/>
              <a:gd fmla="*/ 16 w 1306" name="T32"/>
              <a:gd fmla="*/ 1275 h 1306" name="T33"/>
              <a:gd fmla="*/ 4 w 1306" name="T34"/>
              <a:gd fmla="*/ 1254 h 1306" name="T35"/>
              <a:gd fmla="*/ 0 w 1306" name="T36"/>
              <a:gd fmla="*/ 1231 h 1306" name="T37"/>
              <a:gd fmla="*/ 0 w 1306" name="T38"/>
              <a:gd fmla="*/ 77 h 1306" name="T39"/>
              <a:gd fmla="*/ 4 w 1306" name="T40"/>
              <a:gd fmla="*/ 53 h 1306" name="T41"/>
              <a:gd fmla="*/ 16 w 1306" name="T42"/>
              <a:gd fmla="*/ 32 h 1306" name="T43"/>
              <a:gd fmla="*/ 32 w 1306" name="T44"/>
              <a:gd fmla="*/ 16 h 1306" name="T45"/>
              <a:gd fmla="*/ 53 w 1306" name="T46"/>
              <a:gd fmla="*/ 4 h 1306" name="T47"/>
              <a:gd fmla="*/ 77 w 1306" name="T48"/>
              <a:gd fmla="*/ 0 h 1306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306" w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57150">
            <a:solidFill>
              <a:schemeClr val="tx2">
                <a:lumMod val="75000"/>
              </a:schemeClr>
            </a:solidFill>
            <a:prstDash val="solid"/>
            <a:round/>
          </a:ln>
          <a:effectLst>
            <a:outerShdw algn="tl" blurRad="177800" dir="2700000" dist="203200" rotWithShape="0">
              <a:prstClr val="black">
                <a:alpha val="40000"/>
              </a:prstClr>
            </a:outerShdw>
          </a:effectLst>
        </p:spPr>
        <p:txBody>
          <a:bodyPr anchor="ctr" anchorCtr="1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8344">
              <a:solidFill>
                <a:srgbClr val="AE002B"/>
              </a:solidFill>
              <a:latin charset="0" panose="020b0806030902050204" pitchFamily="34" typeface="Impact"/>
              <a:ea charset="-122" panose="020b0503020204020204" pitchFamily="34" typeface="微软雅黑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813B6D-4174-44EA-B922-C761B898EF7E}"/>
              </a:ext>
            </a:extLst>
          </p:cNvPr>
          <p:cNvSpPr txBox="1"/>
          <p:nvPr/>
        </p:nvSpPr>
        <p:spPr>
          <a:xfrm>
            <a:off x="4976321" y="1592184"/>
            <a:ext cx="1432787" cy="147873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103">
                <a:solidFill>
                  <a:schemeClr val="bg1">
                    <a:lumMod val="65000"/>
                    <a:lumOff val="3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04</a:t>
            </a:r>
          </a:p>
        </p:txBody>
      </p:sp>
    </p:spTree>
    <p:extLst>
      <p:ext uri="{BB962C8B-B14F-4D97-AF65-F5344CB8AC3E}">
        <p14:creationId val="3617735420"/>
      </p:ext>
    </p:extLst>
  </p:cSld>
  <p:clrMapOvr>
    <a:masterClrMapping/>
  </p:clrMapOvr>
  <mc:AlternateContent>
    <mc:Choice Requires="p15">
      <p:transition p14:dur="125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</p:bldLst>
  </p:timing>
  <p:extLst mod="1"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" name="Diagram 22"/>
          <p:cNvGraphicFramePr/>
          <p:nvPr>
            <p:extLst>
              <p:ext uri="{D42A27DB-BD31-4B8C-83A1-F6EECF244321}">
                <p14:modId val="1627183699"/>
              </p:ext>
            </p:extLst>
          </p:nvPr>
        </p:nvGraphicFramePr>
        <p:xfrm>
          <a:off x="3923188" y="1943943"/>
          <a:ext cx="3779384" cy="2488347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  <p:sp>
        <p:nvSpPr>
          <p:cNvPr id="13" name="Rectangle 2"/>
          <p:cNvSpPr/>
          <p:nvPr/>
        </p:nvSpPr>
        <p:spPr bwMode="auto">
          <a:xfrm>
            <a:off x="1152525" y="4635486"/>
            <a:ext cx="9355042" cy="8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numCol="3" rIns="0" spcCol="371155" tIns="0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</a:t>
            </a:r>
          </a:p>
        </p:txBody>
      </p:sp>
      <p:sp>
        <p:nvSpPr>
          <p:cNvPr id="14" name="Rectangle 45"/>
          <p:cNvSpPr/>
          <p:nvPr/>
        </p:nvSpPr>
        <p:spPr bwMode="auto">
          <a:xfrm>
            <a:off x="1872605" y="536280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1949898424"/>
      </p:ext>
    </p:extLst>
  </p:cSld>
  <p:clrMapOvr>
    <a:masterClrMapping/>
  </p:clrMapOvr>
  <mc:AlternateContent>
    <mc:Choice Requires="p15">
      <p:transition p14:dur="125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3"/>
      <p:bldP grpId="0" spid="14"/>
      <p:bldP grpId="0" spid="15"/>
      <p:bldGraphic grpId="0" spid="12">
        <p:bldAsOne/>
      </p:bldGraphic>
    </p:bldLst>
  </p:timing>
  <p:extLst mod="1"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  <p:sp>
        <p:nvSpPr>
          <p:cNvPr id="85" name="Rectangle 7"/>
          <p:cNvSpPr/>
          <p:nvPr/>
        </p:nvSpPr>
        <p:spPr bwMode="auto">
          <a:xfrm>
            <a:off x="7370740" y="1317841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工作完成情况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86" name="Rectangle 7"/>
          <p:cNvSpPr/>
          <p:nvPr/>
        </p:nvSpPr>
        <p:spPr bwMode="auto">
          <a:xfrm>
            <a:off x="8162828" y="3005575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成功项目展示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263" name="Freeform 12"/>
          <p:cNvSpPr/>
          <p:nvPr/>
        </p:nvSpPr>
        <p:spPr bwMode="auto">
          <a:xfrm>
            <a:off x="6408716" y="1738862"/>
            <a:ext cx="1022709" cy="1666046"/>
          </a:xfrm>
          <a:custGeom>
            <a:gdLst>
              <a:gd fmla="*/ 554 w 554" name="T0"/>
              <a:gd fmla="*/ 915 h 915" name="T1"/>
              <a:gd fmla="*/ 0 w 554" name="T2"/>
              <a:gd fmla="*/ 0 h 915" name="T3"/>
            </a:gdLst>
            <a:cxnLst>
              <a:cxn ang="0">
                <a:pos x="T0" y="T1"/>
              </a:cxn>
              <a:cxn ang="0">
                <a:pos x="T2" y="T3"/>
              </a:cxn>
            </a:cxnLst>
            <a:rect b="b" l="0" r="r" t="0"/>
            <a:pathLst>
              <a:path h="915" w="554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cap="flat" w="22225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64" name="Freeform 13"/>
          <p:cNvSpPr/>
          <p:nvPr/>
        </p:nvSpPr>
        <p:spPr bwMode="auto">
          <a:xfrm>
            <a:off x="4608344" y="1398854"/>
            <a:ext cx="1800372" cy="340009"/>
          </a:xfrm>
          <a:custGeom>
            <a:gdLst>
              <a:gd fmla="*/ 976 w 976" name="T0"/>
              <a:gd fmla="*/ 187 h 187" name="T1"/>
              <a:gd fmla="*/ 332 w 976" name="T2"/>
              <a:gd fmla="*/ 0 h 187" name="T3"/>
              <a:gd fmla="*/ 0 w 976" name="T4"/>
              <a:gd fmla="*/ 46 h 187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87" w="976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cap="flat" w="22225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65" name="Freeform 14"/>
          <p:cNvSpPr/>
          <p:nvPr/>
        </p:nvSpPr>
        <p:spPr bwMode="auto">
          <a:xfrm>
            <a:off x="6712490" y="3404908"/>
            <a:ext cx="727035" cy="1804049"/>
          </a:xfrm>
          <a:custGeom>
            <a:gdLst>
              <a:gd fmla="*/ 0 w 394" name="T0"/>
              <a:gd fmla="*/ 991 h 991" name="T1"/>
              <a:gd fmla="*/ 394 w 394" name="T2"/>
              <a:gd fmla="*/ 101 h 991" name="T3"/>
              <a:gd fmla="*/ 389 w 394" name="T4"/>
              <a:gd fmla="*/ 0 h 99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991" w="394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cap="flat" w="22225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300" name="组合 299"/>
          <p:cNvGrpSpPr/>
          <p:nvPr/>
        </p:nvGrpSpPr>
        <p:grpSpPr>
          <a:xfrm>
            <a:off x="4247770" y="2447941"/>
            <a:ext cx="2134335" cy="2311488"/>
            <a:chOff x="4366259" y="2035477"/>
            <a:chExt cx="2134335" cy="2311488"/>
          </a:xfrm>
        </p:grpSpPr>
        <p:grpSp>
          <p:nvGrpSpPr>
            <p:cNvPr id="267" name="Group 1"/>
            <p:cNvGrpSpPr/>
            <p:nvPr/>
          </p:nvGrpSpPr>
          <p:grpSpPr>
            <a:xfrm>
              <a:off x="4366259" y="2035477"/>
              <a:ext cx="2134335" cy="2311488"/>
              <a:chOff x="3946451" y="1586754"/>
              <a:chExt cx="1673077" cy="1834694"/>
            </a:xfrm>
          </p:grpSpPr>
          <p:sp>
            <p:nvSpPr>
              <p:cNvPr id="268" name="Oval 11"/>
              <p:cNvSpPr/>
              <p:nvPr/>
            </p:nvSpPr>
            <p:spPr bwMode="auto">
              <a:xfrm>
                <a:off x="4089585" y="1815054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 algn="ctr" cap="flat" cmpd="sng" w="2540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  <a:extLst/>
            </p:spPr>
            <p:txBody>
              <a:bodyPr anchor="t" anchorCtr="0" bIns="45720" compatLnSpc="1" lIns="91440" numCol="1" rIns="91440" rtlCol="0" tIns="45720" vert="horz" wrap="square">
                <a:prstTxWarp prst="textNoShape">
                  <a:avLst/>
                </a:prstTxWarp>
              </a:bodyPr>
              <a:lstStyle/>
              <a:p>
                <a:pPr algn="ctr" defTabSz="12371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76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269" name="Freeform 18"/>
              <p:cNvSpPr>
                <a:spLocks noEditPoints="1"/>
              </p:cNvSpPr>
              <p:nvPr/>
            </p:nvSpPr>
            <p:spPr bwMode="auto">
              <a:xfrm>
                <a:off x="4559863" y="2240485"/>
                <a:ext cx="236555" cy="235905"/>
              </a:xfrm>
              <a:custGeom>
                <a:gdLst>
                  <a:gd fmla="*/ 1090 w 2222" name="T0"/>
                  <a:gd fmla="*/ 1677 h 2222" name="T1"/>
                  <a:gd fmla="*/ 758 w 2222" name="T2"/>
                  <a:gd fmla="*/ 2127 h 2222" name="T3"/>
                  <a:gd fmla="*/ 719 w 2222" name="T4"/>
                  <a:gd fmla="*/ 2148 h 2222" name="T5"/>
                  <a:gd fmla="*/ 688 w 2222" name="T6"/>
                  <a:gd fmla="*/ 2123 h 2222" name="T7"/>
                  <a:gd fmla="*/ 686 w 2222" name="T8"/>
                  <a:gd fmla="*/ 2087 h 2222" name="T9"/>
                  <a:gd fmla="*/ 143 w 2222" name="T10"/>
                  <a:gd fmla="*/ 1306 h 2222" name="T11"/>
                  <a:gd fmla="*/ 47 w 2222" name="T12"/>
                  <a:gd fmla="*/ 1194 h 2222" name="T13"/>
                  <a:gd fmla="*/ 0 w 2222" name="T14"/>
                  <a:gd fmla="*/ 1266 h 2222" name="T15"/>
                  <a:gd fmla="*/ 62 w 2222" name="T16"/>
                  <a:gd fmla="*/ 1357 h 2222" name="T17"/>
                  <a:gd fmla="*/ 624 w 2222" name="T18"/>
                  <a:gd fmla="*/ 2124 h 2222" name="T19"/>
                  <a:gd fmla="*/ 722 w 2222" name="T20"/>
                  <a:gd fmla="*/ 2222 h 2222" name="T21"/>
                  <a:gd fmla="*/ 794 w 2222" name="T22"/>
                  <a:gd fmla="*/ 2189 h 2222" name="T23"/>
                  <a:gd fmla="*/ 1104 w 2222" name="T24"/>
                  <a:gd fmla="*/ 1771 h 2222" name="T25"/>
                  <a:gd fmla="*/ 1776 w 2222" name="T26"/>
                  <a:gd fmla="*/ 2059 h 2222" name="T27"/>
                  <a:gd fmla="*/ 1860 w 2222" name="T28"/>
                  <a:gd fmla="*/ 2054 h 2222" name="T29"/>
                  <a:gd fmla="*/ 1912 w 2222" name="T30"/>
                  <a:gd fmla="*/ 1967 h 2222" name="T31"/>
                  <a:gd fmla="*/ 1717 w 2222" name="T32"/>
                  <a:gd fmla="*/ 1951 h 2222" name="T33"/>
                  <a:gd fmla="*/ 2180 w 2222" name="T34"/>
                  <a:gd fmla="*/ 17 h 2222" name="T35"/>
                  <a:gd fmla="*/ 2075 w 2222" name="T36"/>
                  <a:gd fmla="*/ 14 h 2222" name="T37"/>
                  <a:gd fmla="*/ 115 w 2222" name="T38"/>
                  <a:gd fmla="*/ 1149 h 2222" name="T39"/>
                  <a:gd fmla="*/ 107 w 2222" name="T40"/>
                  <a:gd fmla="*/ 1224 h 2222" name="T41"/>
                  <a:gd fmla="*/ 506 w 2222" name="T42"/>
                  <a:gd fmla="*/ 1405 h 2222" name="T43"/>
                  <a:gd fmla="*/ 744 w 2222" name="T44"/>
                  <a:gd fmla="*/ 1498 h 2222" name="T45"/>
                  <a:gd fmla="*/ 758 w 2222" name="T46"/>
                  <a:gd fmla="*/ 2049 h 2222" name="T47"/>
                  <a:gd fmla="*/ 1074 w 2222" name="T48"/>
                  <a:gd fmla="*/ 1618 h 2222" name="T49"/>
                  <a:gd fmla="*/ 1738 w 2222" name="T50"/>
                  <a:gd fmla="*/ 1908 h 2222" name="T51"/>
                  <a:gd fmla="*/ 1746 w 2222" name="T52"/>
                  <a:gd fmla="*/ 1912 h 2222" name="T53"/>
                  <a:gd fmla="*/ 1842 w 2222" name="T54"/>
                  <a:gd fmla="*/ 1936 h 2222" name="T55"/>
                  <a:gd fmla="*/ 1925 w 2222" name="T56"/>
                  <a:gd fmla="*/ 1888 h 2222" name="T57"/>
                  <a:gd fmla="*/ 2201 w 2222" name="T58"/>
                  <a:gd fmla="*/ 111 h 2222" name="T59"/>
                  <a:gd fmla="*/ 2222 w 2222" name="T60"/>
                  <a:gd fmla="*/ 98 h 2222" name="T61"/>
                  <a:gd fmla="*/ 1723 w 2222" name="T62"/>
                  <a:gd fmla="*/ 1664 h 2222" name="T63"/>
                  <a:gd fmla="*/ 1256 w 2222" name="T64"/>
                  <a:gd fmla="*/ 1552 h 2222" name="T65"/>
                  <a:gd fmla="*/ 1737 w 2222" name="T66"/>
                  <a:gd fmla="*/ 602 h 2222" name="T67"/>
                  <a:gd fmla="*/ 833 w 2222" name="T68"/>
                  <a:gd fmla="*/ 1307 h 2222" name="T69"/>
                  <a:gd fmla="*/ 486 w 2222" name="T70"/>
                  <a:gd fmla="*/ 1237 h 2222" name="T71"/>
                  <a:gd fmla="*/ 1882 w 2222" name="T72"/>
                  <a:gd fmla="*/ 364 h 222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2222" w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6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grpSp>
            <p:nvGrpSpPr>
              <p:cNvPr id="270" name="Group 9"/>
              <p:cNvGrpSpPr/>
              <p:nvPr/>
            </p:nvGrpSpPr>
            <p:grpSpPr>
              <a:xfrm>
                <a:off x="3946451" y="1586754"/>
                <a:ext cx="1673077" cy="1834694"/>
                <a:chOff x="2378075" y="182563"/>
                <a:chExt cx="4387851" cy="4811712"/>
              </a:xfrm>
            </p:grpSpPr>
            <p:sp>
              <p:nvSpPr>
                <p:cNvPr id="271" name="Freeform 6"/>
                <p:cNvSpPr/>
                <p:nvPr/>
              </p:nvSpPr>
              <p:spPr bwMode="auto">
                <a:xfrm>
                  <a:off x="2378075" y="182563"/>
                  <a:ext cx="2339975" cy="4616450"/>
                </a:xfrm>
                <a:custGeom>
                  <a:gdLst>
                    <a:gd fmla="*/ 528 w 624" name="T0"/>
                    <a:gd fmla="*/ 1145 h 1231" name="T1"/>
                    <a:gd fmla="*/ 600 w 624" name="T2"/>
                    <a:gd fmla="*/ 1064 h 1231" name="T3"/>
                    <a:gd fmla="*/ 585 w 624" name="T4"/>
                    <a:gd fmla="*/ 1064 h 1231" name="T5"/>
                    <a:gd fmla="*/ 166 w 624" name="T6"/>
                    <a:gd fmla="*/ 646 h 1231" name="T7"/>
                    <a:gd fmla="*/ 421 w 624" name="T8"/>
                    <a:gd fmla="*/ 261 h 1231" name="T9"/>
                    <a:gd fmla="*/ 421 w 624" name="T10"/>
                    <a:gd fmla="*/ 328 h 1231" name="T11"/>
                    <a:gd fmla="*/ 503 w 624" name="T12"/>
                    <a:gd fmla="*/ 235 h 1231" name="T13"/>
                    <a:gd fmla="*/ 584 w 624" name="T14"/>
                    <a:gd fmla="*/ 144 h 1231" name="T15"/>
                    <a:gd fmla="*/ 497 w 624" name="T16"/>
                    <a:gd fmla="*/ 67 h 1231" name="T17"/>
                    <a:gd fmla="*/ 421 w 624" name="T18"/>
                    <a:gd fmla="*/ 0 h 1231" name="T19"/>
                    <a:gd fmla="*/ 421 w 624" name="T20"/>
                    <a:gd fmla="*/ 84 h 1231" name="T21"/>
                    <a:gd fmla="*/ 0 w 624" name="T22"/>
                    <a:gd fmla="*/ 646 h 1231" name="T23"/>
                    <a:gd fmla="*/ 585 w 624" name="T24"/>
                    <a:gd fmla="*/ 1231 h 1231" name="T25"/>
                    <a:gd fmla="*/ 624 w 624" name="T26"/>
                    <a:gd fmla="*/ 1230 h 1231" name="T27"/>
                    <a:gd fmla="*/ 528 w 624" name="T28"/>
                    <a:gd fmla="*/ 1145 h 1231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231" w="624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2800">
                    <a:solidFill>
                      <a:srgbClr val="000000"/>
                    </a:solidFill>
                    <a:latin typeface="微软雅黑"/>
                    <a:ea typeface="微软雅黑"/>
                    <a:sym charset="0" typeface="Gill Sans"/>
                  </a:endParaRPr>
                </a:p>
              </p:txBody>
            </p:sp>
            <p:sp>
              <p:nvSpPr>
                <p:cNvPr id="272" name="Freeform 7"/>
                <p:cNvSpPr/>
                <p:nvPr/>
              </p:nvSpPr>
              <p:spPr bwMode="auto">
                <a:xfrm>
                  <a:off x="4462463" y="407988"/>
                  <a:ext cx="2303463" cy="4586287"/>
                </a:xfrm>
                <a:custGeom>
                  <a:gdLst>
                    <a:gd fmla="*/ 29 w 614" name="T0"/>
                    <a:gd fmla="*/ 0 h 1223" name="T1"/>
                    <a:gd fmla="*/ 0 w 614" name="T2"/>
                    <a:gd fmla="*/ 1 h 1223" name="T3"/>
                    <a:gd fmla="*/ 87 w 614" name="T4"/>
                    <a:gd fmla="*/ 78 h 1223" name="T5"/>
                    <a:gd fmla="*/ 8 w 614" name="T6"/>
                    <a:gd fmla="*/ 168 h 1223" name="T7"/>
                    <a:gd fmla="*/ 29 w 614" name="T8"/>
                    <a:gd fmla="*/ 167 h 1223" name="T9"/>
                    <a:gd fmla="*/ 448 w 614" name="T10"/>
                    <a:gd fmla="*/ 586 h 1223" name="T11"/>
                    <a:gd fmla="*/ 194 w 614" name="T12"/>
                    <a:gd fmla="*/ 970 h 1223" name="T13"/>
                    <a:gd fmla="*/ 194 w 614" name="T14"/>
                    <a:gd fmla="*/ 896 h 1223" name="T15"/>
                    <a:gd fmla="*/ 103 w 614" name="T16"/>
                    <a:gd fmla="*/ 998 h 1223" name="T17"/>
                    <a:gd fmla="*/ 31 w 614" name="T18"/>
                    <a:gd fmla="*/ 1079 h 1223" name="T19"/>
                    <a:gd fmla="*/ 126 w 614" name="T20"/>
                    <a:gd fmla="*/ 1163 h 1223" name="T21"/>
                    <a:gd fmla="*/ 194 w 614" name="T22"/>
                    <a:gd fmla="*/ 1223 h 1223" name="T23"/>
                    <a:gd fmla="*/ 194 w 614" name="T24"/>
                    <a:gd fmla="*/ 1147 h 1223" name="T25"/>
                    <a:gd fmla="*/ 614 w 614" name="T26"/>
                    <a:gd fmla="*/ 586 h 1223" name="T27"/>
                    <a:gd fmla="*/ 29 w 614" name="T28"/>
                    <a:gd fmla="*/ 0 h 122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223" w="614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z="2800">
                    <a:solidFill>
                      <a:srgbClr val="000000"/>
                    </a:solidFill>
                    <a:latin typeface="微软雅黑"/>
                    <a:ea typeface="微软雅黑"/>
                    <a:sym charset="0" typeface="Gill Sans"/>
                  </a:endParaRPr>
                </a:p>
              </p:txBody>
            </p:sp>
          </p:grpSp>
        </p:grpSp>
        <p:sp>
          <p:nvSpPr>
            <p:cNvPr id="82" name="矩形 81"/>
            <p:cNvSpPr/>
            <p:nvPr/>
          </p:nvSpPr>
          <p:spPr>
            <a:xfrm>
              <a:off x="4731348" y="2837278"/>
              <a:ext cx="1404156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924"/>
              <a:r>
                <a:rPr altLang="en-US" lang="zh-CN" sz="40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 录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842348" y="988255"/>
            <a:ext cx="1204577" cy="1189640"/>
            <a:chOff x="3960837" y="575791"/>
            <a:chExt cx="1204577" cy="1189640"/>
          </a:xfrm>
        </p:grpSpPr>
        <p:sp>
          <p:nvSpPr>
            <p:cNvPr id="294" name="Oval 208"/>
            <p:cNvSpPr/>
            <p:nvPr/>
          </p:nvSpPr>
          <p:spPr bwMode="auto">
            <a:xfrm rot="10800000">
              <a:off x="3960837" y="575791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chemeClr val="bg1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pic>
          <p:nvPicPr>
            <p:cNvPr descr="C:\Users\Administrator\Desktop\图片1.png" id="1030" name="Picture 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67081" y="79181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组合 93"/>
          <p:cNvGrpSpPr/>
          <p:nvPr/>
        </p:nvGrpSpPr>
        <p:grpSpPr>
          <a:xfrm>
            <a:off x="5987239" y="1155070"/>
            <a:ext cx="1204577" cy="1189640"/>
            <a:chOff x="6105728" y="742606"/>
            <a:chExt cx="1204577" cy="1189640"/>
          </a:xfrm>
        </p:grpSpPr>
        <p:sp>
          <p:nvSpPr>
            <p:cNvPr id="284" name="Oval 206"/>
            <p:cNvSpPr/>
            <p:nvPr/>
          </p:nvSpPr>
          <p:spPr bwMode="auto">
            <a:xfrm rot="10800000">
              <a:off x="6105728" y="742606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chemeClr val="bg1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pic>
          <p:nvPicPr>
            <p:cNvPr descr="C:\Users\Administrator\Desktop\2.jpg" id="1027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309394" y="938803"/>
              <a:ext cx="797244" cy="797244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组合 94"/>
          <p:cNvGrpSpPr/>
          <p:nvPr/>
        </p:nvGrpSpPr>
        <p:grpSpPr>
          <a:xfrm>
            <a:off x="6775750" y="2842803"/>
            <a:ext cx="1204578" cy="1189640"/>
            <a:chOff x="6894239" y="2430339"/>
            <a:chExt cx="1204578" cy="1189640"/>
          </a:xfrm>
        </p:grpSpPr>
        <p:sp>
          <p:nvSpPr>
            <p:cNvPr id="289" name="Oval 71"/>
            <p:cNvSpPr/>
            <p:nvPr/>
          </p:nvSpPr>
          <p:spPr bwMode="auto">
            <a:xfrm rot="10800000">
              <a:off x="6894239" y="2430339"/>
              <a:ext cx="1204578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chemeClr val="bg1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pic>
          <p:nvPicPr>
            <p:cNvPr descr="C:\Users\Administrator\Desktop\3.jpg" id="1026" name="Picture 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00484" y="262911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8" name="组合 297"/>
          <p:cNvGrpSpPr/>
          <p:nvPr/>
        </p:nvGrpSpPr>
        <p:grpSpPr>
          <a:xfrm>
            <a:off x="5987239" y="4697495"/>
            <a:ext cx="1204577" cy="1189640"/>
            <a:chOff x="6105728" y="4285031"/>
            <a:chExt cx="1204577" cy="1189640"/>
          </a:xfrm>
        </p:grpSpPr>
        <p:sp>
          <p:nvSpPr>
            <p:cNvPr id="279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chemeClr val="bg1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pic>
          <p:nvPicPr>
            <p:cNvPr descr="C:\Users\Administrator\Desktop\4.jpg" id="1028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311972" y="4483807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9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11578">
            <a:off x="-274314" y="2656554"/>
            <a:ext cx="5252786" cy="4271116"/>
          </a:xfrm>
          <a:prstGeom prst="rect">
            <a:avLst/>
          </a:prstGeom>
        </p:spPr>
      </p:pic>
      <p:sp>
        <p:nvSpPr>
          <p:cNvPr id="46" name="Rectangle 7"/>
          <p:cNvSpPr/>
          <p:nvPr/>
        </p:nvSpPr>
        <p:spPr bwMode="auto">
          <a:xfrm>
            <a:off x="1466084" y="1163018"/>
            <a:ext cx="2196697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年度工作概述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84" name="Rectangle 7"/>
          <p:cNvSpPr/>
          <p:nvPr/>
        </p:nvSpPr>
        <p:spPr bwMode="auto">
          <a:xfrm>
            <a:off x="7561237" y="4896271"/>
            <a:ext cx="2244128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明年工作计划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此处添加详细文本描述，建议与标题相关并符合整体语言风格，语言描述尽量简活生活。</a:t>
            </a:r>
          </a:p>
        </p:txBody>
      </p:sp>
    </p:spTree>
    <p:extLst>
      <p:ext uri="{BB962C8B-B14F-4D97-AF65-F5344CB8AC3E}">
        <p14:creationId val="1551811126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50" id="11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5"/>
      <p:bldP grpId="0" spid="86"/>
      <p:bldP grpId="0" spid="263"/>
      <p:bldP grpId="0" spid="264"/>
      <p:bldP grpId="0" spid="265"/>
      <p:bldP grpId="0" spid="46"/>
      <p:bldP grpId="0" spid="84"/>
    </p:bldLst>
  </p:timing>
  <p:extLst mod="1"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Rectangle 4"/>
          <p:cNvSpPr/>
          <p:nvPr/>
        </p:nvSpPr>
        <p:spPr bwMode="auto">
          <a:xfrm>
            <a:off x="0" y="0"/>
            <a:ext cx="11664950" cy="233287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-1" y="0"/>
            <a:ext cx="11664951" cy="2332876"/>
          </a:xfrm>
          <a:prstGeom prst="rect">
            <a:avLst/>
          </a:prstGeom>
          <a:solidFill>
            <a:srgbClr val="000000">
              <a:alpha val="83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8" name="Round Diagonal Corner Rectangle 3"/>
          <p:cNvSpPr/>
          <p:nvPr/>
        </p:nvSpPr>
        <p:spPr bwMode="auto">
          <a:xfrm rot="5400000">
            <a:off x="8692440" y="2202084"/>
            <a:ext cx="1344953" cy="2288151"/>
          </a:xfrm>
          <a:prstGeom prst="round2DiagRect">
            <a:avLst/>
          </a:prstGeom>
          <a:blipFill dpi="0" rotWithShape="0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solidFill>
              <a:srgbClr val="000000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9" name="Rectangle 1"/>
          <p:cNvSpPr/>
          <p:nvPr/>
        </p:nvSpPr>
        <p:spPr bwMode="auto">
          <a:xfrm>
            <a:off x="1188897" y="2642289"/>
            <a:ext cx="3123247" cy="1370436"/>
          </a:xfrm>
          <a:prstGeom prst="rect">
            <a:avLst/>
          </a:prstGeom>
          <a:noFill/>
          <a:ln cap="flat" w="3175">
            <a:solidFill>
              <a:srgbClr val="000000"/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249928" y="2868041"/>
            <a:ext cx="1837078" cy="1007278"/>
            <a:chExt cx="2419" cy="1343"/>
          </a:xfrm>
        </p:grpSpPr>
        <p:sp>
          <p:nvSpPr>
            <p:cNvPr id="43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5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45" name="Round Diagonal Corner Rectangle 180"/>
          <p:cNvSpPr/>
          <p:nvPr/>
        </p:nvSpPr>
        <p:spPr bwMode="auto">
          <a:xfrm rot="5400000">
            <a:off x="8692442" y="3890587"/>
            <a:ext cx="1344953" cy="2288149"/>
          </a:xfrm>
          <a:prstGeom prst="round2DiagRect">
            <a:avLst/>
          </a:prstGeom>
          <a:blipFill dpi="0" rotWithShape="0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6" name="Rectangle 1"/>
          <p:cNvSpPr/>
          <p:nvPr/>
        </p:nvSpPr>
        <p:spPr bwMode="auto">
          <a:xfrm>
            <a:off x="4732613" y="2642289"/>
            <a:ext cx="3123247" cy="1370436"/>
          </a:xfrm>
          <a:prstGeom prst="rect">
            <a:avLst/>
          </a:prstGeom>
          <a:noFill/>
          <a:ln cap="flat" w="3175">
            <a:solidFill>
              <a:srgbClr val="000000"/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47" name="Group 41"/>
          <p:cNvGrpSpPr/>
          <p:nvPr/>
        </p:nvGrpSpPr>
        <p:grpSpPr>
          <a:xfrm>
            <a:off x="5793643" y="2868041"/>
            <a:ext cx="1837078" cy="1007278"/>
            <a:chExt cx="2419" cy="1343"/>
          </a:xfrm>
        </p:grpSpPr>
        <p:sp>
          <p:nvSpPr>
            <p:cNvPr id="48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5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49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50" name="Rectangle 1"/>
          <p:cNvSpPr/>
          <p:nvPr/>
        </p:nvSpPr>
        <p:spPr bwMode="auto">
          <a:xfrm>
            <a:off x="1188897" y="4333183"/>
            <a:ext cx="3123247" cy="1370436"/>
          </a:xfrm>
          <a:prstGeom prst="rect">
            <a:avLst/>
          </a:prstGeom>
          <a:noFill/>
          <a:ln cap="flat" w="3175">
            <a:solidFill>
              <a:schemeClr val="tx1"/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51" name="Group 41"/>
          <p:cNvGrpSpPr/>
          <p:nvPr/>
        </p:nvGrpSpPr>
        <p:grpSpPr>
          <a:xfrm>
            <a:off x="2249928" y="4558936"/>
            <a:ext cx="1837078" cy="1007278"/>
            <a:chExt cx="2419" cy="1343"/>
          </a:xfrm>
        </p:grpSpPr>
        <p:sp>
          <p:nvSpPr>
            <p:cNvPr id="52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5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53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54" name="Rectangle 1"/>
          <p:cNvSpPr/>
          <p:nvPr/>
        </p:nvSpPr>
        <p:spPr bwMode="auto">
          <a:xfrm>
            <a:off x="4732613" y="4333183"/>
            <a:ext cx="3123247" cy="1370436"/>
          </a:xfrm>
          <a:prstGeom prst="rect">
            <a:avLst/>
          </a:prstGeom>
          <a:noFill/>
          <a:ln cap="flat" w="3175">
            <a:solidFill>
              <a:schemeClr val="tx1"/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55" name="Group 41"/>
          <p:cNvGrpSpPr/>
          <p:nvPr/>
        </p:nvGrpSpPr>
        <p:grpSpPr>
          <a:xfrm>
            <a:off x="5793643" y="4558936"/>
            <a:ext cx="1837078" cy="1007278"/>
            <a:chExt cx="2419" cy="1343"/>
          </a:xfrm>
        </p:grpSpPr>
        <p:sp>
          <p:nvSpPr>
            <p:cNvPr id="56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5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57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</a:t>
              </a:r>
            </a:p>
          </p:txBody>
        </p:sp>
      </p:grpSp>
      <p:grpSp>
        <p:nvGrpSpPr>
          <p:cNvPr id="58" name="Group 6"/>
          <p:cNvGrpSpPr/>
          <p:nvPr/>
        </p:nvGrpSpPr>
        <p:grpSpPr>
          <a:xfrm>
            <a:off x="4952767" y="4571889"/>
            <a:ext cx="662230" cy="654019"/>
            <a:chOff x="3882408" y="3628838"/>
            <a:chExt cx="519113" cy="519113"/>
          </a:xfrm>
        </p:grpSpPr>
        <p:sp>
          <p:nvSpPr>
            <p:cNvPr id="59" name="Oval 51"/>
            <p:cNvSpPr/>
            <p:nvPr/>
          </p:nvSpPr>
          <p:spPr bwMode="auto">
            <a:xfrm>
              <a:off x="3882408" y="3628838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60" name="Freeform 6"/>
            <p:cNvSpPr>
              <a:spLocks noEditPoints="1"/>
            </p:cNvSpPr>
            <p:nvPr/>
          </p:nvSpPr>
          <p:spPr bwMode="auto">
            <a:xfrm>
              <a:off x="4014295" y="3748869"/>
              <a:ext cx="268831" cy="276236"/>
            </a:xfrm>
            <a:custGeom>
              <a:gdLst>
                <a:gd fmla="*/ 13 w 154" name="T0"/>
                <a:gd fmla="*/ 28 h 158" name="T1"/>
                <a:gd fmla="*/ 34 w 154" name="T2"/>
                <a:gd fmla="*/ 28 h 158" name="T3"/>
                <a:gd fmla="*/ 43 w 154" name="T4"/>
                <a:gd fmla="*/ 73 h 158" name="T5"/>
                <a:gd fmla="*/ 13 w 154" name="T6"/>
                <a:gd fmla="*/ 28 h 158" name="T7"/>
                <a:gd fmla="*/ 77 w 154" name="T8"/>
                <a:gd fmla="*/ 11 h 158" name="T9"/>
                <a:gd fmla="*/ 110 w 154" name="T10"/>
                <a:gd fmla="*/ 24 h 158" name="T11"/>
                <a:gd fmla="*/ 77 w 154" name="T12"/>
                <a:gd fmla="*/ 37 h 158" name="T13"/>
                <a:gd fmla="*/ 45 w 154" name="T14"/>
                <a:gd fmla="*/ 24 h 158" name="T15"/>
                <a:gd fmla="*/ 77 w 154" name="T16"/>
                <a:gd fmla="*/ 11 h 158" name="T17"/>
                <a:gd fmla="*/ 111 w 154" name="T18"/>
                <a:gd fmla="*/ 73 h 158" name="T19"/>
                <a:gd fmla="*/ 121 w 154" name="T20"/>
                <a:gd fmla="*/ 28 h 158" name="T21"/>
                <a:gd fmla="*/ 142 w 154" name="T22"/>
                <a:gd fmla="*/ 28 h 158" name="T23"/>
                <a:gd fmla="*/ 111 w 154" name="T24"/>
                <a:gd fmla="*/ 73 h 158" name="T25"/>
                <a:gd fmla="*/ 87 w 154" name="T26"/>
                <a:gd fmla="*/ 116 h 158" name="T27"/>
                <a:gd fmla="*/ 112 w 154" name="T28"/>
                <a:gd fmla="*/ 87 h 158" name="T29"/>
                <a:gd fmla="*/ 154 w 154" name="T30"/>
                <a:gd fmla="*/ 22 h 158" name="T31"/>
                <a:gd fmla="*/ 148 w 154" name="T32"/>
                <a:gd fmla="*/ 16 h 158" name="T33"/>
                <a:gd fmla="*/ 119 w 154" name="T34"/>
                <a:gd fmla="*/ 16 h 158" name="T35"/>
                <a:gd fmla="*/ 77 w 154" name="T36"/>
                <a:gd fmla="*/ 0 h 158" name="T37"/>
                <a:gd fmla="*/ 36 w 154" name="T38"/>
                <a:gd fmla="*/ 16 h 158" name="T39"/>
                <a:gd fmla="*/ 6 w 154" name="T40"/>
                <a:gd fmla="*/ 16 h 158" name="T41"/>
                <a:gd fmla="*/ 0 w 154" name="T42"/>
                <a:gd fmla="*/ 22 h 158" name="T43"/>
                <a:gd fmla="*/ 42 w 154" name="T44"/>
                <a:gd fmla="*/ 87 h 158" name="T45"/>
                <a:gd fmla="*/ 67 w 154" name="T46"/>
                <a:gd fmla="*/ 116 h 158" name="T47"/>
                <a:gd fmla="*/ 67 w 154" name="T48"/>
                <a:gd fmla="*/ 128 h 158" name="T49"/>
                <a:gd fmla="*/ 39 w 154" name="T50"/>
                <a:gd fmla="*/ 143 h 158" name="T51"/>
                <a:gd fmla="*/ 77 w 154" name="T52"/>
                <a:gd fmla="*/ 158 h 158" name="T53"/>
                <a:gd fmla="*/ 115 w 154" name="T54"/>
                <a:gd fmla="*/ 143 h 158" name="T55"/>
                <a:gd fmla="*/ 87 w 154" name="T56"/>
                <a:gd fmla="*/ 128 h 158" name="T57"/>
                <a:gd fmla="*/ 87 w 154" name="T58"/>
                <a:gd fmla="*/ 116 h 15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58" w="154">
                  <a:moveTo>
                    <a:pt x="13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49"/>
                    <a:pt x="39" y="63"/>
                    <a:pt x="43" y="73"/>
                  </a:cubicBezTo>
                  <a:cubicBezTo>
                    <a:pt x="28" y="63"/>
                    <a:pt x="15" y="51"/>
                    <a:pt x="13" y="28"/>
                  </a:cubicBezTo>
                  <a:close/>
                  <a:moveTo>
                    <a:pt x="77" y="11"/>
                  </a:moveTo>
                  <a:cubicBezTo>
                    <a:pt x="101" y="11"/>
                    <a:pt x="110" y="20"/>
                    <a:pt x="110" y="24"/>
                  </a:cubicBezTo>
                  <a:cubicBezTo>
                    <a:pt x="110" y="27"/>
                    <a:pt x="101" y="37"/>
                    <a:pt x="77" y="37"/>
                  </a:cubicBezTo>
                  <a:cubicBezTo>
                    <a:pt x="54" y="37"/>
                    <a:pt x="45" y="27"/>
                    <a:pt x="45" y="24"/>
                  </a:cubicBezTo>
                  <a:cubicBezTo>
                    <a:pt x="45" y="20"/>
                    <a:pt x="54" y="11"/>
                    <a:pt x="77" y="11"/>
                  </a:cubicBezTo>
                  <a:close/>
                  <a:moveTo>
                    <a:pt x="111" y="73"/>
                  </a:moveTo>
                  <a:cubicBezTo>
                    <a:pt x="116" y="63"/>
                    <a:pt x="120" y="49"/>
                    <a:pt x="121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0" y="51"/>
                    <a:pt x="126" y="63"/>
                    <a:pt x="111" y="73"/>
                  </a:cubicBezTo>
                  <a:close/>
                  <a:moveTo>
                    <a:pt x="87" y="116"/>
                  </a:moveTo>
                  <a:cubicBezTo>
                    <a:pt x="87" y="104"/>
                    <a:pt x="97" y="97"/>
                    <a:pt x="112" y="87"/>
                  </a:cubicBezTo>
                  <a:cubicBezTo>
                    <a:pt x="131" y="74"/>
                    <a:pt x="154" y="59"/>
                    <a:pt x="154" y="22"/>
                  </a:cubicBezTo>
                  <a:cubicBezTo>
                    <a:pt x="154" y="19"/>
                    <a:pt x="152" y="16"/>
                    <a:pt x="14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8"/>
                    <a:pt x="102" y="0"/>
                    <a:pt x="77" y="0"/>
                  </a:cubicBezTo>
                  <a:cubicBezTo>
                    <a:pt x="52" y="0"/>
                    <a:pt x="40" y="8"/>
                    <a:pt x="3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0" y="59"/>
                    <a:pt x="24" y="74"/>
                    <a:pt x="42" y="87"/>
                  </a:cubicBezTo>
                  <a:cubicBezTo>
                    <a:pt x="58" y="97"/>
                    <a:pt x="67" y="104"/>
                    <a:pt x="67" y="11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51" y="129"/>
                    <a:pt x="39" y="135"/>
                    <a:pt x="39" y="143"/>
                  </a:cubicBezTo>
                  <a:cubicBezTo>
                    <a:pt x="39" y="151"/>
                    <a:pt x="56" y="158"/>
                    <a:pt x="77" y="158"/>
                  </a:cubicBezTo>
                  <a:cubicBezTo>
                    <a:pt x="98" y="158"/>
                    <a:pt x="115" y="151"/>
                    <a:pt x="115" y="143"/>
                  </a:cubicBezTo>
                  <a:cubicBezTo>
                    <a:pt x="115" y="135"/>
                    <a:pt x="104" y="129"/>
                    <a:pt x="87" y="128"/>
                  </a:cubicBezTo>
                  <a:cubicBezTo>
                    <a:pt x="87" y="116"/>
                    <a:pt x="87" y="116"/>
                    <a:pt x="87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1" name="Group 2"/>
          <p:cNvGrpSpPr/>
          <p:nvPr/>
        </p:nvGrpSpPr>
        <p:grpSpPr>
          <a:xfrm>
            <a:off x="4952767" y="2880994"/>
            <a:ext cx="662230" cy="654019"/>
            <a:chOff x="3882408" y="2286727"/>
            <a:chExt cx="519113" cy="519113"/>
          </a:xfrm>
        </p:grpSpPr>
        <p:sp>
          <p:nvSpPr>
            <p:cNvPr id="62" name="Oval 51"/>
            <p:cNvSpPr/>
            <p:nvPr/>
          </p:nvSpPr>
          <p:spPr bwMode="auto">
            <a:xfrm>
              <a:off x="3882408" y="2286727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3993143" y="2389474"/>
              <a:ext cx="292530" cy="297714"/>
            </a:xfrm>
            <a:custGeom>
              <a:gdLst>
                <a:gd fmla="*/ 48 w 167" name="T0"/>
                <a:gd fmla="*/ 170 h 170" name="T1"/>
                <a:gd fmla="*/ 18 w 167" name="T2"/>
                <a:gd fmla="*/ 158 h 170" name="T3"/>
                <a:gd fmla="*/ 20 w 167" name="T4"/>
                <a:gd fmla="*/ 97 h 170" name="T5"/>
                <a:gd fmla="*/ 105 w 167" name="T6"/>
                <a:gd fmla="*/ 12 h 170" name="T7"/>
                <a:gd fmla="*/ 135 w 167" name="T8"/>
                <a:gd fmla="*/ 3 h 170" name="T9"/>
                <a:gd fmla="*/ 157 w 167" name="T10"/>
                <a:gd fmla="*/ 24 h 170" name="T11"/>
                <a:gd fmla="*/ 148 w 167" name="T12"/>
                <a:gd fmla="*/ 54 h 170" name="T13"/>
                <a:gd fmla="*/ 66 w 167" name="T14"/>
                <a:gd fmla="*/ 136 h 170" name="T15"/>
                <a:gd fmla="*/ 51 w 167" name="T16"/>
                <a:gd fmla="*/ 143 h 170" name="T17"/>
                <a:gd fmla="*/ 38 w 167" name="T18"/>
                <a:gd fmla="*/ 139 h 170" name="T19"/>
                <a:gd fmla="*/ 41 w 167" name="T20"/>
                <a:gd fmla="*/ 110 h 170" name="T21"/>
                <a:gd fmla="*/ 98 w 167" name="T22"/>
                <a:gd fmla="*/ 53 h 170" name="T23"/>
                <a:gd fmla="*/ 106 w 167" name="T24"/>
                <a:gd fmla="*/ 53 h 170" name="T25"/>
                <a:gd fmla="*/ 106 w 167" name="T26"/>
                <a:gd fmla="*/ 62 h 170" name="T27"/>
                <a:gd fmla="*/ 49 w 167" name="T28"/>
                <a:gd fmla="*/ 119 h 170" name="T29"/>
                <a:gd fmla="*/ 46 w 167" name="T30"/>
                <a:gd fmla="*/ 130 h 170" name="T31"/>
                <a:gd fmla="*/ 50 w 167" name="T32"/>
                <a:gd fmla="*/ 132 h 170" name="T33"/>
                <a:gd fmla="*/ 58 w 167" name="T34"/>
                <a:gd fmla="*/ 127 h 170" name="T35"/>
                <a:gd fmla="*/ 139 w 167" name="T36"/>
                <a:gd fmla="*/ 46 h 170" name="T37"/>
                <a:gd fmla="*/ 145 w 167" name="T38"/>
                <a:gd fmla="*/ 27 h 170" name="T39"/>
                <a:gd fmla="*/ 132 w 167" name="T40"/>
                <a:gd fmla="*/ 14 h 170" name="T41"/>
                <a:gd fmla="*/ 114 w 167" name="T42"/>
                <a:gd fmla="*/ 20 h 170" name="T43"/>
                <a:gd fmla="*/ 29 w 167" name="T44"/>
                <a:gd fmla="*/ 105 h 170" name="T45"/>
                <a:gd fmla="*/ 27 w 167" name="T46"/>
                <a:gd fmla="*/ 150 h 170" name="T47"/>
                <a:gd fmla="*/ 71 w 167" name="T48"/>
                <a:gd fmla="*/ 148 h 170" name="T49"/>
                <a:gd fmla="*/ 156 w 167" name="T50"/>
                <a:gd fmla="*/ 63 h 170" name="T51"/>
                <a:gd fmla="*/ 165 w 167" name="T52"/>
                <a:gd fmla="*/ 63 h 170" name="T53"/>
                <a:gd fmla="*/ 165 w 167" name="T54"/>
                <a:gd fmla="*/ 71 h 170" name="T55"/>
                <a:gd fmla="*/ 80 w 167" name="T56"/>
                <a:gd fmla="*/ 156 h 170" name="T57"/>
                <a:gd fmla="*/ 48 w 167" name="T58"/>
                <a:gd fmla="*/ 170 h 170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70" w="167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4" name="Group 5"/>
          <p:cNvGrpSpPr/>
          <p:nvPr/>
        </p:nvGrpSpPr>
        <p:grpSpPr>
          <a:xfrm>
            <a:off x="1409051" y="4571889"/>
            <a:ext cx="662230" cy="654019"/>
            <a:chOff x="1104536" y="3628838"/>
            <a:chExt cx="519113" cy="519113"/>
          </a:xfrm>
        </p:grpSpPr>
        <p:sp>
          <p:nvSpPr>
            <p:cNvPr id="65" name="Oval 51"/>
            <p:cNvSpPr/>
            <p:nvPr/>
          </p:nvSpPr>
          <p:spPr bwMode="auto">
            <a:xfrm>
              <a:off x="1104536" y="3628838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237821" y="3770666"/>
              <a:ext cx="241429" cy="242169"/>
            </a:xfrm>
            <a:custGeom>
              <a:gdLst>
                <a:gd fmla="*/ 18 w 138" name="T0"/>
                <a:gd fmla="*/ 69 h 138" name="T1"/>
                <a:gd fmla="*/ 0 w 138" name="T2"/>
                <a:gd fmla="*/ 69 h 138" name="T3"/>
                <a:gd fmla="*/ 0 w 138" name="T4"/>
                <a:gd fmla="*/ 121 h 138" name="T5"/>
                <a:gd fmla="*/ 18 w 138" name="T6"/>
                <a:gd fmla="*/ 138 h 138" name="T7"/>
                <a:gd fmla="*/ 69 w 138" name="T8"/>
                <a:gd fmla="*/ 138 h 138" name="T9"/>
                <a:gd fmla="*/ 69 w 138" name="T10"/>
                <a:gd fmla="*/ 121 h 138" name="T11"/>
                <a:gd fmla="*/ 18 w 138" name="T12"/>
                <a:gd fmla="*/ 121 h 138" name="T13"/>
                <a:gd fmla="*/ 18 w 138" name="T14"/>
                <a:gd fmla="*/ 69 h 138" name="T15"/>
                <a:gd fmla="*/ 121 w 138" name="T16"/>
                <a:gd fmla="*/ 86 h 138" name="T17"/>
                <a:gd fmla="*/ 52 w 138" name="T18"/>
                <a:gd fmla="*/ 86 h 138" name="T19"/>
                <a:gd fmla="*/ 52 w 138" name="T20"/>
                <a:gd fmla="*/ 18 h 138" name="T21"/>
                <a:gd fmla="*/ 121 w 138" name="T22"/>
                <a:gd fmla="*/ 18 h 138" name="T23"/>
                <a:gd fmla="*/ 121 w 138" name="T24"/>
                <a:gd fmla="*/ 86 h 138" name="T25"/>
                <a:gd fmla="*/ 121 w 138" name="T26"/>
                <a:gd fmla="*/ 0 h 138" name="T27"/>
                <a:gd fmla="*/ 52 w 138" name="T28"/>
                <a:gd fmla="*/ 0 h 138" name="T29"/>
                <a:gd fmla="*/ 35 w 138" name="T30"/>
                <a:gd fmla="*/ 17 h 138" name="T31"/>
                <a:gd fmla="*/ 35 w 138" name="T32"/>
                <a:gd fmla="*/ 86 h 138" name="T33"/>
                <a:gd fmla="*/ 52 w 138" name="T34"/>
                <a:gd fmla="*/ 103 h 138" name="T35"/>
                <a:gd fmla="*/ 121 w 138" name="T36"/>
                <a:gd fmla="*/ 103 h 138" name="T37"/>
                <a:gd fmla="*/ 138 w 138" name="T38"/>
                <a:gd fmla="*/ 86 h 138" name="T39"/>
                <a:gd fmla="*/ 138 w 138" name="T40"/>
                <a:gd fmla="*/ 18 h 138" name="T41"/>
                <a:gd fmla="*/ 121 w 138" name="T42"/>
                <a:gd fmla="*/ 0 h 13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38" w="138">
                  <a:moveTo>
                    <a:pt x="18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8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121" y="86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86"/>
                    <a:pt x="121" y="86"/>
                    <a:pt x="121" y="86"/>
                  </a:cubicBezTo>
                  <a:close/>
                  <a:moveTo>
                    <a:pt x="12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35" y="8"/>
                    <a:pt x="35" y="1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6"/>
                    <a:pt x="42" y="103"/>
                    <a:pt x="52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0" y="103"/>
                    <a:pt x="138" y="96"/>
                    <a:pt x="138" y="86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8"/>
                    <a:pt x="130" y="0"/>
                    <a:pt x="1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7" name="Group 1"/>
          <p:cNvGrpSpPr/>
          <p:nvPr/>
        </p:nvGrpSpPr>
        <p:grpSpPr>
          <a:xfrm>
            <a:off x="1409051" y="2880994"/>
            <a:ext cx="662230" cy="654019"/>
            <a:chOff x="1104536" y="2286727"/>
            <a:chExt cx="519113" cy="519113"/>
          </a:xfrm>
        </p:grpSpPr>
        <p:sp>
          <p:nvSpPr>
            <p:cNvPr id="68" name="Oval 51"/>
            <p:cNvSpPr/>
            <p:nvPr/>
          </p:nvSpPr>
          <p:spPr bwMode="auto">
            <a:xfrm>
              <a:off x="1104536" y="2286727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/>
          </p:nvSpPr>
          <p:spPr bwMode="auto">
            <a:xfrm>
              <a:off x="1215337" y="2432230"/>
              <a:ext cx="278458" cy="224396"/>
            </a:xfrm>
            <a:custGeom>
              <a:gdLst>
                <a:gd fmla="*/ 54 w 159" name="T0"/>
                <a:gd fmla="*/ 126 h 128" name="T1"/>
                <a:gd fmla="*/ 57 w 159" name="T2"/>
                <a:gd fmla="*/ 127 h 128" name="T3"/>
                <a:gd fmla="*/ 81 w 159" name="T4"/>
                <a:gd fmla="*/ 105 h 128" name="T5"/>
                <a:gd fmla="*/ 54 w 159" name="T6"/>
                <a:gd fmla="*/ 91 h 128" name="T7"/>
                <a:gd fmla="*/ 54 w 159" name="T8"/>
                <a:gd fmla="*/ 126 h 128" name="T9"/>
                <a:gd fmla="*/ 154 w 159" name="T10"/>
                <a:gd fmla="*/ 1 h 128" name="T11"/>
                <a:gd fmla="*/ 3 w 159" name="T12"/>
                <a:gd fmla="*/ 54 h 128" name="T13"/>
                <a:gd fmla="*/ 2 w 159" name="T14"/>
                <a:gd fmla="*/ 58 h 128" name="T15"/>
                <a:gd fmla="*/ 35 w 159" name="T16"/>
                <a:gd fmla="*/ 71 h 128" name="T17"/>
                <a:gd fmla="*/ 35 w 159" name="T18"/>
                <a:gd fmla="*/ 71 h 128" name="T19"/>
                <a:gd fmla="*/ 54 w 159" name="T20"/>
                <a:gd fmla="*/ 79 h 128" name="T21"/>
                <a:gd fmla="*/ 148 w 159" name="T22"/>
                <a:gd fmla="*/ 10 h 128" name="T23"/>
                <a:gd fmla="*/ 150 w 159" name="T24"/>
                <a:gd fmla="*/ 12 h 128" name="T25"/>
                <a:gd fmla="*/ 83 w 159" name="T26"/>
                <a:gd fmla="*/ 85 h 128" name="T27"/>
                <a:gd fmla="*/ 83 w 159" name="T28"/>
                <a:gd fmla="*/ 85 h 128" name="T29"/>
                <a:gd fmla="*/ 79 w 159" name="T30"/>
                <a:gd fmla="*/ 89 h 128" name="T31"/>
                <a:gd fmla="*/ 84 w 159" name="T32"/>
                <a:gd fmla="*/ 92 h 128" name="T33"/>
                <a:gd fmla="*/ 84 w 159" name="T34"/>
                <a:gd fmla="*/ 92 h 128" name="T35"/>
                <a:gd fmla="*/ 127 w 159" name="T36"/>
                <a:gd fmla="*/ 115 h 128" name="T37"/>
                <a:gd fmla="*/ 133 w 159" name="T38"/>
                <a:gd fmla="*/ 112 h 128" name="T39"/>
                <a:gd fmla="*/ 158 w 159" name="T40"/>
                <a:gd fmla="*/ 5 h 128" name="T41"/>
                <a:gd fmla="*/ 154 w 159" name="T42"/>
                <a:gd fmla="*/ 1 h 12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28" w="159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7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  <p:sp>
        <p:nvSpPr>
          <p:cNvPr id="7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1286079787"/>
      </p:ext>
    </p:extLst>
  </p:cSld>
  <p:clrMapOvr>
    <a:masterClrMapping/>
  </p:clrMapOvr>
  <mc:AlternateContent>
    <mc:Choice Requires="p15">
      <p:transition p14:dur="125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8"/>
      <p:bldP grpId="0" spid="39"/>
      <p:bldP grpId="0" spid="45"/>
      <p:bldP grpId="0" spid="46"/>
      <p:bldP grpId="0" spid="50"/>
      <p:bldP grpId="0" spid="54"/>
      <p:bldP grpId="0" spid="70"/>
      <p:bldP grpId="0" spid="71"/>
    </p:bldLst>
  </p:timing>
  <p:extLst mod="1"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6" name="Freeform 6"/>
          <p:cNvSpPr/>
          <p:nvPr/>
        </p:nvSpPr>
        <p:spPr bwMode="auto">
          <a:xfrm>
            <a:off x="3146553" y="3170231"/>
            <a:ext cx="1619784" cy="818141"/>
          </a:xfrm>
          <a:custGeom>
            <a:gdLst>
              <a:gd fmla="*/ 3360 w 3360" name="T0"/>
              <a:gd fmla="*/ 2115 h 2115" name="T1"/>
              <a:gd fmla="*/ 1680 w 3360" name="T2"/>
              <a:gd fmla="*/ 0 h 2115" name="T3"/>
              <a:gd fmla="*/ 0 w 3360" name="T4"/>
              <a:gd fmla="*/ 2115 h 2115" name="T5"/>
              <a:gd fmla="*/ 3360 w 3360" name="T6"/>
              <a:gd fmla="*/ 2115 h 211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17" name="Freeform 6"/>
          <p:cNvSpPr/>
          <p:nvPr/>
        </p:nvSpPr>
        <p:spPr bwMode="auto">
          <a:xfrm>
            <a:off x="4047079" y="2493150"/>
            <a:ext cx="1619784" cy="1495222"/>
          </a:xfrm>
          <a:custGeom>
            <a:gdLst>
              <a:gd fmla="*/ 3360 w 3360" name="T0"/>
              <a:gd fmla="*/ 2115 h 2115" name="T1"/>
              <a:gd fmla="*/ 1680 w 3360" name="T2"/>
              <a:gd fmla="*/ 0 h 2115" name="T3"/>
              <a:gd fmla="*/ 0 w 3360" name="T4"/>
              <a:gd fmla="*/ 2115 h 2115" name="T5"/>
              <a:gd fmla="*/ 3360 w 3360" name="T6"/>
              <a:gd fmla="*/ 2115 h 211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18" name="Freeform 6"/>
          <p:cNvSpPr/>
          <p:nvPr/>
        </p:nvSpPr>
        <p:spPr bwMode="auto">
          <a:xfrm>
            <a:off x="5057365" y="2805769"/>
            <a:ext cx="1619784" cy="1182603"/>
          </a:xfrm>
          <a:custGeom>
            <a:gdLst>
              <a:gd fmla="*/ 3360 w 3360" name="T0"/>
              <a:gd fmla="*/ 2115 h 2115" name="T1"/>
              <a:gd fmla="*/ 1680 w 3360" name="T2"/>
              <a:gd fmla="*/ 0 h 2115" name="T3"/>
              <a:gd fmla="*/ 0 w 3360" name="T4"/>
              <a:gd fmla="*/ 2115 h 2115" name="T5"/>
              <a:gd fmla="*/ 3360 w 3360" name="T6"/>
              <a:gd fmla="*/ 2115 h 211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0000">
              <a:alpha val="90000"/>
            </a:srgbClr>
          </a:solidFill>
          <a:ln>
            <a:noFill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19" name="Freeform 6"/>
          <p:cNvSpPr/>
          <p:nvPr/>
        </p:nvSpPr>
        <p:spPr bwMode="auto">
          <a:xfrm>
            <a:off x="5971092" y="1972318"/>
            <a:ext cx="1619784" cy="2016055"/>
          </a:xfrm>
          <a:custGeom>
            <a:gdLst>
              <a:gd fmla="*/ 3360 w 3360" name="T0"/>
              <a:gd fmla="*/ 2115 h 2115" name="T1"/>
              <a:gd fmla="*/ 1680 w 3360" name="T2"/>
              <a:gd fmla="*/ 0 h 2115" name="T3"/>
              <a:gd fmla="*/ 0 w 3360" name="T4"/>
              <a:gd fmla="*/ 2115 h 2115" name="T5"/>
              <a:gd fmla="*/ 3360 w 3360" name="T6"/>
              <a:gd fmla="*/ 2115 h 211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alpha val="99000"/>
            </a:schemeClr>
          </a:solidFill>
          <a:ln>
            <a:noFill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20" name="Rectangle 148"/>
          <p:cNvSpPr/>
          <p:nvPr/>
        </p:nvSpPr>
        <p:spPr>
          <a:xfrm>
            <a:off x="3032872" y="4051295"/>
            <a:ext cx="1215099" cy="343174"/>
          </a:xfrm>
          <a:prstGeom prst="rect">
            <a:avLst/>
          </a:prstGeom>
        </p:spPr>
        <p:txBody>
          <a:bodyPr anchor="ctr" bIns="61859" lIns="123718" rIns="123718" tIns="61859"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121" name="Rectangle 149"/>
          <p:cNvSpPr/>
          <p:nvPr/>
        </p:nvSpPr>
        <p:spPr>
          <a:xfrm>
            <a:off x="4048875" y="4051295"/>
            <a:ext cx="1215099" cy="343174"/>
          </a:xfrm>
          <a:prstGeom prst="rect">
            <a:avLst/>
          </a:prstGeom>
        </p:spPr>
        <p:txBody>
          <a:bodyPr anchor="ctr" bIns="61859" lIns="123718" rIns="123718" tIns="61859"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122" name="Rectangle 159"/>
          <p:cNvSpPr/>
          <p:nvPr/>
        </p:nvSpPr>
        <p:spPr>
          <a:xfrm>
            <a:off x="5130309" y="4051295"/>
            <a:ext cx="1215099" cy="343174"/>
          </a:xfrm>
          <a:prstGeom prst="rect">
            <a:avLst/>
          </a:prstGeom>
        </p:spPr>
        <p:txBody>
          <a:bodyPr anchor="ctr" bIns="61859" lIns="123718" rIns="123718" tIns="61859"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123" name="Rectangle 160"/>
          <p:cNvSpPr/>
          <p:nvPr/>
        </p:nvSpPr>
        <p:spPr>
          <a:xfrm>
            <a:off x="6053779" y="4051295"/>
            <a:ext cx="1215099" cy="343174"/>
          </a:xfrm>
          <a:prstGeom prst="rect">
            <a:avLst/>
          </a:prstGeom>
        </p:spPr>
        <p:txBody>
          <a:bodyPr anchor="ctr" bIns="61859" lIns="123718" rIns="123718" tIns="61859"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grpSp>
        <p:nvGrpSpPr>
          <p:cNvPr id="124" name="Group 161"/>
          <p:cNvGrpSpPr/>
          <p:nvPr/>
        </p:nvGrpSpPr>
        <p:grpSpPr>
          <a:xfrm>
            <a:off x="3631163" y="2832252"/>
            <a:ext cx="623538" cy="377717"/>
            <a:chOff x="1506113" y="3001904"/>
            <a:chExt cx="488783" cy="299805"/>
          </a:xfrm>
        </p:grpSpPr>
        <p:sp>
          <p:nvSpPr>
            <p:cNvPr id="125" name="Oval 162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solidFill>
                <a:srgbClr val="FFFFFF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1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26" name="Rectangle 163"/>
            <p:cNvSpPr/>
            <p:nvPr/>
          </p:nvSpPr>
          <p:spPr>
            <a:xfrm>
              <a:off x="1506113" y="3057082"/>
              <a:ext cx="488783" cy="205639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1100">
                  <a:solidFill>
                    <a:srgbClr val="FFFFFF"/>
                  </a:solidFill>
                  <a:latin typeface="微软雅黑"/>
                  <a:ea typeface="微软雅黑"/>
                  <a:cs charset="0" pitchFamily="34" typeface="Open Sans Condensed Light"/>
                  <a:sym charset="0" typeface="Gill Sans"/>
                </a:rPr>
                <a:t>45%</a:t>
              </a:r>
            </a:p>
          </p:txBody>
        </p:sp>
      </p:grpSp>
      <p:grpSp>
        <p:nvGrpSpPr>
          <p:cNvPr id="127" name="Group 164"/>
          <p:cNvGrpSpPr/>
          <p:nvPr/>
        </p:nvGrpSpPr>
        <p:grpSpPr>
          <a:xfrm>
            <a:off x="4539785" y="2173963"/>
            <a:ext cx="623538" cy="377717"/>
            <a:chOff x="1506113" y="3001904"/>
            <a:chExt cx="488783" cy="299805"/>
          </a:xfrm>
        </p:grpSpPr>
        <p:sp>
          <p:nvSpPr>
            <p:cNvPr id="128" name="Oval 165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solidFill>
                <a:srgbClr val="FFFFFF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1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29" name="Rectangle 166"/>
            <p:cNvSpPr/>
            <p:nvPr/>
          </p:nvSpPr>
          <p:spPr>
            <a:xfrm>
              <a:off x="1506113" y="3057082"/>
              <a:ext cx="488783" cy="205639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1100">
                  <a:solidFill>
                    <a:srgbClr val="FFFFFF"/>
                  </a:solidFill>
                  <a:latin typeface="微软雅黑"/>
                  <a:ea typeface="微软雅黑"/>
                  <a:cs charset="0" pitchFamily="34" typeface="Open Sans Condensed Light"/>
                  <a:sym charset="0" typeface="Gill Sans"/>
                </a:rPr>
                <a:t>65%</a:t>
              </a:r>
            </a:p>
          </p:txBody>
        </p:sp>
      </p:grpSp>
      <p:grpSp>
        <p:nvGrpSpPr>
          <p:cNvPr id="130" name="Group 167"/>
          <p:cNvGrpSpPr/>
          <p:nvPr/>
        </p:nvGrpSpPr>
        <p:grpSpPr>
          <a:xfrm>
            <a:off x="5552093" y="2478002"/>
            <a:ext cx="623538" cy="377717"/>
            <a:chOff x="1506113" y="3001904"/>
            <a:chExt cx="488783" cy="299805"/>
          </a:xfrm>
        </p:grpSpPr>
        <p:sp>
          <p:nvSpPr>
            <p:cNvPr id="131" name="Oval 168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solidFill>
                <a:srgbClr val="FFFFFF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1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32" name="Rectangle 169"/>
            <p:cNvSpPr/>
            <p:nvPr/>
          </p:nvSpPr>
          <p:spPr>
            <a:xfrm>
              <a:off x="1506113" y="3057082"/>
              <a:ext cx="488783" cy="205639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1100">
                  <a:solidFill>
                    <a:srgbClr val="FFFFFF"/>
                  </a:solidFill>
                  <a:latin typeface="微软雅黑"/>
                  <a:ea typeface="微软雅黑"/>
                  <a:cs charset="0" pitchFamily="34" typeface="Open Sans Condensed Light"/>
                  <a:sym charset="0" typeface="Gill Sans"/>
                </a:rPr>
                <a:t>50%</a:t>
              </a:r>
            </a:p>
          </p:txBody>
        </p:sp>
      </p:grpSp>
      <p:grpSp>
        <p:nvGrpSpPr>
          <p:cNvPr id="133" name="Group 170"/>
          <p:cNvGrpSpPr/>
          <p:nvPr/>
        </p:nvGrpSpPr>
        <p:grpSpPr>
          <a:xfrm>
            <a:off x="6460221" y="1726082"/>
            <a:ext cx="623538" cy="377717"/>
            <a:chOff x="1506113" y="3001904"/>
            <a:chExt cx="488783" cy="299805"/>
          </a:xfrm>
        </p:grpSpPr>
        <p:sp>
          <p:nvSpPr>
            <p:cNvPr id="134" name="Oval 171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solidFill>
                <a:srgbClr val="FFFFFF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1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35" name="Rectangle 172"/>
            <p:cNvSpPr/>
            <p:nvPr/>
          </p:nvSpPr>
          <p:spPr>
            <a:xfrm>
              <a:off x="1506113" y="3057082"/>
              <a:ext cx="488783" cy="205639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1100">
                  <a:solidFill>
                    <a:srgbClr val="FFFFFF"/>
                  </a:solidFill>
                  <a:latin typeface="微软雅黑"/>
                  <a:ea typeface="微软雅黑"/>
                  <a:cs charset="0" pitchFamily="34" typeface="Open Sans Condensed Light"/>
                  <a:sym charset="0" typeface="Gill Sans"/>
                </a:rPr>
                <a:t>85%</a:t>
              </a:r>
            </a:p>
          </p:txBody>
        </p:sp>
      </p:grpSp>
      <p:sp>
        <p:nvSpPr>
          <p:cNvPr id="136" name="Freeform 6"/>
          <p:cNvSpPr/>
          <p:nvPr/>
        </p:nvSpPr>
        <p:spPr bwMode="auto">
          <a:xfrm>
            <a:off x="6793257" y="2493150"/>
            <a:ext cx="1619784" cy="1495222"/>
          </a:xfrm>
          <a:custGeom>
            <a:gdLst>
              <a:gd fmla="*/ 3360 w 3360" name="T0"/>
              <a:gd fmla="*/ 2115 h 2115" name="T1"/>
              <a:gd fmla="*/ 1680 w 3360" name="T2"/>
              <a:gd fmla="*/ 0 h 2115" name="T3"/>
              <a:gd fmla="*/ 0 w 3360" name="T4"/>
              <a:gd fmla="*/ 2115 h 2115" name="T5"/>
              <a:gd fmla="*/ 3360 w 3360" name="T6"/>
              <a:gd fmla="*/ 2115 h 211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37" name="Group 177"/>
          <p:cNvGrpSpPr/>
          <p:nvPr/>
        </p:nvGrpSpPr>
        <p:grpSpPr>
          <a:xfrm>
            <a:off x="7285963" y="2173963"/>
            <a:ext cx="623538" cy="377717"/>
            <a:chOff x="1506113" y="3001904"/>
            <a:chExt cx="488783" cy="299805"/>
          </a:xfrm>
        </p:grpSpPr>
        <p:sp>
          <p:nvSpPr>
            <p:cNvPr id="138" name="Oval 178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solidFill>
                <a:srgbClr val="FFFFFF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1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39" name="Rectangle 179"/>
            <p:cNvSpPr/>
            <p:nvPr/>
          </p:nvSpPr>
          <p:spPr>
            <a:xfrm>
              <a:off x="1506113" y="3057082"/>
              <a:ext cx="488783" cy="205639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1100">
                  <a:solidFill>
                    <a:srgbClr val="FFFFFF"/>
                  </a:solidFill>
                  <a:latin typeface="微软雅黑"/>
                  <a:ea typeface="微软雅黑"/>
                  <a:cs charset="0" pitchFamily="34" typeface="Open Sans Condensed Light"/>
                  <a:sym charset="0" typeface="Gill Sans"/>
                </a:rPr>
                <a:t>65%</a:t>
              </a:r>
            </a:p>
          </p:txBody>
        </p:sp>
      </p:grpSp>
      <p:sp>
        <p:nvSpPr>
          <p:cNvPr id="140" name="Rectangle 180"/>
          <p:cNvSpPr/>
          <p:nvPr/>
        </p:nvSpPr>
        <p:spPr>
          <a:xfrm>
            <a:off x="7208123" y="4051295"/>
            <a:ext cx="1215099" cy="343174"/>
          </a:xfrm>
          <a:prstGeom prst="rect">
            <a:avLst/>
          </a:prstGeom>
        </p:spPr>
        <p:txBody>
          <a:bodyPr anchor="ctr" bIns="61859" lIns="123718" rIns="123718" tIns="61859"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141" name="Rectangle 43"/>
          <p:cNvSpPr/>
          <p:nvPr/>
        </p:nvSpPr>
        <p:spPr bwMode="auto">
          <a:xfrm>
            <a:off x="1080517" y="4844099"/>
            <a:ext cx="9331960" cy="57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Regular"/>
                <a:sym charset="0" typeface="Lato Regular"/>
              </a:rPr>
              <a:t>此处添加详细文本描述，建议与标题相关并符合整体语言风格，语言描述尽量简洁生动。尽量将每页幻灯片的字数控制在200字之内。 此处添加详细文本描述，建议与标题相关并符合整体语言风格，语言描述尽量简洁生动。尽量将每页幻灯片的字数控制在200字以内 此处添加详细文本描述，建议与标题相关并符合整体语言风格，语言描述尽量简洁生动。尽量将每页幻灯片的字数控制在200字之内。</a:t>
            </a:r>
          </a:p>
        </p:txBody>
      </p:sp>
      <p:sp>
        <p:nvSpPr>
          <p:cNvPr id="142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  <p:sp>
        <p:nvSpPr>
          <p:cNvPr id="143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1157692071"/>
      </p:ext>
    </p:extLst>
  </p:cSld>
  <p:clrMapOvr>
    <a:masterClrMapping/>
  </p:clrMapOvr>
  <mc:AlternateContent>
    <mc:Choice Requires="p15">
      <p:transition p14:dur="125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9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6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7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8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9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2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3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4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5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8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6"/>
      <p:bldP grpId="0" spid="117"/>
      <p:bldP grpId="0" spid="118"/>
      <p:bldP grpId="0" spid="119"/>
      <p:bldP grpId="0" spid="120"/>
      <p:bldP grpId="0" spid="121"/>
      <p:bldP grpId="0" spid="122"/>
      <p:bldP grpId="0" spid="123"/>
      <p:bldP grpId="0" spid="136"/>
      <p:bldP grpId="0" spid="140"/>
      <p:bldP grpId="0" spid="141"/>
      <p:bldP grpId="0" spid="142"/>
      <p:bldP grpId="0" spid="143"/>
    </p:bldLst>
  </p:timing>
  <p:extLst mod="1"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任意多边形 27"/>
          <p:cNvSpPr/>
          <p:nvPr/>
        </p:nvSpPr>
        <p:spPr>
          <a:xfrm>
            <a:off x="6771716" y="4046938"/>
            <a:ext cx="4058353" cy="567101"/>
          </a:xfrm>
          <a:custGeom>
            <a:gdLst>
              <a:gd fmla="*/ 0 w 4414918" name="connsiteX0"/>
              <a:gd fmla="*/ 0 h 600165" name="connsiteY0"/>
              <a:gd fmla="*/ 4414918 w 4414918" name="connsiteX1"/>
              <a:gd fmla="*/ 0 h 600165" name="connsiteY1"/>
              <a:gd fmla="*/ 4414918 w 4414918" name="connsiteX2"/>
              <a:gd fmla="*/ 600165 h 600165" name="connsiteY2"/>
              <a:gd fmla="*/ 1190120 w 4414918" name="connsiteX3"/>
              <a:gd fmla="*/ 600165 h 600165" name="connsiteY3"/>
              <a:gd fmla="*/ 0 w 4414918" name="connsiteX4"/>
              <a:gd fmla="*/ 0 h 60016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00165" w="4414918">
                <a:moveTo>
                  <a:pt x="0" y="0"/>
                </a:moveTo>
                <a:lnTo>
                  <a:pt x="4414918" y="0"/>
                </a:lnTo>
                <a:lnTo>
                  <a:pt x="4414918" y="600165"/>
                </a:lnTo>
                <a:lnTo>
                  <a:pt x="1190120" y="6001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3201" compatLnSpc="1" forceAA="0" fromWordArt="0" horzOverflow="overflow" lIns="86402" numCol="1" rIns="86402" rot="0" rtlCol="0" spcCol="0" spcFirstLastPara="0" tIns="43201" vert="horz" vertOverflow="overflow" wrap="square">
            <a:noAutofit/>
          </a:bodyPr>
          <a:lstStyle/>
          <a:p>
            <a:pPr algn="ctr"/>
            <a:endParaRPr altLang="en-US" lang="zh-CN" sz="2268">
              <a:ea charset="-122" panose="020b0503020204020204" pitchFamily="34" typeface="微软雅黑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936907" y="2247323"/>
            <a:ext cx="3546096" cy="4273996"/>
          </a:xfrm>
          <a:custGeom>
            <a:gdLst>
              <a:gd fmla="*/ 0 w 3752850" name="connsiteX0"/>
              <a:gd fmla="*/ 0 h 4523190" name="connsiteY0"/>
              <a:gd fmla="*/ 3752850 w 3752850" name="connsiteX1"/>
              <a:gd fmla="*/ 1892521 h 4523190" name="connsiteY1"/>
              <a:gd fmla="*/ 3752850 w 3752850" name="connsiteX2"/>
              <a:gd fmla="*/ 4523190 h 4523190" name="connsiteY2"/>
              <a:gd fmla="*/ 0 w 3752850" name="connsiteX3"/>
              <a:gd fmla="*/ 4523190 h 4523190" name="connsiteY3"/>
              <a:gd fmla="*/ 0 w 3752850" name="connsiteX4"/>
              <a:gd fmla="*/ 0 h 452319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523190" w="3752850">
                <a:moveTo>
                  <a:pt x="0" y="0"/>
                </a:moveTo>
                <a:lnTo>
                  <a:pt x="3752850" y="1892521"/>
                </a:lnTo>
                <a:lnTo>
                  <a:pt x="3752850" y="4523190"/>
                </a:lnTo>
                <a:lnTo>
                  <a:pt x="0" y="45231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3201" lIns="86402" rIns="86402" rtlCol="0" tIns="43201"/>
          <a:lstStyle/>
          <a:p>
            <a:pPr algn="ctr"/>
            <a:endParaRPr altLang="en-US" lang="zh-CN" sz="2268">
              <a:ea charset="-122" panose="020b0503020204020204" pitchFamily="34" typeface="微软雅黑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7163" r="36390" t="4531"/>
          <a:stretch>
            <a:fillRect/>
          </a:stretch>
        </p:blipFill>
        <p:spPr>
          <a:xfrm>
            <a:off x="1035909" y="1"/>
            <a:ext cx="3546096" cy="3994436"/>
          </a:xfrm>
          <a:custGeom>
            <a:gdLst>
              <a:gd fmla="*/ 0 w 3752850" name="connsiteX0"/>
              <a:gd fmla="*/ 0 h 4227331" name="connsiteY0"/>
              <a:gd fmla="*/ 3752850 w 3752850" name="connsiteX1"/>
              <a:gd fmla="*/ 0 h 4227331" name="connsiteY1"/>
              <a:gd fmla="*/ 3752850 w 3752850" name="connsiteX2"/>
              <a:gd fmla="*/ 4227331 h 4227331" name="connsiteY2"/>
              <a:gd fmla="*/ 0 w 3752850" name="connsiteX3"/>
              <a:gd fmla="*/ 2334810 h 42273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227331" w="3752850">
                <a:moveTo>
                  <a:pt x="0" y="0"/>
                </a:moveTo>
                <a:lnTo>
                  <a:pt x="3752850" y="0"/>
                </a:lnTo>
                <a:lnTo>
                  <a:pt x="3752850" y="4227331"/>
                </a:lnTo>
                <a:lnTo>
                  <a:pt x="0" y="2334810"/>
                </a:lnTo>
                <a:close/>
              </a:path>
            </a:pathLst>
          </a:custGeom>
        </p:spPr>
      </p:pic>
      <p:cxnSp>
        <p:nvCxnSpPr>
          <p:cNvPr id="13" name="直接连接符 12"/>
          <p:cNvCxnSpPr/>
          <p:nvPr/>
        </p:nvCxnSpPr>
        <p:spPr>
          <a:xfrm>
            <a:off x="1752929" y="2578190"/>
            <a:ext cx="3481612" cy="17649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98607" y="1952935"/>
            <a:ext cx="3472380" cy="176030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229358" y="4602435"/>
            <a:ext cx="2899634" cy="931308"/>
          </a:xfrm>
          <a:prstGeom prst="rect">
            <a:avLst/>
          </a:prstGeom>
          <a:noFill/>
        </p:spPr>
        <p:txBody>
          <a:bodyPr bIns="43201" lIns="86402" rIns="86402" rtlCol="0" tIns="43201"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altLang="zh-CN" lang="en-US" sz="1260">
                <a:solidFill>
                  <a:schemeClr val="bg1"/>
                </a:solidFill>
                <a:latin charset="-122" panose="02010600030101010101" typeface="黑体"/>
                <a:ea charset="-122" panose="02010600030101010101" typeface="黑体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7904" y="4166205"/>
            <a:ext cx="3427036" cy="432045"/>
          </a:xfrm>
          <a:prstGeom prst="rect">
            <a:avLst/>
          </a:prstGeom>
          <a:noFill/>
        </p:spPr>
        <p:txBody>
          <a:bodyPr bIns="43201" lIns="86402" rIns="86402" rtlCol="0" tIns="43201" wrap="square">
            <a:spAutoFit/>
          </a:bodyPr>
          <a:lstStyle/>
          <a:p>
            <a:pPr algn="ctr"/>
            <a:r>
              <a:rPr altLang="zh-CN" lang="en-US" sz="2268">
                <a:solidFill>
                  <a:schemeClr val="bg1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2236522" y="3610367"/>
            <a:ext cx="629801" cy="451357"/>
          </a:xfrm>
          <a:custGeom>
            <a:gdLst>
              <a:gd fmla="*/ 134077 w 5868" name="T0"/>
              <a:gd fmla="*/ 590892 h 4208" name="T1"/>
              <a:gd fmla="*/ 192837 w 5868" name="T2"/>
              <a:gd fmla="*/ 596084 h 4208" name="T3"/>
              <a:gd fmla="*/ 512935 w 5868" name="T4"/>
              <a:gd fmla="*/ 497764 h 4208" name="T5"/>
              <a:gd fmla="*/ 530465 w 5868" name="T6"/>
              <a:gd fmla="*/ 456230 h 4208" name="T7"/>
              <a:gd fmla="*/ 704473 w 5868" name="T8"/>
              <a:gd fmla="*/ 239797 h 4208" name="T9"/>
              <a:gd fmla="*/ 980744 w 5868" name="T10"/>
              <a:gd fmla="*/ 212215 h 4208" name="T11"/>
              <a:gd fmla="*/ 1253119 w 5868" name="T12"/>
              <a:gd fmla="*/ 253750 h 4208" name="T13"/>
              <a:gd fmla="*/ 1374859 w 5868" name="T14"/>
              <a:gd fmla="*/ 461746 h 4208" name="T15"/>
              <a:gd fmla="*/ 1400831 w 5868" name="T16"/>
              <a:gd fmla="*/ 505228 h 4208" name="T17"/>
              <a:gd fmla="*/ 1725798 w 5868" name="T18"/>
              <a:gd fmla="*/ 598031 h 4208" name="T19"/>
              <a:gd fmla="*/ 1779363 w 5868" name="T20"/>
              <a:gd fmla="*/ 585052 h 4208" name="T21"/>
              <a:gd fmla="*/ 1901104 w 5868" name="T22"/>
              <a:gd fmla="*/ 336494 h 4208" name="T23"/>
              <a:gd fmla="*/ 1897533 w 5868" name="T24"/>
              <a:gd fmla="*/ 289443 h 4208" name="T25"/>
              <a:gd fmla="*/ 1777740 w 5868" name="T26"/>
              <a:gd fmla="*/ 214162 h 4208" name="T27"/>
              <a:gd fmla="*/ 1493029 w 5868" name="T28"/>
              <a:gd fmla="*/ 92155 h 4208" name="T29"/>
              <a:gd fmla="*/ 1208318 w 5868" name="T30"/>
              <a:gd fmla="*/ 20767 h 4208" name="T31"/>
              <a:gd fmla="*/ 924256 w 5868" name="T32"/>
              <a:gd fmla="*/ 649 h 4208" name="T33"/>
              <a:gd fmla="*/ 639545 w 5868" name="T34"/>
              <a:gd fmla="*/ 30826 h 4208" name="T35"/>
              <a:gd fmla="*/ 355158 w 5868" name="T36"/>
              <a:gd fmla="*/ 112273 h 4208" name="T37"/>
              <a:gd fmla="*/ 70123 w 5868" name="T38"/>
              <a:gd fmla="*/ 244664 h 4208" name="T39"/>
              <a:gd fmla="*/ 3246 w 5868" name="T40"/>
              <a:gd fmla="*/ 297880 h 4208" name="T41"/>
              <a:gd fmla="*/ 10713 w 5868" name="T42"/>
              <a:gd fmla="*/ 355314 h 4208" name="T43"/>
              <a:gd fmla="*/ 772973 w 5868" name="T44"/>
              <a:gd fmla="*/ 339414 h 4208" name="T45"/>
              <a:gd fmla="*/ 960941 w 5868" name="T46"/>
              <a:gd fmla="*/ 320919 h 4208" name="T47"/>
              <a:gd fmla="*/ 1130729 w 5868" name="T48"/>
              <a:gd fmla="*/ 336169 h 4208" name="T49"/>
              <a:gd fmla="*/ 1259936 w 5868" name="T50"/>
              <a:gd fmla="*/ 525021 h 4208" name="T51"/>
              <a:gd fmla="*/ 1298244 w 5868" name="T52"/>
              <a:gd fmla="*/ 601925 h 4208" name="T53"/>
              <a:gd fmla="*/ 1598862 w 5868" name="T54"/>
              <a:gd fmla="*/ 671041 h 4208" name="T55"/>
              <a:gd fmla="*/ 1662168 w 5868" name="T56"/>
              <a:gd fmla="*/ 717767 h 4208" name="T57"/>
              <a:gd fmla="*/ 253546 w 5868" name="T58"/>
              <a:gd fmla="*/ 1210015 h 4208" name="T59"/>
              <a:gd fmla="*/ 273024 w 5868" name="T60"/>
              <a:gd fmla="*/ 698947 h 4208" name="T61"/>
              <a:gd fmla="*/ 576240 w 5868" name="T62"/>
              <a:gd fmla="*/ 620745 h 4208" name="T63"/>
              <a:gd fmla="*/ 641493 w 5868" name="T64"/>
              <a:gd fmla="*/ 585376 h 4208" name="T65"/>
              <a:gd fmla="*/ 662595 w 5868" name="T66"/>
              <a:gd fmla="*/ 367969 h 4208" name="T67"/>
              <a:gd fmla="*/ 1077163 w 5868" name="T68"/>
              <a:gd fmla="*/ 564933 h 4208" name="T69"/>
              <a:gd fmla="*/ 1178776 w 5868" name="T70"/>
              <a:gd fmla="*/ 636970 h 4208" name="T71"/>
              <a:gd fmla="*/ 1245003 w 5868" name="T72"/>
              <a:gd fmla="*/ 759302 h 4208" name="T73"/>
              <a:gd fmla="*/ 1252145 w 5868" name="T74"/>
              <a:gd fmla="*/ 867032 h 4208" name="T75"/>
              <a:gd fmla="*/ 1229095 w 5868" name="T76"/>
              <a:gd fmla="*/ 949452 h 4208" name="T77"/>
              <a:gd fmla="*/ 1125210 w 5868" name="T78"/>
              <a:gd fmla="*/ 852430 h 4208" name="T79"/>
              <a:gd fmla="*/ 1117094 w 5868" name="T80"/>
              <a:gd fmla="*/ 775851 h 4208" name="T81"/>
              <a:gd fmla="*/ 1079435 w 5868" name="T82"/>
              <a:gd fmla="*/ 716794 h 4208" name="T83"/>
              <a:gd fmla="*/ 1012883 w 5868" name="T84"/>
              <a:gd fmla="*/ 676882 h 4208" name="T85"/>
              <a:gd fmla="*/ 940164 w 5868" name="T86"/>
              <a:gd fmla="*/ 671365 h 4208" name="T87"/>
              <a:gd fmla="*/ 867768 w 5868" name="T88"/>
              <a:gd fmla="*/ 701867 h 4208" name="T89"/>
              <a:gd fmla="*/ 821994 w 5868" name="T90"/>
              <a:gd fmla="*/ 754434 h 4208" name="T91"/>
              <a:gd fmla="*/ 802515 w 5868" name="T92"/>
              <a:gd fmla="*/ 831662 h 4208" name="T93"/>
              <a:gd fmla="*/ 818423 w 5868" name="T94"/>
              <a:gd fmla="*/ 901752 h 4208" name="T95"/>
              <a:gd fmla="*/ 861600 w 5868" name="T96"/>
              <a:gd fmla="*/ 956590 h 4208" name="T97"/>
              <a:gd fmla="*/ 932048 w 5868" name="T98"/>
              <a:gd fmla="*/ 990337 h 4208" name="T99"/>
              <a:gd fmla="*/ 999573 w 5868" name="T100"/>
              <a:gd fmla="*/ 990013 h 4208" name="T101"/>
              <a:gd fmla="*/ 1060606 w 5868" name="T102"/>
              <a:gd fmla="*/ 962107 h 4208" name="T103"/>
              <a:gd fmla="*/ 1081058 w 5868" name="T104"/>
              <a:gd fmla="*/ 1096445 h 4208" name="T105"/>
              <a:gd fmla="*/ 964512 w 5868" name="T106"/>
              <a:gd fmla="*/ 1120781 h 4208" name="T107"/>
              <a:gd fmla="*/ 826863 w 5868" name="T108"/>
              <a:gd fmla="*/ 1085736 h 4208" name="T109"/>
              <a:gd fmla="*/ 732717 w 5868" name="T110"/>
              <a:gd fmla="*/ 1004614 h 4208" name="T111"/>
              <a:gd fmla="*/ 678827 w 5868" name="T112"/>
              <a:gd fmla="*/ 875793 h 4208" name="T113"/>
              <a:gd fmla="*/ 688241 w 5868" name="T114"/>
              <a:gd fmla="*/ 745673 h 4208" name="T115"/>
              <a:gd fmla="*/ 760312 w 5868" name="T116"/>
              <a:gd fmla="*/ 627235 h 4208" name="T117"/>
              <a:gd fmla="*/ 865171 w 5868" name="T118"/>
              <a:gd fmla="*/ 560066 h 4208" name="T119"/>
              <a:gd fmla="*/ 1577111 w 5868" name="T120"/>
              <a:gd fmla="*/ 1240842 h 4208" name="T121"/>
              <a:gd fmla="*/ 345419 w 5868" name="T122"/>
              <a:gd fmla="*/ 1240842 h 4208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4208" w="586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3201" lIns="86402" rIns="86402" tIns="43201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itchFamily="2" typeface="宋体"/>
                <a:cs typeface="+mn-cs"/>
              </a:defRPr>
            </a:lvl9pPr>
          </a:lstStyle>
          <a:p>
            <a:pPr algn="ctr" defTabSz="864039">
              <a:defRPr/>
            </a:pPr>
            <a:endParaRPr altLang="en-US" lang="zh-CN" sz="1764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56675" y="2843790"/>
            <a:ext cx="5486730" cy="985074"/>
          </a:xfrm>
          <a:prstGeom prst="rect">
            <a:avLst/>
          </a:prstGeom>
          <a:noFill/>
        </p:spPr>
        <p:txBody>
          <a:bodyPr bIns="43201" lIns="86402" rIns="86402" rtlCol="0" tIns="43201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134">
                <a:solidFill>
                  <a:schemeClr val="bg1">
                    <a:lumMod val="50000"/>
                  </a:schemeClr>
                </a:solidFill>
                <a:latin charset="-122" panose="02010600030101010101" typeface="黑体"/>
                <a:ea charset="-122" panose="02010600030101010101" typeface="黑体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98029" y="2174904"/>
            <a:ext cx="5012910" cy="662474"/>
          </a:xfrm>
          <a:prstGeom prst="rect">
            <a:avLst/>
          </a:prstGeom>
          <a:noFill/>
        </p:spPr>
        <p:txBody>
          <a:bodyPr bIns="43201" lIns="86402" rIns="86402" rtlCol="0" tIns="43201" wrap="square">
            <a:spAutoFit/>
          </a:bodyPr>
          <a:lstStyle/>
          <a:p>
            <a:pPr defTabSz="864039">
              <a:defRPr/>
            </a:pPr>
            <a:r>
              <a:rPr altLang="zh-CN" kern="0" lang="en-US" sz="3780">
                <a:solidFill>
                  <a:schemeClr val="bg1">
                    <a:lumMod val="50000"/>
                  </a:schemeClr>
                </a:solidFill>
                <a:latin charset="-122" panose="02010600030101010101" typeface="黑体"/>
                <a:ea charset="-122" panose="02010600030101010101" typeface="黑体"/>
              </a:rPr>
              <a:t>此处添加标题</a:t>
            </a:r>
          </a:p>
        </p:txBody>
      </p:sp>
      <p:sp>
        <p:nvSpPr>
          <p:cNvPr id="30" name="任意多边形 29"/>
          <p:cNvSpPr/>
          <p:nvPr/>
        </p:nvSpPr>
        <p:spPr>
          <a:xfrm>
            <a:off x="5494491" y="3935400"/>
            <a:ext cx="2439595" cy="567101"/>
          </a:xfrm>
          <a:custGeom>
            <a:gdLst>
              <a:gd fmla="*/ 0 w 2581834" name="connsiteX0"/>
              <a:gd fmla="*/ 0 h 600165" name="connsiteY0"/>
              <a:gd fmla="*/ 1391714 w 2581834" name="connsiteX1"/>
              <a:gd fmla="*/ 0 h 600165" name="connsiteY1"/>
              <a:gd fmla="*/ 2581834 w 2581834" name="connsiteX2"/>
              <a:gd fmla="*/ 600165 h 600165" name="connsiteY2"/>
              <a:gd fmla="*/ 0 w 2581834" name="connsiteX3"/>
              <a:gd fmla="*/ 600165 h 600165" name="connsiteY3"/>
              <a:gd fmla="*/ 0 w 2581834" name="connsiteX4"/>
              <a:gd fmla="*/ 0 h 60016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00165" w="2581834">
                <a:moveTo>
                  <a:pt x="0" y="0"/>
                </a:moveTo>
                <a:lnTo>
                  <a:pt x="1391714" y="0"/>
                </a:lnTo>
                <a:lnTo>
                  <a:pt x="2581834" y="600165"/>
                </a:lnTo>
                <a:lnTo>
                  <a:pt x="0" y="6001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3201" compatLnSpc="1" forceAA="0" fromWordArt="0" horzOverflow="overflow" lIns="86402" numCol="1" rIns="86402" rot="0" rtlCol="0" spcCol="0" spcFirstLastPara="0" tIns="43201" vert="horz" vertOverflow="overflow" wrap="square">
            <a:noAutofit/>
          </a:bodyPr>
          <a:lstStyle/>
          <a:p>
            <a:pPr algn="ctr"/>
            <a:endParaRPr altLang="en-US" lang="zh-CN" sz="2268">
              <a:ea charset="-122" panose="020b0503020204020204" pitchFamily="34" typeface="微软雅黑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441150" y="2322875"/>
            <a:ext cx="161476" cy="362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3201" compatLnSpc="1" forceAA="0" fromWordArt="0" horzOverflow="overflow" lIns="86402" numCol="1" rIns="86402" rot="0" rtlCol="0" spcCol="0" spcFirstLastPara="0" tIns="43201" vert="horz" vertOverflow="overflow" wrap="square">
            <a:noAutofit/>
          </a:bodyPr>
          <a:lstStyle/>
          <a:p>
            <a:pPr algn="ctr"/>
            <a:endParaRPr altLang="en-US" lang="zh-CN" sz="2268">
              <a:solidFill>
                <a:schemeClr val="bg1">
                  <a:lumMod val="50000"/>
                </a:schemeClr>
              </a:solidFill>
              <a:latin charset="-122" panose="02010600030101010101" typeface="黑体"/>
              <a:ea charset="-122" panose="02010600030101010101" typeface="黑体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465690" y="3850878"/>
            <a:ext cx="1241379" cy="0"/>
          </a:xfrm>
          <a:prstGeom prst="line">
            <a:avLst/>
          </a:prstGeom>
          <a:ln>
            <a:solidFill>
              <a:srgbClr val="656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等腰三角形 30"/>
          <p:cNvSpPr/>
          <p:nvPr/>
        </p:nvSpPr>
        <p:spPr>
          <a:xfrm>
            <a:off x="7674989" y="4503250"/>
            <a:ext cx="249745" cy="111003"/>
          </a:xfrm>
          <a:custGeom>
            <a:gdLst>
              <a:gd fmla="*/ 0 w 309537" name="connsiteX0"/>
              <a:gd fmla="*/ 146050 h 146050" name="connsiteY0"/>
              <a:gd fmla="*/ 154769 w 309537" name="connsiteX1"/>
              <a:gd fmla="*/ 0 h 146050" name="connsiteY1"/>
              <a:gd fmla="*/ 309537 w 309537" name="connsiteX2"/>
              <a:gd fmla="*/ 146050 h 146050" name="connsiteY2"/>
              <a:gd fmla="*/ 0 w 309537" name="connsiteX3"/>
              <a:gd fmla="*/ 146050 h 146050" name="connsiteY3"/>
              <a:gd fmla="*/ 0 w 397643" name="connsiteX0-1"/>
              <a:gd fmla="*/ 74612 h 146050" name="connsiteY0-2"/>
              <a:gd fmla="*/ 242875 w 397643" name="connsiteX1-3"/>
              <a:gd fmla="*/ 0 h 146050" name="connsiteY1-4"/>
              <a:gd fmla="*/ 397643 w 397643" name="connsiteX2-5"/>
              <a:gd fmla="*/ 146050 h 146050" name="connsiteY2-6"/>
              <a:gd fmla="*/ 0 w 397643" name="connsiteX3-7"/>
              <a:gd fmla="*/ 74612 h 146050" name="connsiteY3-8"/>
              <a:gd fmla="*/ 0 w 242875" name="connsiteX0-9"/>
              <a:gd fmla="*/ 74612 h 191293" name="connsiteY0-10"/>
              <a:gd fmla="*/ 242875 w 242875" name="connsiteX1-11"/>
              <a:gd fmla="*/ 0 h 191293" name="connsiteY1-12"/>
              <a:gd fmla="*/ 233337 w 242875" name="connsiteX2-13"/>
              <a:gd fmla="*/ 191293 h 191293" name="connsiteY2-14"/>
              <a:gd fmla="*/ 0 w 242875" name="connsiteX3-15"/>
              <a:gd fmla="*/ 74612 h 191293" name="connsiteY3-16"/>
              <a:gd fmla="*/ 0 w 264307" name="connsiteX0-17"/>
              <a:gd fmla="*/ 793 h 117474" name="connsiteY0-18"/>
              <a:gd fmla="*/ 264307 w 264307" name="connsiteX1-19"/>
              <a:gd fmla="*/ 0 h 117474" name="connsiteY1-20"/>
              <a:gd fmla="*/ 233337 w 264307" name="connsiteX2-21"/>
              <a:gd fmla="*/ 117474 h 117474" name="connsiteY2-22"/>
              <a:gd fmla="*/ 0 w 264307" name="connsiteX3-23"/>
              <a:gd fmla="*/ 793 h 117474" name="connsiteY3-2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b="b" l="l" r="r" t="t"/>
            <a:pathLst>
              <a:path h="117474" w="264307">
                <a:moveTo>
                  <a:pt x="0" y="793"/>
                </a:moveTo>
                <a:lnTo>
                  <a:pt x="264307" y="0"/>
                </a:lnTo>
                <a:lnTo>
                  <a:pt x="233337" y="117474"/>
                </a:lnTo>
                <a:lnTo>
                  <a:pt x="0" y="79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3201" lIns="86402" rIns="86402" rtlCol="0" tIns="43201"/>
          <a:lstStyle/>
          <a:p>
            <a:pPr algn="ctr"/>
            <a:endParaRPr altLang="en-US" lang="zh-CN" sz="2268">
              <a:ea charset="-122" panose="020b0503020204020204" pitchFamily="34" typeface="微软雅黑"/>
            </a:endParaRPr>
          </a:p>
        </p:txBody>
      </p:sp>
      <p:grpSp>
        <p:nvGrpSpPr>
          <p:cNvPr id="2" name="组合 36"/>
          <p:cNvGrpSpPr/>
          <p:nvPr/>
        </p:nvGrpSpPr>
        <p:grpSpPr>
          <a:xfrm>
            <a:off x="10639170" y="2235062"/>
            <a:ext cx="481513" cy="450174"/>
            <a:chOff x="8502888" y="1295229"/>
            <a:chExt cx="509588" cy="476421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8502888" y="1409700"/>
              <a:ext cx="509588" cy="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8877300" y="1295229"/>
              <a:ext cx="0" cy="476421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45">
            <a:extLst>
              <a:ext uri="{FF2B5EF4-FFF2-40B4-BE49-F238E27FC236}">
                <a16:creationId xmlns:a16="http://schemas.microsoft.com/office/drawing/2014/main" id="{AB97680E-4FCE-4B85-89AC-3E58167A7204}"/>
              </a:ext>
            </a:extLst>
          </p:cNvPr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</p:spTree>
    <p:extLst>
      <p:ext uri="{BB962C8B-B14F-4D97-AF65-F5344CB8AC3E}">
        <p14:creationId val="1308199639"/>
      </p:ext>
    </p:extLst>
  </p:cSld>
  <p:clrMapOvr>
    <a:masterClrMapping/>
  </p:clrMapOvr>
  <mc:AlternateContent>
    <mc:Choice Requires="p15">
      <p:transition p14:dur="125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9" name="Freeform 6"/>
          <p:cNvSpPr/>
          <p:nvPr/>
        </p:nvSpPr>
        <p:spPr bwMode="auto">
          <a:xfrm>
            <a:off x="1" y="380"/>
            <a:ext cx="5798048" cy="6482176"/>
          </a:xfrm>
          <a:custGeom>
            <a:gdLst>
              <a:gd fmla="*/ 0 w 2863" name="T0"/>
              <a:gd fmla="*/ 0 h 3241" name="T1"/>
              <a:gd fmla="*/ 2863 w 2863" name="T2"/>
              <a:gd fmla="*/ 0 h 3241" name="T3"/>
              <a:gd fmla="*/ 1101 w 2863" name="T4"/>
              <a:gd fmla="*/ 3241 h 3241" name="T5"/>
              <a:gd fmla="*/ 0 w 2863" name="T6"/>
              <a:gd fmla="*/ 3241 h 3241" name="T7"/>
              <a:gd fmla="*/ 0 w 2863" name="T8"/>
              <a:gd fmla="*/ 0 h 324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40" w="2863">
                <a:moveTo>
                  <a:pt x="0" y="0"/>
                </a:moveTo>
                <a:lnTo>
                  <a:pt x="2863" y="0"/>
                </a:lnTo>
                <a:lnTo>
                  <a:pt x="1101" y="3241"/>
                </a:lnTo>
                <a:lnTo>
                  <a:pt x="0" y="3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8000"/>
            </a:srgbClr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34" name="Freeform 14"/>
          <p:cNvSpPr/>
          <p:nvPr/>
        </p:nvSpPr>
        <p:spPr bwMode="auto">
          <a:xfrm>
            <a:off x="2861769" y="4318182"/>
            <a:ext cx="3248365" cy="1048028"/>
          </a:xfrm>
          <a:custGeom>
            <a:gdLst>
              <a:gd fmla="*/ 281 w 1604" name="T0"/>
              <a:gd fmla="*/ 0 h 524" name="T1"/>
              <a:gd fmla="*/ 1327 w 1604" name="T2"/>
              <a:gd fmla="*/ 0 h 524" name="T3"/>
              <a:gd fmla="*/ 1604 w 1604" name="T4"/>
              <a:gd fmla="*/ 524 h 524" name="T5"/>
              <a:gd fmla="*/ 6 w 1604" name="T6"/>
              <a:gd fmla="*/ 524 h 524" name="T7"/>
              <a:gd fmla="*/ 0 w 1604" name="T8"/>
              <a:gd fmla="*/ 515 h 524" name="T9"/>
              <a:gd fmla="*/ 281 w 1604" name="T10"/>
              <a:gd fmla="*/ 0 h 52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24" w="1604">
                <a:moveTo>
                  <a:pt x="281" y="0"/>
                </a:moveTo>
                <a:lnTo>
                  <a:pt x="1327" y="0"/>
                </a:lnTo>
                <a:lnTo>
                  <a:pt x="1604" y="524"/>
                </a:lnTo>
                <a:lnTo>
                  <a:pt x="6" y="524"/>
                </a:lnTo>
                <a:lnTo>
                  <a:pt x="0" y="515"/>
                </a:lnTo>
                <a:lnTo>
                  <a:pt x="281" y="0"/>
                </a:lnTo>
                <a:close/>
              </a:path>
            </a:pathLst>
          </a:custGeom>
          <a:solidFill>
            <a:srgbClr val="969696">
              <a:lumMod val="60000"/>
              <a:lumOff val="40000"/>
            </a:srgbClr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35" name="Group 3"/>
          <p:cNvGrpSpPr/>
          <p:nvPr/>
        </p:nvGrpSpPr>
        <p:grpSpPr>
          <a:xfrm>
            <a:off x="2304653" y="4032175"/>
            <a:ext cx="1279904" cy="1316035"/>
            <a:chOff x="2227263" y="2427505"/>
            <a:chExt cx="1003300" cy="1044575"/>
          </a:xfrm>
        </p:grpSpPr>
        <p:sp>
          <p:nvSpPr>
            <p:cNvPr id="136" name="Freeform 9"/>
            <p:cNvSpPr/>
            <p:nvPr/>
          </p:nvSpPr>
          <p:spPr bwMode="auto">
            <a:xfrm>
              <a:off x="2230438" y="2427505"/>
              <a:ext cx="1000125" cy="227013"/>
            </a:xfrm>
            <a:custGeom>
              <a:gdLst>
                <a:gd fmla="*/ 630 w 630" name="T0"/>
                <a:gd fmla="*/ 0 h 143" name="T1"/>
                <a:gd fmla="*/ 553 w 630" name="T2"/>
                <a:gd fmla="*/ 143 h 143" name="T3"/>
                <a:gd fmla="*/ 0 w 630" name="T4"/>
                <a:gd fmla="*/ 143 h 143" name="T5"/>
                <a:gd fmla="*/ 630 w 630" name="T6"/>
                <a:gd fmla="*/ 0 h 14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3" w="630">
                  <a:moveTo>
                    <a:pt x="630" y="0"/>
                  </a:moveTo>
                  <a:lnTo>
                    <a:pt x="553" y="143"/>
                  </a:lnTo>
                  <a:lnTo>
                    <a:pt x="0" y="143"/>
                  </a:lnTo>
                  <a:lnTo>
                    <a:pt x="630" y="0"/>
                  </a:lnTo>
                  <a:close/>
                </a:path>
              </a:pathLst>
            </a:custGeom>
            <a:gradFill>
              <a:gsLst>
                <a:gs pos="1250">
                  <a:srgbClr val="969696">
                    <a:lumMod val="50000"/>
                  </a:srgbClr>
                </a:gs>
                <a:gs pos="37000">
                  <a:srgbClr val="969696">
                    <a:lumMod val="50000"/>
                  </a:srgbClr>
                </a:gs>
                <a:gs pos="75000">
                  <a:srgbClr val="000000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2227263" y="2654517"/>
              <a:ext cx="881063" cy="817563"/>
            </a:xfrm>
            <a:custGeom>
              <a:gdLst>
                <a:gd fmla="*/ 0 w 555" name="T0"/>
                <a:gd fmla="*/ 0 h 515" name="T1"/>
                <a:gd fmla="*/ 555 w 555" name="T2"/>
                <a:gd fmla="*/ 0 h 515" name="T3"/>
                <a:gd fmla="*/ 274 w 555" name="T4"/>
                <a:gd fmla="*/ 515 h 515" name="T5"/>
                <a:gd fmla="*/ 0 w 555" name="T6"/>
                <a:gd fmla="*/ 0 h 5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15" w="555">
                  <a:moveTo>
                    <a:pt x="0" y="0"/>
                  </a:moveTo>
                  <a:lnTo>
                    <a:pt x="555" y="0"/>
                  </a:lnTo>
                  <a:lnTo>
                    <a:pt x="274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138" name="Freeform 16"/>
          <p:cNvSpPr/>
          <p:nvPr/>
        </p:nvSpPr>
        <p:spPr bwMode="auto">
          <a:xfrm>
            <a:off x="3447961" y="3272179"/>
            <a:ext cx="3238239" cy="1048028"/>
          </a:xfrm>
          <a:custGeom>
            <a:gdLst>
              <a:gd fmla="*/ 283 w 1599" name="T0"/>
              <a:gd fmla="*/ 0 h 524" name="T1"/>
              <a:gd fmla="*/ 1322 w 1599" name="T2"/>
              <a:gd fmla="*/ 0 h 524" name="T3"/>
              <a:gd fmla="*/ 1599 w 1599" name="T4"/>
              <a:gd fmla="*/ 524 h 524" name="T5"/>
              <a:gd fmla="*/ 0 w 1599" name="T6"/>
              <a:gd fmla="*/ 524 h 524" name="T7"/>
              <a:gd fmla="*/ 283 w 1599" name="T8"/>
              <a:gd fmla="*/ 0 h 5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4" w="1599">
                <a:moveTo>
                  <a:pt x="283" y="0"/>
                </a:moveTo>
                <a:lnTo>
                  <a:pt x="1322" y="0"/>
                </a:lnTo>
                <a:lnTo>
                  <a:pt x="1599" y="524"/>
                </a:lnTo>
                <a:lnTo>
                  <a:pt x="0" y="524"/>
                </a:lnTo>
                <a:lnTo>
                  <a:pt x="28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39" name="Group 2"/>
          <p:cNvGrpSpPr/>
          <p:nvPr/>
        </p:nvGrpSpPr>
        <p:grpSpPr>
          <a:xfrm>
            <a:off x="2876705" y="2980171"/>
            <a:ext cx="1300156" cy="1340036"/>
            <a:chOff x="2676525" y="1571842"/>
            <a:chExt cx="1019175" cy="1063625"/>
          </a:xfrm>
        </p:grpSpPr>
        <p:sp>
          <p:nvSpPr>
            <p:cNvPr id="140" name="Freeform 10"/>
            <p:cNvSpPr/>
            <p:nvPr/>
          </p:nvSpPr>
          <p:spPr bwMode="auto">
            <a:xfrm>
              <a:off x="2676525" y="1571842"/>
              <a:ext cx="1019175" cy="231775"/>
            </a:xfrm>
            <a:custGeom>
              <a:gdLst>
                <a:gd fmla="*/ 642 w 642" name="T0"/>
                <a:gd fmla="*/ 0 h 146" name="T1"/>
                <a:gd fmla="*/ 562 w 642" name="T2"/>
                <a:gd fmla="*/ 146 h 146" name="T3"/>
                <a:gd fmla="*/ 0 w 642" name="T4"/>
                <a:gd fmla="*/ 146 h 146" name="T5"/>
                <a:gd fmla="*/ 642 w 642" name="T6"/>
                <a:gd fmla="*/ 0 h 1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6" w="642">
                  <a:moveTo>
                    <a:pt x="642" y="0"/>
                  </a:moveTo>
                  <a:lnTo>
                    <a:pt x="562" y="146"/>
                  </a:lnTo>
                  <a:lnTo>
                    <a:pt x="0" y="146"/>
                  </a:lnTo>
                  <a:lnTo>
                    <a:pt x="642" y="0"/>
                  </a:lnTo>
                  <a:close/>
                </a:path>
              </a:pathLst>
            </a:custGeom>
            <a:gradFill>
              <a:gsLst>
                <a:gs pos="1250">
                  <a:srgbClr val="969696">
                    <a:lumMod val="75000"/>
                  </a:srgbClr>
                </a:gs>
                <a:gs pos="37000">
                  <a:srgbClr val="969696">
                    <a:lumMod val="75000"/>
                  </a:srgbClr>
                </a:gs>
                <a:gs pos="75000">
                  <a:srgbClr val="000000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41" name="Freeform 17"/>
            <p:cNvSpPr/>
            <p:nvPr/>
          </p:nvSpPr>
          <p:spPr bwMode="auto">
            <a:xfrm>
              <a:off x="2676525" y="1803617"/>
              <a:ext cx="892175" cy="831850"/>
            </a:xfrm>
            <a:custGeom>
              <a:gdLst>
                <a:gd fmla="*/ 0 w 562" name="T0"/>
                <a:gd fmla="*/ 0 h 524" name="T1"/>
                <a:gd fmla="*/ 562 w 562" name="T2"/>
                <a:gd fmla="*/ 0 h 524" name="T3"/>
                <a:gd fmla="*/ 279 w 562" name="T4"/>
                <a:gd fmla="*/ 524 h 524" name="T5"/>
                <a:gd fmla="*/ 278 w 562" name="T6"/>
                <a:gd fmla="*/ 524 h 524" name="T7"/>
                <a:gd fmla="*/ 0 w 562" name="T8"/>
                <a:gd fmla="*/ 0 h 5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4" w="562">
                  <a:moveTo>
                    <a:pt x="0" y="0"/>
                  </a:moveTo>
                  <a:lnTo>
                    <a:pt x="562" y="0"/>
                  </a:lnTo>
                  <a:lnTo>
                    <a:pt x="279" y="524"/>
                  </a:lnTo>
                  <a:lnTo>
                    <a:pt x="278" y="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lumMod val="60000"/>
                <a:lumOff val="40000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142" name="Freeform 18"/>
          <p:cNvSpPr/>
          <p:nvPr/>
        </p:nvSpPr>
        <p:spPr bwMode="auto">
          <a:xfrm>
            <a:off x="3983592" y="2229797"/>
            <a:ext cx="3238239" cy="1046029"/>
          </a:xfrm>
          <a:custGeom>
            <a:gdLst>
              <a:gd fmla="*/ 285 w 1599" name="T0"/>
              <a:gd fmla="*/ 0 h 523" name="T1"/>
              <a:gd fmla="*/ 1320 w 1599" name="T2"/>
              <a:gd fmla="*/ 0 h 523" name="T3"/>
              <a:gd fmla="*/ 1599 w 1599" name="T4"/>
              <a:gd fmla="*/ 523 h 523" name="T5"/>
              <a:gd fmla="*/ 0 w 1599" name="T6"/>
              <a:gd fmla="*/ 523 h 523" name="T7"/>
              <a:gd fmla="*/ 285 w 1599" name="T8"/>
              <a:gd fmla="*/ 0 h 5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3" w="1599">
                <a:moveTo>
                  <a:pt x="285" y="0"/>
                </a:moveTo>
                <a:lnTo>
                  <a:pt x="1320" y="0"/>
                </a:lnTo>
                <a:lnTo>
                  <a:pt x="1599" y="523"/>
                </a:lnTo>
                <a:lnTo>
                  <a:pt x="0" y="523"/>
                </a:lnTo>
                <a:lnTo>
                  <a:pt x="28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43" name="Group 1"/>
          <p:cNvGrpSpPr/>
          <p:nvPr/>
        </p:nvGrpSpPr>
        <p:grpSpPr>
          <a:xfrm>
            <a:off x="3452769" y="1920234"/>
            <a:ext cx="1300156" cy="1336037"/>
            <a:chOff x="3136900" y="724117"/>
            <a:chExt cx="1019175" cy="1060451"/>
          </a:xfrm>
        </p:grpSpPr>
        <p:sp>
          <p:nvSpPr>
            <p:cNvPr id="144" name="Freeform 11"/>
            <p:cNvSpPr/>
            <p:nvPr/>
          </p:nvSpPr>
          <p:spPr bwMode="auto">
            <a:xfrm>
              <a:off x="3136900" y="724117"/>
              <a:ext cx="1019175" cy="230188"/>
            </a:xfrm>
            <a:custGeom>
              <a:gdLst>
                <a:gd fmla="*/ 642 w 642" name="T0"/>
                <a:gd fmla="*/ 0 h 145" name="T1"/>
                <a:gd fmla="*/ 564 w 642" name="T2"/>
                <a:gd fmla="*/ 145 h 145" name="T3"/>
                <a:gd fmla="*/ 0 w 642" name="T4"/>
                <a:gd fmla="*/ 145 h 145" name="T5"/>
                <a:gd fmla="*/ 642 w 642" name="T6"/>
                <a:gd fmla="*/ 0 h 14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5" w="642">
                  <a:moveTo>
                    <a:pt x="642" y="0"/>
                  </a:moveTo>
                  <a:lnTo>
                    <a:pt x="564" y="145"/>
                  </a:lnTo>
                  <a:lnTo>
                    <a:pt x="0" y="145"/>
                  </a:lnTo>
                  <a:lnTo>
                    <a:pt x="642" y="0"/>
                  </a:lnTo>
                  <a:close/>
                </a:path>
              </a:pathLst>
            </a:custGeom>
            <a:gradFill>
              <a:gsLst>
                <a:gs pos="1250">
                  <a:schemeClr val="bg1">
                    <a:alpha val="81000"/>
                  </a:schemeClr>
                </a:gs>
                <a:gs pos="30000">
                  <a:schemeClr val="bg1"/>
                </a:gs>
                <a:gs pos="98000">
                  <a:schemeClr val="bg1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45" name="Freeform 19"/>
            <p:cNvSpPr/>
            <p:nvPr/>
          </p:nvSpPr>
          <p:spPr bwMode="auto">
            <a:xfrm>
              <a:off x="3136900" y="954305"/>
              <a:ext cx="895350" cy="830263"/>
            </a:xfrm>
            <a:custGeom>
              <a:gdLst>
                <a:gd fmla="*/ 0 w 564" name="T0"/>
                <a:gd fmla="*/ 0 h 523" name="T1"/>
                <a:gd fmla="*/ 564 w 564" name="T2"/>
                <a:gd fmla="*/ 0 h 523" name="T3"/>
                <a:gd fmla="*/ 279 w 564" name="T4"/>
                <a:gd fmla="*/ 523 h 523" name="T5"/>
                <a:gd fmla="*/ 277 w 564" name="T6"/>
                <a:gd fmla="*/ 523 h 523" name="T7"/>
                <a:gd fmla="*/ 0 w 564" name="T8"/>
                <a:gd fmla="*/ 0 h 5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3" w="564">
                  <a:moveTo>
                    <a:pt x="0" y="0"/>
                  </a:moveTo>
                  <a:lnTo>
                    <a:pt x="564" y="0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146" name="Freeform 20"/>
          <p:cNvSpPr/>
          <p:nvPr/>
        </p:nvSpPr>
        <p:spPr bwMode="auto">
          <a:xfrm>
            <a:off x="6627254" y="2229797"/>
            <a:ext cx="3238239" cy="1046029"/>
          </a:xfrm>
          <a:custGeom>
            <a:gdLst>
              <a:gd fmla="*/ 0 w 1599" name="T0"/>
              <a:gd fmla="*/ 0 h 523" name="T1"/>
              <a:gd fmla="*/ 1599 w 1599" name="T2"/>
              <a:gd fmla="*/ 0 h 523" name="T3"/>
              <a:gd fmla="*/ 1314 w 1599" name="T4"/>
              <a:gd fmla="*/ 523 h 523" name="T5"/>
              <a:gd fmla="*/ 277 w 1599" name="T6"/>
              <a:gd fmla="*/ 523 h 523" name="T7"/>
              <a:gd fmla="*/ 0 w 1599" name="T8"/>
              <a:gd fmla="*/ 0 h 5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3" w="1599">
                <a:moveTo>
                  <a:pt x="0" y="0"/>
                </a:moveTo>
                <a:lnTo>
                  <a:pt x="1599" y="0"/>
                </a:lnTo>
                <a:lnTo>
                  <a:pt x="1314" y="523"/>
                </a:lnTo>
                <a:lnTo>
                  <a:pt x="277" y="5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48" name="Freeform 22"/>
          <p:cNvSpPr/>
          <p:nvPr/>
        </p:nvSpPr>
        <p:spPr bwMode="auto">
          <a:xfrm>
            <a:off x="6123198" y="3272179"/>
            <a:ext cx="3238239" cy="1048028"/>
          </a:xfrm>
          <a:custGeom>
            <a:gdLst>
              <a:gd fmla="*/ 0 w 1599" name="T0"/>
              <a:gd fmla="*/ 0 h 524" name="T1"/>
              <a:gd fmla="*/ 1599 w 1599" name="T2"/>
              <a:gd fmla="*/ 0 h 524" name="T3"/>
              <a:gd fmla="*/ 1316 w 1599" name="T4"/>
              <a:gd fmla="*/ 524 h 524" name="T5"/>
              <a:gd fmla="*/ 279 w 1599" name="T6"/>
              <a:gd fmla="*/ 524 h 524" name="T7"/>
              <a:gd fmla="*/ 0 w 1599" name="T8"/>
              <a:gd fmla="*/ 0 h 5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4" w="1599">
                <a:moveTo>
                  <a:pt x="0" y="0"/>
                </a:moveTo>
                <a:lnTo>
                  <a:pt x="1599" y="0"/>
                </a:lnTo>
                <a:lnTo>
                  <a:pt x="1316" y="524"/>
                </a:lnTo>
                <a:lnTo>
                  <a:pt x="279" y="5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50" name="Freeform 24"/>
          <p:cNvSpPr/>
          <p:nvPr/>
        </p:nvSpPr>
        <p:spPr bwMode="auto">
          <a:xfrm>
            <a:off x="5551184" y="4318182"/>
            <a:ext cx="3234189" cy="1048028"/>
          </a:xfrm>
          <a:custGeom>
            <a:gdLst>
              <a:gd fmla="*/ 0 w 1597" name="T0"/>
              <a:gd fmla="*/ 0 h 524" name="T1"/>
              <a:gd fmla="*/ 1597 w 1597" name="T2"/>
              <a:gd fmla="*/ 0 h 524" name="T3"/>
              <a:gd fmla="*/ 1314 w 1597" name="T4"/>
              <a:gd fmla="*/ 524 h 524" name="T5"/>
              <a:gd fmla="*/ 278 w 1597" name="T6"/>
              <a:gd fmla="*/ 524 h 524" name="T7"/>
              <a:gd fmla="*/ 0 w 1597" name="T8"/>
              <a:gd fmla="*/ 0 h 5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4" w="1596">
                <a:moveTo>
                  <a:pt x="0" y="0"/>
                </a:moveTo>
                <a:lnTo>
                  <a:pt x="1597" y="0"/>
                </a:lnTo>
                <a:lnTo>
                  <a:pt x="1314" y="524"/>
                </a:lnTo>
                <a:lnTo>
                  <a:pt x="278" y="524"/>
                </a:lnTo>
                <a:lnTo>
                  <a:pt x="0" y="0"/>
                </a:lnTo>
                <a:close/>
              </a:path>
            </a:pathLst>
          </a:custGeom>
          <a:solidFill>
            <a:srgbClr val="969696">
              <a:lumMod val="40000"/>
              <a:lumOff val="60000"/>
            </a:srgbClr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56" name="Rectangle 21"/>
          <p:cNvSpPr/>
          <p:nvPr/>
        </p:nvSpPr>
        <p:spPr bwMode="auto">
          <a:xfrm>
            <a:off x="4698221" y="2378783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grpSp>
        <p:nvGrpSpPr>
          <p:cNvPr id="157" name="Group 9"/>
          <p:cNvGrpSpPr/>
          <p:nvPr/>
        </p:nvGrpSpPr>
        <p:grpSpPr>
          <a:xfrm>
            <a:off x="3773984" y="2342065"/>
            <a:ext cx="419210" cy="434263"/>
            <a:chOff x="3415505" y="1058936"/>
            <a:chExt cx="328613" cy="344687"/>
          </a:xfrm>
        </p:grpSpPr>
        <p:sp>
          <p:nvSpPr>
            <p:cNvPr id="158" name="Oval 20"/>
            <p:cNvSpPr/>
            <p:nvPr/>
          </p:nvSpPr>
          <p:spPr bwMode="auto">
            <a:xfrm>
              <a:off x="3419672" y="1058936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59" name="Rectangle 22"/>
            <p:cNvSpPr/>
            <p:nvPr/>
          </p:nvSpPr>
          <p:spPr bwMode="auto">
            <a:xfrm>
              <a:off x="3415505" y="1079772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1</a:t>
              </a:r>
            </a:p>
          </p:txBody>
        </p:sp>
      </p:grpSp>
      <p:sp>
        <p:nvSpPr>
          <p:cNvPr id="160" name="Rectangle 21"/>
          <p:cNvSpPr/>
          <p:nvPr/>
        </p:nvSpPr>
        <p:spPr bwMode="auto">
          <a:xfrm>
            <a:off x="7446627" y="2378783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161" name="Rectangle 21"/>
          <p:cNvSpPr/>
          <p:nvPr/>
        </p:nvSpPr>
        <p:spPr bwMode="auto">
          <a:xfrm>
            <a:off x="4165755" y="348432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grpSp>
        <p:nvGrpSpPr>
          <p:cNvPr id="162" name="Group 11"/>
          <p:cNvGrpSpPr/>
          <p:nvPr/>
        </p:nvGrpSpPr>
        <p:grpSpPr>
          <a:xfrm>
            <a:off x="3240754" y="3456108"/>
            <a:ext cx="419210" cy="432049"/>
            <a:chOff x="2961898" y="1949614"/>
            <a:chExt cx="328613" cy="342931"/>
          </a:xfrm>
        </p:grpSpPr>
        <p:sp>
          <p:nvSpPr>
            <p:cNvPr id="163" name="Oval 20"/>
            <p:cNvSpPr/>
            <p:nvPr/>
          </p:nvSpPr>
          <p:spPr bwMode="auto">
            <a:xfrm>
              <a:off x="2961904" y="1949614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64" name="Rectangle 22"/>
            <p:cNvSpPr/>
            <p:nvPr/>
          </p:nvSpPr>
          <p:spPr bwMode="auto">
            <a:xfrm>
              <a:off x="2961898" y="1968694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2</a:t>
              </a:r>
            </a:p>
          </p:txBody>
        </p:sp>
      </p:grpSp>
      <p:sp>
        <p:nvSpPr>
          <p:cNvPr id="165" name="Rectangle 21"/>
          <p:cNvSpPr/>
          <p:nvPr/>
        </p:nvSpPr>
        <p:spPr bwMode="auto">
          <a:xfrm>
            <a:off x="6914161" y="348432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166" name="Rectangle 21"/>
          <p:cNvSpPr/>
          <p:nvPr/>
        </p:nvSpPr>
        <p:spPr bwMode="auto">
          <a:xfrm>
            <a:off x="3582489" y="455804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grpSp>
        <p:nvGrpSpPr>
          <p:cNvPr id="167" name="Group 13"/>
          <p:cNvGrpSpPr/>
          <p:nvPr/>
        </p:nvGrpSpPr>
        <p:grpSpPr>
          <a:xfrm>
            <a:off x="2677531" y="4464223"/>
            <a:ext cx="419210" cy="480023"/>
            <a:chOff x="2502704" y="2788676"/>
            <a:chExt cx="328613" cy="381008"/>
          </a:xfrm>
        </p:grpSpPr>
        <p:sp>
          <p:nvSpPr>
            <p:cNvPr id="168" name="Oval 20"/>
            <p:cNvSpPr/>
            <p:nvPr/>
          </p:nvSpPr>
          <p:spPr bwMode="auto">
            <a:xfrm>
              <a:off x="2506871" y="2788676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69" name="Rectangle 22"/>
            <p:cNvSpPr/>
            <p:nvPr/>
          </p:nvSpPr>
          <p:spPr bwMode="auto">
            <a:xfrm>
              <a:off x="2502704" y="2845833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3</a:t>
              </a:r>
            </a:p>
          </p:txBody>
        </p:sp>
      </p:grpSp>
      <p:sp>
        <p:nvSpPr>
          <p:cNvPr id="170" name="Rectangle 21"/>
          <p:cNvSpPr/>
          <p:nvPr/>
        </p:nvSpPr>
        <p:spPr bwMode="auto">
          <a:xfrm>
            <a:off x="6330894" y="455804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19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  <p:sp>
        <p:nvSpPr>
          <p:cNvPr id="19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3828205409"/>
      </p:ext>
    </p:extLst>
  </p:cSld>
  <p:clrMapOvr>
    <a:masterClrMapping/>
  </p:clrMapOvr>
  <mc:AlternateContent>
    <mc:Choice Requires="p15">
      <p:transition p14:dur="125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9"/>
      <p:bldP grpId="0" spid="134"/>
      <p:bldP grpId="0" spid="138"/>
      <p:bldP grpId="0" spid="142"/>
      <p:bldP grpId="0" spid="146"/>
      <p:bldP grpId="0" spid="148"/>
      <p:bldP grpId="0" spid="150"/>
      <p:bldP grpId="0" spid="156"/>
      <p:bldP grpId="0" spid="160"/>
      <p:bldP grpId="0" spid="161"/>
      <p:bldP grpId="0" spid="165"/>
      <p:bldP grpId="0" spid="166"/>
      <p:bldP grpId="0" spid="170"/>
      <p:bldP grpId="0" spid="198"/>
      <p:bldP grpId="0" spid="199"/>
    </p:bldLst>
  </p:timing>
  <p:extLst mod="1"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16"/>
          <p:cNvSpPr/>
          <p:nvPr/>
        </p:nvSpPr>
        <p:spPr>
          <a:xfrm>
            <a:off x="-43542" y="2878012"/>
            <a:ext cx="11565617" cy="1173994"/>
          </a:xfrm>
          <a:prstGeom prst="rect">
            <a:avLst/>
          </a:prstGeom>
          <a:solidFill>
            <a:schemeClr val="bg1">
              <a:alpha val="72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54972" lIns="109944" rIns="109944" rtlCol="0" tIns="54972"/>
          <a:lstStyle/>
          <a:p>
            <a:pPr algn="ctr">
              <a:defRPr/>
            </a:pPr>
            <a:endParaRPr kern="0" lang="id-ID" sz="1600">
              <a:solidFill>
                <a:prstClr val="white"/>
              </a:solidFill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3831256" y="3515614"/>
            <a:ext cx="3877488" cy="384264"/>
          </a:xfrm>
          <a:prstGeom prst="rect">
            <a:avLst/>
          </a:prstGeom>
        </p:spPr>
        <p:txBody>
          <a:bodyPr bIns="54972" lIns="109944" rIns="109944" tIns="54972" wrap="none">
            <a:spAutoFit/>
          </a:bodyPr>
          <a:lstStyle/>
          <a:p>
            <a:pPr defTabSz="1176924"/>
            <a:r>
              <a: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输入你的文本内容输入你的文本内容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1240" y="3014811"/>
            <a:ext cx="4855388" cy="597624"/>
          </a:xfrm>
          <a:prstGeom prst="rect">
            <a:avLst/>
          </a:prstGeom>
          <a:noFill/>
        </p:spPr>
        <p:txBody>
          <a:bodyPr bIns="54972" lIns="109944" rIns="109944" rtlCol="0" tIns="54972" wrap="none">
            <a:spAutoFit/>
          </a:bodyPr>
          <a:lstStyle>
            <a:defPPr>
              <a:defRPr lang="zh-CN"/>
            </a:defPPr>
            <a:lvl1pPr algn="just">
              <a:defRPr b="1" sz="3200">
                <a:solidFill>
                  <a:srgbClr val="FF6D6D"/>
                </a:solidFill>
                <a:latin charset="0" panose="020b0003030101060003" pitchFamily="34" typeface="Raleway"/>
              </a:defRPr>
            </a:lvl1pPr>
          </a:lstStyle>
          <a:p>
            <a:pPr defTabSz="1176924"/>
            <a:r>
              <a:rPr altLang="zh-CN" lang="en-US" smtClean="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2018年工作汇报PPT模板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4613" y="1655911"/>
            <a:ext cx="4188638" cy="1207224"/>
          </a:xfrm>
          <a:prstGeom prst="rect">
            <a:avLst/>
          </a:prstGeom>
          <a:noFill/>
        </p:spPr>
        <p:txBody>
          <a:bodyPr bIns="54972" lIns="109944" rIns="109944" rtlCol="0" tIns="54972" wrap="none">
            <a:spAutoFit/>
          </a:bodyPr>
          <a:lstStyle>
            <a:defPPr>
              <a:defRPr lang="zh-CN"/>
            </a:defPPr>
            <a:lvl1pPr algn="just">
              <a:defRPr b="1" sz="3200">
                <a:solidFill>
                  <a:srgbClr val="FF6D6D"/>
                </a:solidFill>
                <a:latin charset="0" panose="020b0003030101060003" pitchFamily="34" typeface="Raleway"/>
              </a:defRPr>
            </a:lvl1pPr>
          </a:lstStyle>
          <a:p>
            <a:pPr defTabSz="1176924"/>
            <a:r>
              <a:rPr altLang="zh-CN" lang="en-US" sz="72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THANKS</a:t>
            </a:r>
          </a:p>
        </p:txBody>
      </p:sp>
    </p:spTree>
    <p:extLst>
      <p:ext uri="{BB962C8B-B14F-4D97-AF65-F5344CB8AC3E}">
        <p14:creationId val="2593268340"/>
      </p:ext>
    </p:extLst>
  </p:cSld>
  <p:clrMapOvr>
    <a:masterClrMapping/>
  </p:clrMapOvr>
  <mc:AlternateContent>
    <mc:Choice Requires="p15">
      <p:transition p14:dur="125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1"/>
      <p:bldP grpId="0" spid="12"/>
    </p:bldLst>
  </p:timing>
  <p:extLst mod="1"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876077" y="3528119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40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8" name="Rectangle 2"/>
          <p:cNvSpPr/>
          <p:nvPr/>
        </p:nvSpPr>
        <p:spPr bwMode="auto">
          <a:xfrm>
            <a:off x="1440557" y="4104183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此处添加详细文本描述，建议与标题相关并符合整体语言风格，语言描述尽量简洁生动。尽量将每页幻灯片的字数控制在200字以内，据统计每页幻灯片的最好控制在5分钟之内。 此处添加详细文本描述，建议与标题相关并符合整体语言风格</a:t>
            </a: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69888" y="3528119"/>
            <a:ext cx="2877985" cy="3532892"/>
          </a:xfrm>
          <a:prstGeom prst="rect">
            <a:avLst/>
          </a:prstGeom>
        </p:spPr>
      </p:pic>
      <p:sp>
        <p:nvSpPr>
          <p:cNvPr id="9" name="Freeform 15">
            <a:extLst>
              <a:ext uri="{FF2B5EF4-FFF2-40B4-BE49-F238E27FC236}">
                <a16:creationId xmlns:a16="http://schemas.microsoft.com/office/drawing/2014/main" id="{B835F662-A578-457A-A621-41D61D498193}"/>
              </a:ext>
            </a:extLst>
          </p:cNvPr>
          <p:cNvSpPr/>
          <p:nvPr/>
        </p:nvSpPr>
        <p:spPr bwMode="auto">
          <a:xfrm>
            <a:off x="4711569" y="1459468"/>
            <a:ext cx="2000086" cy="1744332"/>
          </a:xfrm>
          <a:custGeom>
            <a:gdLst>
              <a:gd fmla="*/ 77 w 1306" name="T0"/>
              <a:gd fmla="*/ 0 h 1306" name="T1"/>
              <a:gd fmla="*/ 1231 w 1306" name="T2"/>
              <a:gd fmla="*/ 0 h 1306" name="T3"/>
              <a:gd fmla="*/ 1254 w 1306" name="T4"/>
              <a:gd fmla="*/ 4 h 1306" name="T5"/>
              <a:gd fmla="*/ 1275 w 1306" name="T6"/>
              <a:gd fmla="*/ 16 h 1306" name="T7"/>
              <a:gd fmla="*/ 1292 w 1306" name="T8"/>
              <a:gd fmla="*/ 32 h 1306" name="T9"/>
              <a:gd fmla="*/ 1303 w 1306" name="T10"/>
              <a:gd fmla="*/ 53 h 1306" name="T11"/>
              <a:gd fmla="*/ 1306 w 1306" name="T12"/>
              <a:gd fmla="*/ 77 h 1306" name="T13"/>
              <a:gd fmla="*/ 1306 w 1306" name="T14"/>
              <a:gd fmla="*/ 1231 h 1306" name="T15"/>
              <a:gd fmla="*/ 1303 w 1306" name="T16"/>
              <a:gd fmla="*/ 1254 h 1306" name="T17"/>
              <a:gd fmla="*/ 1292 w 1306" name="T18"/>
              <a:gd fmla="*/ 1275 h 1306" name="T19"/>
              <a:gd fmla="*/ 1275 w 1306" name="T20"/>
              <a:gd fmla="*/ 1292 h 1306" name="T21"/>
              <a:gd fmla="*/ 1254 w 1306" name="T22"/>
              <a:gd fmla="*/ 1303 h 1306" name="T23"/>
              <a:gd fmla="*/ 1231 w 1306" name="T24"/>
              <a:gd fmla="*/ 1306 h 1306" name="T25"/>
              <a:gd fmla="*/ 77 w 1306" name="T26"/>
              <a:gd fmla="*/ 1306 h 1306" name="T27"/>
              <a:gd fmla="*/ 53 w 1306" name="T28"/>
              <a:gd fmla="*/ 1303 h 1306" name="T29"/>
              <a:gd fmla="*/ 32 w 1306" name="T30"/>
              <a:gd fmla="*/ 1292 h 1306" name="T31"/>
              <a:gd fmla="*/ 16 w 1306" name="T32"/>
              <a:gd fmla="*/ 1275 h 1306" name="T33"/>
              <a:gd fmla="*/ 4 w 1306" name="T34"/>
              <a:gd fmla="*/ 1254 h 1306" name="T35"/>
              <a:gd fmla="*/ 0 w 1306" name="T36"/>
              <a:gd fmla="*/ 1231 h 1306" name="T37"/>
              <a:gd fmla="*/ 0 w 1306" name="T38"/>
              <a:gd fmla="*/ 77 h 1306" name="T39"/>
              <a:gd fmla="*/ 4 w 1306" name="T40"/>
              <a:gd fmla="*/ 53 h 1306" name="T41"/>
              <a:gd fmla="*/ 16 w 1306" name="T42"/>
              <a:gd fmla="*/ 32 h 1306" name="T43"/>
              <a:gd fmla="*/ 32 w 1306" name="T44"/>
              <a:gd fmla="*/ 16 h 1306" name="T45"/>
              <a:gd fmla="*/ 53 w 1306" name="T46"/>
              <a:gd fmla="*/ 4 h 1306" name="T47"/>
              <a:gd fmla="*/ 77 w 1306" name="T48"/>
              <a:gd fmla="*/ 0 h 1306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306" w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57150">
            <a:solidFill>
              <a:schemeClr val="tx2">
                <a:lumMod val="75000"/>
              </a:schemeClr>
            </a:solidFill>
            <a:prstDash val="solid"/>
            <a:round/>
          </a:ln>
          <a:effectLst>
            <a:outerShdw algn="tl" blurRad="177800" dir="2700000" dist="203200" rotWithShape="0">
              <a:prstClr val="black">
                <a:alpha val="40000"/>
              </a:prstClr>
            </a:outerShdw>
          </a:effectLst>
        </p:spPr>
        <p:txBody>
          <a:bodyPr anchor="ctr" anchorCtr="1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8344">
              <a:solidFill>
                <a:srgbClr val="AE002B"/>
              </a:solidFill>
              <a:latin charset="0" panose="020b0806030902050204" pitchFamily="34" typeface="Impact"/>
              <a:ea charset="-122" panose="020b0503020204020204" pitchFamily="34" typeface="微软雅黑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813B6D-4174-44EA-B922-C761B898EF7E}"/>
              </a:ext>
            </a:extLst>
          </p:cNvPr>
          <p:cNvSpPr txBox="1"/>
          <p:nvPr/>
        </p:nvSpPr>
        <p:spPr>
          <a:xfrm>
            <a:off x="4976322" y="1592184"/>
            <a:ext cx="1341562" cy="147873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103">
                <a:solidFill>
                  <a:schemeClr val="bg1">
                    <a:lumMod val="65000"/>
                    <a:lumOff val="3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01</a:t>
            </a:r>
          </a:p>
        </p:txBody>
      </p:sp>
    </p:spTree>
    <p:extLst>
      <p:ext uri="{BB962C8B-B14F-4D97-AF65-F5344CB8AC3E}">
        <p14:creationId val="1812952700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</p:bldLst>
  </p:timing>
  <p:extLst mod="1"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8" name="Freeform 2"/>
          <p:cNvSpPr/>
          <p:nvPr/>
        </p:nvSpPr>
        <p:spPr>
          <a:xfrm>
            <a:off x="4396092" y="1922118"/>
            <a:ext cx="2792757" cy="2758128"/>
          </a:xfrm>
          <a:custGeom>
            <a:gdLst>
              <a:gd fmla="*/ 0 w 2189205" name="connsiteX0"/>
              <a:gd fmla="*/ 1094603 h 2189205" name="connsiteY0"/>
              <a:gd fmla="*/ 1094603 w 2189205" name="connsiteX1"/>
              <a:gd fmla="*/ 0 h 2189205" name="connsiteY1"/>
              <a:gd fmla="*/ 2189206 w 2189205" name="connsiteX2"/>
              <a:gd fmla="*/ 1094603 h 2189205" name="connsiteY2"/>
              <a:gd fmla="*/ 1094603 w 2189205" name="connsiteX3"/>
              <a:gd fmla="*/ 2189206 h 2189205" name="connsiteY3"/>
              <a:gd fmla="*/ 0 w 2189205" name="connsiteX4"/>
              <a:gd fmla="*/ 1094603 h 218920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189205" w="2189205">
                <a:moveTo>
                  <a:pt x="0" y="1094603"/>
                </a:moveTo>
                <a:cubicBezTo>
                  <a:pt x="0" y="490070"/>
                  <a:pt x="490070" y="0"/>
                  <a:pt x="1094603" y="0"/>
                </a:cubicBezTo>
                <a:cubicBezTo>
                  <a:pt x="1699136" y="0"/>
                  <a:pt x="2189206" y="490070"/>
                  <a:pt x="2189206" y="1094603"/>
                </a:cubicBezTo>
                <a:cubicBezTo>
                  <a:pt x="2189206" y="1699136"/>
                  <a:pt x="1699136" y="2189206"/>
                  <a:pt x="1094603" y="2189206"/>
                </a:cubicBezTo>
                <a:cubicBezTo>
                  <a:pt x="490070" y="2189206"/>
                  <a:pt x="0" y="1699136"/>
                  <a:pt x="0" y="1094603"/>
                </a:cubicBezTo>
                <a:close/>
              </a:path>
            </a:pathLst>
          </a:custGeom>
          <a:solidFill>
            <a:srgbClr val="969696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2485067" lIns="1182381" numCol="1" rIns="1182381" spcCol="1718" spcFirstLastPara="0" tIns="263570" vert="horz" wrap="square">
            <a:noAutofit/>
          </a:bodyPr>
          <a:lstStyle/>
          <a:p>
            <a:pPr algn="ctr" defTabSz="72169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ern="0" lang="en-US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25%</a:t>
            </a:r>
          </a:p>
        </p:txBody>
      </p:sp>
      <p:sp>
        <p:nvSpPr>
          <p:cNvPr id="139" name="Freeform 4"/>
          <p:cNvSpPr/>
          <p:nvPr/>
        </p:nvSpPr>
        <p:spPr>
          <a:xfrm>
            <a:off x="4675368" y="2473744"/>
            <a:ext cx="2234205" cy="2206502"/>
          </a:xfrm>
          <a:custGeom>
            <a:gdLst>
              <a:gd fmla="*/ 0 w 1751364" name="connsiteX0"/>
              <a:gd fmla="*/ 875682 h 1751364" name="connsiteY0"/>
              <a:gd fmla="*/ 875682 w 1751364" name="connsiteX1"/>
              <a:gd fmla="*/ 0 h 1751364" name="connsiteY1"/>
              <a:gd fmla="*/ 1751364 w 1751364" name="connsiteX2"/>
              <a:gd fmla="*/ 875682 h 1751364" name="connsiteY2"/>
              <a:gd fmla="*/ 875682 w 1751364" name="connsiteX3"/>
              <a:gd fmla="*/ 1751364 h 1751364" name="connsiteY3"/>
              <a:gd fmla="*/ 0 w 1751364" name="connsiteX4"/>
              <a:gd fmla="*/ 875682 h 175136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51364" w="1751364">
                <a:moveTo>
                  <a:pt x="0" y="875682"/>
                </a:moveTo>
                <a:cubicBezTo>
                  <a:pt x="0" y="392056"/>
                  <a:pt x="392056" y="0"/>
                  <a:pt x="875682" y="0"/>
                </a:cubicBezTo>
                <a:cubicBezTo>
                  <a:pt x="1359308" y="0"/>
                  <a:pt x="1751364" y="392056"/>
                  <a:pt x="1751364" y="875682"/>
                </a:cubicBezTo>
                <a:cubicBezTo>
                  <a:pt x="1751364" y="1359308"/>
                  <a:pt x="1359308" y="1751364"/>
                  <a:pt x="875682" y="1751364"/>
                </a:cubicBezTo>
                <a:cubicBezTo>
                  <a:pt x="392056" y="1751364"/>
                  <a:pt x="0" y="1359308"/>
                  <a:pt x="0" y="875682"/>
                </a:cubicBezTo>
                <a:close/>
              </a:path>
            </a:pathLst>
          </a:custGeom>
          <a:solidFill>
            <a:srgbClr val="7F7F7F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1916363" lIns="886181" numCol="1" rIns="886183" spcCol="1718" spcFirstLastPara="0" tIns="257646" vert="horz" wrap="square">
            <a:noAutofit/>
          </a:bodyPr>
          <a:lstStyle/>
          <a:p>
            <a:pPr algn="ctr" defTabSz="72169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ern="0" lang="en-US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36%</a:t>
            </a:r>
          </a:p>
        </p:txBody>
      </p:sp>
      <p:sp>
        <p:nvSpPr>
          <p:cNvPr id="140" name="Freeform 5"/>
          <p:cNvSpPr/>
          <p:nvPr/>
        </p:nvSpPr>
        <p:spPr>
          <a:xfrm>
            <a:off x="4954642" y="3025370"/>
            <a:ext cx="1675654" cy="1654877"/>
          </a:xfrm>
          <a:custGeom>
            <a:gdLst>
              <a:gd fmla="*/ 0 w 1313523" name="connsiteX0"/>
              <a:gd fmla="*/ 656762 h 1313523" name="connsiteY0"/>
              <a:gd fmla="*/ 656762 w 1313523" name="connsiteX1"/>
              <a:gd fmla="*/ 0 h 1313523" name="connsiteY1"/>
              <a:gd fmla="*/ 1313524 w 1313523" name="connsiteX2"/>
              <a:gd fmla="*/ 656762 h 1313523" name="connsiteY2"/>
              <a:gd fmla="*/ 656762 w 1313523" name="connsiteX3"/>
              <a:gd fmla="*/ 1313524 h 1313523" name="connsiteY3"/>
              <a:gd fmla="*/ 0 w 1313523" name="connsiteX4"/>
              <a:gd fmla="*/ 656762 h 131352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13523" w="1313523">
                <a:moveTo>
                  <a:pt x="0" y="656762"/>
                </a:moveTo>
                <a:cubicBezTo>
                  <a:pt x="0" y="294042"/>
                  <a:pt x="294042" y="0"/>
                  <a:pt x="656762" y="0"/>
                </a:cubicBezTo>
                <a:cubicBezTo>
                  <a:pt x="1019482" y="0"/>
                  <a:pt x="1313524" y="294042"/>
                  <a:pt x="1313524" y="656762"/>
                </a:cubicBezTo>
                <a:cubicBezTo>
                  <a:pt x="1313524" y="1019482"/>
                  <a:pt x="1019482" y="1313524"/>
                  <a:pt x="656762" y="1313524"/>
                </a:cubicBezTo>
                <a:cubicBezTo>
                  <a:pt x="294042" y="1313524"/>
                  <a:pt x="0" y="1019482"/>
                  <a:pt x="0" y="656762"/>
                </a:cubicBezTo>
                <a:close/>
              </a:path>
            </a:pathLst>
          </a:custGeom>
          <a:solidFill>
            <a:srgbClr val="00000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1359509" lIns="589982" numCol="1" rIns="589982" spcCol="1718" spcFirstLastPara="0" tIns="248760" vert="horz" wrap="square">
            <a:noAutofit/>
          </a:bodyPr>
          <a:lstStyle/>
          <a:p>
            <a:pPr algn="ctr" defTabSz="72169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ern="0" lang="en-US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15%</a:t>
            </a:r>
          </a:p>
        </p:txBody>
      </p:sp>
      <p:sp>
        <p:nvSpPr>
          <p:cNvPr id="141" name="Freeform 6"/>
          <p:cNvSpPr/>
          <p:nvPr/>
        </p:nvSpPr>
        <p:spPr>
          <a:xfrm>
            <a:off x="5233919" y="3576994"/>
            <a:ext cx="1117103" cy="1103252"/>
          </a:xfrm>
          <a:custGeom>
            <a:gdLst>
              <a:gd fmla="*/ 0 w 875682" name="connsiteX0"/>
              <a:gd fmla="*/ 437841 h 875682" name="connsiteY0"/>
              <a:gd fmla="*/ 437841 w 875682" name="connsiteX1"/>
              <a:gd fmla="*/ 0 h 875682" name="connsiteY1"/>
              <a:gd fmla="*/ 875682 w 875682" name="connsiteX2"/>
              <a:gd fmla="*/ 437841 h 875682" name="connsiteY2"/>
              <a:gd fmla="*/ 437841 w 875682" name="connsiteX3"/>
              <a:gd fmla="*/ 875682 h 875682" name="connsiteY3"/>
              <a:gd fmla="*/ 0 w 875682" name="connsiteX4"/>
              <a:gd fmla="*/ 437841 h 8756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75682" w="875682">
                <a:moveTo>
                  <a:pt x="0" y="437841"/>
                </a:moveTo>
                <a:cubicBezTo>
                  <a:pt x="0" y="196028"/>
                  <a:pt x="196028" y="0"/>
                  <a:pt x="437841" y="0"/>
                </a:cubicBezTo>
                <a:cubicBezTo>
                  <a:pt x="679654" y="0"/>
                  <a:pt x="875682" y="196028"/>
                  <a:pt x="875682" y="437841"/>
                </a:cubicBezTo>
                <a:cubicBezTo>
                  <a:pt x="875682" y="679654"/>
                  <a:pt x="679654" y="875682"/>
                  <a:pt x="437841" y="875682"/>
                </a:cubicBezTo>
                <a:cubicBezTo>
                  <a:pt x="196028" y="875682"/>
                  <a:pt x="0" y="679654"/>
                  <a:pt x="0" y="437841"/>
                </a:cubicBezTo>
                <a:close/>
              </a:path>
            </a:pathLst>
          </a:custGeom>
          <a:solidFill>
            <a:schemeClr val="tx1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11669" lIns="288981" numCol="1" rIns="288981" spcCol="1718" spcFirstLastPara="0" tIns="411671" vert="horz" wrap="square">
            <a:noAutofit/>
          </a:bodyPr>
          <a:lstStyle/>
          <a:p>
            <a:pPr algn="ctr" defTabSz="72169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ern="0" lang="en-US" sz="1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20%</a:t>
            </a:r>
          </a:p>
        </p:txBody>
      </p:sp>
      <p:grpSp>
        <p:nvGrpSpPr>
          <p:cNvPr id="142" name="Group 22"/>
          <p:cNvGrpSpPr/>
          <p:nvPr/>
        </p:nvGrpSpPr>
        <p:grpSpPr>
          <a:xfrm>
            <a:off x="864494" y="2285003"/>
            <a:ext cx="2215784" cy="948026"/>
            <a:chExt cx="2360" cy="1264"/>
          </a:xfrm>
        </p:grpSpPr>
        <p:sp>
          <p:nvSpPr>
            <p:cNvPr id="143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144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145" name="Freeform 25"/>
          <p:cNvSpPr/>
          <p:nvPr/>
        </p:nvSpPr>
        <p:spPr bwMode="auto">
          <a:xfrm>
            <a:off x="3351325" y="2168718"/>
            <a:ext cx="2079476" cy="472888"/>
          </a:xfrm>
          <a:custGeom>
            <a:gdLst>
              <a:gd fmla="*/ 0 w 21600" name="T0"/>
              <a:gd fmla="*/ 21600 h 21600" name="T1"/>
              <a:gd fmla="*/ 6860 w 21600" name="T2"/>
              <a:gd fmla="*/ 21600 h 21600" name="T3"/>
              <a:gd fmla="*/ 6860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B3B3B3"/>
            </a:solidFill>
            <a:prstDash val="solid"/>
            <a:miter lim="800000"/>
            <a:headEnd len="med" type="arrow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46" name="Group 41"/>
          <p:cNvGrpSpPr/>
          <p:nvPr/>
        </p:nvGrpSpPr>
        <p:grpSpPr>
          <a:xfrm>
            <a:off x="1266740" y="5040287"/>
            <a:ext cx="9137544" cy="837774"/>
            <a:chOff x="0" y="117"/>
            <a:chExt cx="12032" cy="1117"/>
          </a:xfrm>
        </p:grpSpPr>
        <p:sp>
          <p:nvSpPr>
            <p:cNvPr id="147" name="Rectangle 42"/>
            <p:cNvSpPr/>
            <p:nvPr/>
          </p:nvSpPr>
          <p:spPr bwMode="auto">
            <a:xfrm flipH="1" rot="10800000">
              <a:off x="0" y="117"/>
              <a:ext cx="12032" cy="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rgbClr val="FD8200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48" name="Rectangle 43"/>
            <p:cNvSpPr/>
            <p:nvPr/>
          </p:nvSpPr>
          <p:spPr bwMode="auto">
            <a:xfrm>
              <a:off x="2867" y="271"/>
              <a:ext cx="883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200">
                  <a:solidFill>
                    <a:srgbClr val="FFFFFF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此处添加详细文本描述，建议与标题相关并符合整体语言风格，语言描述尽量简洁生动。尽量将每页幻灯片的字数控制在200字之内。此处添加详细文本描述，建议与标题相关并符合整体语言风格，语言描述尽量简洁生动。尽量将每页幻灯片的字数控制在200字之内。 </a:t>
              </a:r>
            </a:p>
          </p:txBody>
        </p:sp>
        <p:sp>
          <p:nvSpPr>
            <p:cNvPr id="149" name="Rectangle 44"/>
            <p:cNvSpPr/>
            <p:nvPr/>
          </p:nvSpPr>
          <p:spPr bwMode="auto">
            <a:xfrm>
              <a:off x="725" y="345"/>
              <a:ext cx="16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sp>
        <p:nvSpPr>
          <p:cNvPr id="1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151" name="Freeform 26"/>
          <p:cNvSpPr/>
          <p:nvPr/>
        </p:nvSpPr>
        <p:spPr bwMode="auto">
          <a:xfrm>
            <a:off x="3353468" y="3399500"/>
            <a:ext cx="2122280" cy="586140"/>
          </a:xfrm>
          <a:custGeom>
            <a:gdLst>
              <a:gd fmla="*/ 0 w 21600" name="T0"/>
              <a:gd fmla="*/ 21600 h 21600" name="T1"/>
              <a:gd fmla="*/ 6860 w 21600" name="T2"/>
              <a:gd fmla="*/ 21600 h 21600" name="T3"/>
              <a:gd fmla="*/ 6860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B3B3B3"/>
            </a:solidFill>
            <a:prstDash val="solid"/>
            <a:miter lim="800000"/>
            <a:headEnd len="med" type="arrow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52" name="Freeform 30"/>
          <p:cNvSpPr/>
          <p:nvPr/>
        </p:nvSpPr>
        <p:spPr bwMode="auto">
          <a:xfrm>
            <a:off x="6246741" y="2634853"/>
            <a:ext cx="2027007" cy="109503"/>
          </a:xfrm>
          <a:custGeom>
            <a:gdLst>
              <a:gd fmla="*/ 0 w 21600" name="T0"/>
              <a:gd fmla="*/ 21600 h 21600" name="T1"/>
              <a:gd fmla="*/ 15862 w 21600" name="T2"/>
              <a:gd fmla="*/ 21600 h 21600" name="T3"/>
              <a:gd fmla="*/ 15862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B3B3B3"/>
            </a:solidFill>
            <a:prstDash val="solid"/>
            <a:miter lim="800000"/>
            <a:headEnd len="med" type="oval" w="med"/>
            <a:tailEnd len="med" type="arrow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53" name="Freeform 31"/>
          <p:cNvSpPr/>
          <p:nvPr/>
        </p:nvSpPr>
        <p:spPr bwMode="auto">
          <a:xfrm>
            <a:off x="6243290" y="3949640"/>
            <a:ext cx="2033910" cy="378011"/>
          </a:xfrm>
          <a:custGeom>
            <a:gdLst>
              <a:gd fmla="*/ 0 w 21600" name="T0"/>
              <a:gd fmla="*/ 21600 h 21600" name="T1"/>
              <a:gd fmla="*/ 15862 w 21600" name="T2"/>
              <a:gd fmla="*/ 21600 h 21600" name="T3"/>
              <a:gd fmla="*/ 15862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B3B3B3"/>
            </a:solidFill>
            <a:prstDash val="solid"/>
            <a:miter lim="800000"/>
            <a:headEnd len="med" type="oval" w="med"/>
            <a:tailEnd len="med" type="arrow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54" name="Group 22"/>
          <p:cNvGrpSpPr/>
          <p:nvPr/>
        </p:nvGrpSpPr>
        <p:grpSpPr>
          <a:xfrm>
            <a:off x="864494" y="3692571"/>
            <a:ext cx="2215784" cy="948026"/>
            <a:chExt cx="2360" cy="1264"/>
          </a:xfrm>
        </p:grpSpPr>
        <p:sp>
          <p:nvSpPr>
            <p:cNvPr id="155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156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57" name="Group 22"/>
          <p:cNvGrpSpPr/>
          <p:nvPr/>
        </p:nvGrpSpPr>
        <p:grpSpPr>
          <a:xfrm>
            <a:off x="8504566" y="2285003"/>
            <a:ext cx="2153015" cy="948026"/>
            <a:chExt cx="2360" cy="1264"/>
          </a:xfrm>
        </p:grpSpPr>
        <p:sp>
          <p:nvSpPr>
            <p:cNvPr id="158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159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60" name="Group 22"/>
          <p:cNvGrpSpPr/>
          <p:nvPr/>
        </p:nvGrpSpPr>
        <p:grpSpPr>
          <a:xfrm>
            <a:off x="8504566" y="3692571"/>
            <a:ext cx="2153015" cy="948026"/>
            <a:chExt cx="2360" cy="1264"/>
          </a:xfrm>
        </p:grpSpPr>
        <p:sp>
          <p:nvSpPr>
            <p:cNvPr id="161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162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164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2082334924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9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8"/>
      <p:bldP grpId="0" spid="139"/>
      <p:bldP grpId="0" spid="140"/>
      <p:bldP grpId="0" spid="141"/>
      <p:bldP grpId="0" spid="145"/>
      <p:bldP grpId="0" spid="150"/>
      <p:bldP grpId="0" spid="151"/>
      <p:bldP grpId="0" spid="152"/>
      <p:bldP grpId="0" spid="153"/>
      <p:bldP grpId="0" spid="164"/>
    </p:bldLst>
  </p:timing>
  <p:extLst mod="1"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17"/>
          <p:cNvSpPr/>
          <p:nvPr/>
        </p:nvSpPr>
        <p:spPr bwMode="auto">
          <a:xfrm>
            <a:off x="1200848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cap="flat" w="9525">
            <a:noFill/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9" name="Rectangle 17"/>
          <p:cNvSpPr/>
          <p:nvPr/>
        </p:nvSpPr>
        <p:spPr bwMode="auto">
          <a:xfrm>
            <a:off x="3661667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cap="flat" w="9525">
            <a:noFill/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0" name="Rectangle 17"/>
          <p:cNvSpPr/>
          <p:nvPr/>
        </p:nvSpPr>
        <p:spPr bwMode="auto">
          <a:xfrm>
            <a:off x="6194747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cap="flat" w="9525">
            <a:noFill/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1" name="Rectangle 17"/>
          <p:cNvSpPr/>
          <p:nvPr/>
        </p:nvSpPr>
        <p:spPr bwMode="auto">
          <a:xfrm>
            <a:off x="8634923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cap="flat" w="9525">
            <a:noFill/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4" name="Rectangle 20"/>
          <p:cNvSpPr/>
          <p:nvPr/>
        </p:nvSpPr>
        <p:spPr bwMode="auto">
          <a:xfrm>
            <a:off x="1356517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5" name="Rectangle 21"/>
          <p:cNvSpPr/>
          <p:nvPr/>
        </p:nvSpPr>
        <p:spPr bwMode="auto">
          <a:xfrm>
            <a:off x="1426355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36" name="Rectangle 23"/>
          <p:cNvSpPr/>
          <p:nvPr/>
        </p:nvSpPr>
        <p:spPr bwMode="auto">
          <a:xfrm>
            <a:off x="3892775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37" name="Rectangle 25"/>
          <p:cNvSpPr/>
          <p:nvPr/>
        </p:nvSpPr>
        <p:spPr bwMode="auto">
          <a:xfrm>
            <a:off x="6428747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38" name="Rectangle 27"/>
          <p:cNvSpPr/>
          <p:nvPr/>
        </p:nvSpPr>
        <p:spPr bwMode="auto">
          <a:xfrm>
            <a:off x="8882034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39" name="Rectangle 20"/>
          <p:cNvSpPr/>
          <p:nvPr/>
        </p:nvSpPr>
        <p:spPr bwMode="auto">
          <a:xfrm>
            <a:off x="3822937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40" name="Rectangle 20"/>
          <p:cNvSpPr/>
          <p:nvPr/>
        </p:nvSpPr>
        <p:spPr bwMode="auto">
          <a:xfrm>
            <a:off x="6358909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41" name="Rectangle 20"/>
          <p:cNvSpPr/>
          <p:nvPr/>
        </p:nvSpPr>
        <p:spPr bwMode="auto">
          <a:xfrm>
            <a:off x="8812196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</a:t>
            </a:r>
          </a:p>
        </p:txBody>
      </p:sp>
      <p:grpSp>
        <p:nvGrpSpPr>
          <p:cNvPr id="42" name="Group 2"/>
          <p:cNvGrpSpPr/>
          <p:nvPr/>
        </p:nvGrpSpPr>
        <p:grpSpPr>
          <a:xfrm>
            <a:off x="4198961" y="2486571"/>
            <a:ext cx="861616" cy="851615"/>
            <a:chOff x="3291510" y="2125758"/>
            <a:chExt cx="675409" cy="675951"/>
          </a:xfrm>
        </p:grpSpPr>
        <p:sp>
          <p:nvSpPr>
            <p:cNvPr id="43" name="Oval 7"/>
            <p:cNvSpPr/>
            <p:nvPr/>
          </p:nvSpPr>
          <p:spPr bwMode="auto">
            <a:xfrm>
              <a:off x="3291510" y="2125758"/>
              <a:ext cx="675409" cy="675951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>
                      <a:alpha val="89999"/>
                    </a:schemeClr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3437830" y="2341712"/>
              <a:ext cx="385407" cy="256486"/>
            </a:xfrm>
            <a:custGeom>
              <a:gdLst>
                <a:gd fmla="*/ 176 w 176" name="T0"/>
                <a:gd fmla="*/ 99 h 117" name="T1"/>
                <a:gd fmla="*/ 176 w 176" name="T2"/>
                <a:gd fmla="*/ 108 h 117" name="T3"/>
                <a:gd fmla="*/ 161 w 176" name="T4"/>
                <a:gd fmla="*/ 117 h 117" name="T5"/>
                <a:gd fmla="*/ 15 w 176" name="T6"/>
                <a:gd fmla="*/ 117 h 117" name="T7"/>
                <a:gd fmla="*/ 0 w 176" name="T8"/>
                <a:gd fmla="*/ 108 h 117" name="T9"/>
                <a:gd fmla="*/ 0 w 176" name="T10"/>
                <a:gd fmla="*/ 99 h 117" name="T11"/>
                <a:gd fmla="*/ 15 w 176" name="T12"/>
                <a:gd fmla="*/ 99 h 117" name="T13"/>
                <a:gd fmla="*/ 161 w 176" name="T14"/>
                <a:gd fmla="*/ 99 h 117" name="T15"/>
                <a:gd fmla="*/ 176 w 176" name="T16"/>
                <a:gd fmla="*/ 99 h 117" name="T17"/>
                <a:gd fmla="*/ 24 w 176" name="T18"/>
                <a:gd fmla="*/ 79 h 117" name="T19"/>
                <a:gd fmla="*/ 24 w 176" name="T20"/>
                <a:gd fmla="*/ 14 h 117" name="T21"/>
                <a:gd fmla="*/ 38 w 176" name="T22"/>
                <a:gd fmla="*/ 0 h 117" name="T23"/>
                <a:gd fmla="*/ 138 w 176" name="T24"/>
                <a:gd fmla="*/ 0 h 117" name="T25"/>
                <a:gd fmla="*/ 152 w 176" name="T26"/>
                <a:gd fmla="*/ 14 h 117" name="T27"/>
                <a:gd fmla="*/ 152 w 176" name="T28"/>
                <a:gd fmla="*/ 79 h 117" name="T29"/>
                <a:gd fmla="*/ 138 w 176" name="T30"/>
                <a:gd fmla="*/ 93 h 117" name="T31"/>
                <a:gd fmla="*/ 38 w 176" name="T32"/>
                <a:gd fmla="*/ 93 h 117" name="T33"/>
                <a:gd fmla="*/ 24 w 176" name="T34"/>
                <a:gd fmla="*/ 79 h 117" name="T35"/>
                <a:gd fmla="*/ 35 w 176" name="T36"/>
                <a:gd fmla="*/ 79 h 117" name="T37"/>
                <a:gd fmla="*/ 38 w 176" name="T38"/>
                <a:gd fmla="*/ 82 h 117" name="T39"/>
                <a:gd fmla="*/ 138 w 176" name="T40"/>
                <a:gd fmla="*/ 82 h 117" name="T41"/>
                <a:gd fmla="*/ 141 w 176" name="T42"/>
                <a:gd fmla="*/ 79 h 117" name="T43"/>
                <a:gd fmla="*/ 141 w 176" name="T44"/>
                <a:gd fmla="*/ 14 h 117" name="T45"/>
                <a:gd fmla="*/ 138 w 176" name="T46"/>
                <a:gd fmla="*/ 11 h 117" name="T47"/>
                <a:gd fmla="*/ 38 w 176" name="T48"/>
                <a:gd fmla="*/ 11 h 117" name="T49"/>
                <a:gd fmla="*/ 35 w 176" name="T50"/>
                <a:gd fmla="*/ 14 h 117" name="T51"/>
                <a:gd fmla="*/ 35 w 176" name="T52"/>
                <a:gd fmla="*/ 79 h 117" name="T53"/>
                <a:gd fmla="*/ 97 w 176" name="T54"/>
                <a:gd fmla="*/ 107 h 117" name="T55"/>
                <a:gd fmla="*/ 95 w 176" name="T56"/>
                <a:gd fmla="*/ 105 h 117" name="T57"/>
                <a:gd fmla="*/ 81 w 176" name="T58"/>
                <a:gd fmla="*/ 105 h 117" name="T59"/>
                <a:gd fmla="*/ 79 w 176" name="T60"/>
                <a:gd fmla="*/ 107 h 117" name="T61"/>
                <a:gd fmla="*/ 81 w 176" name="T62"/>
                <a:gd fmla="*/ 108 h 117" name="T63"/>
                <a:gd fmla="*/ 95 w 176" name="T64"/>
                <a:gd fmla="*/ 108 h 117" name="T65"/>
                <a:gd fmla="*/ 97 w 176" name="T66"/>
                <a:gd fmla="*/ 107 h 11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7" w="176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9186669" y="2486571"/>
            <a:ext cx="861616" cy="851615"/>
            <a:chOff x="7201308" y="2125758"/>
            <a:chExt cx="675409" cy="675951"/>
          </a:xfrm>
        </p:grpSpPr>
        <p:sp>
          <p:nvSpPr>
            <p:cNvPr id="46" name="Oval 13"/>
            <p:cNvSpPr/>
            <p:nvPr/>
          </p:nvSpPr>
          <p:spPr bwMode="auto">
            <a:xfrm>
              <a:off x="7201308" y="2125758"/>
              <a:ext cx="675409" cy="675951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>
                      <a:alpha val="89999"/>
                    </a:schemeClr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7349201" y="2302020"/>
              <a:ext cx="362484" cy="335870"/>
            </a:xfrm>
            <a:custGeom>
              <a:gdLst>
                <a:gd fmla="*/ 31 w 177" name="T0"/>
                <a:gd fmla="*/ 94 h 164" name="T1"/>
                <a:gd fmla="*/ 19 w 177" name="T2"/>
                <a:gd fmla="*/ 94 h 164" name="T3"/>
                <a:gd fmla="*/ 1 w 177" name="T4"/>
                <a:gd fmla="*/ 79 h 164" name="T5"/>
                <a:gd fmla="*/ 12 w 177" name="T6"/>
                <a:gd fmla="*/ 47 h 164" name="T7"/>
                <a:gd fmla="*/ 36 w 177" name="T8"/>
                <a:gd fmla="*/ 55 h 164" name="T9"/>
                <a:gd fmla="*/ 48 w 177" name="T10"/>
                <a:gd fmla="*/ 52 h 164" name="T11"/>
                <a:gd fmla="*/ 48 w 177" name="T12"/>
                <a:gd fmla="*/ 59 h 164" name="T13"/>
                <a:gd fmla="*/ 55 w 177" name="T14"/>
                <a:gd fmla="*/ 82 h 164" name="T15"/>
                <a:gd fmla="*/ 31 w 177" name="T16"/>
                <a:gd fmla="*/ 94 h 164" name="T17"/>
                <a:gd fmla="*/ 36 w 177" name="T18"/>
                <a:gd fmla="*/ 47 h 164" name="T19"/>
                <a:gd fmla="*/ 12 w 177" name="T20"/>
                <a:gd fmla="*/ 23 h 164" name="T21"/>
                <a:gd fmla="*/ 36 w 177" name="T22"/>
                <a:gd fmla="*/ 0 h 164" name="T23"/>
                <a:gd fmla="*/ 59 w 177" name="T24"/>
                <a:gd fmla="*/ 23 h 164" name="T25"/>
                <a:gd fmla="*/ 36 w 177" name="T26"/>
                <a:gd fmla="*/ 47 h 164" name="T27"/>
                <a:gd fmla="*/ 129 w 177" name="T28"/>
                <a:gd fmla="*/ 164 h 164" name="T29"/>
                <a:gd fmla="*/ 49 w 177" name="T30"/>
                <a:gd fmla="*/ 164 h 164" name="T31"/>
                <a:gd fmla="*/ 24 w 177" name="T32"/>
                <a:gd fmla="*/ 140 h 164" name="T33"/>
                <a:gd fmla="*/ 56 w 177" name="T34"/>
                <a:gd fmla="*/ 88 h 164" name="T35"/>
                <a:gd fmla="*/ 89 w 177" name="T36"/>
                <a:gd fmla="*/ 101 h 164" name="T37"/>
                <a:gd fmla="*/ 121 w 177" name="T38"/>
                <a:gd fmla="*/ 88 h 164" name="T39"/>
                <a:gd fmla="*/ 153 w 177" name="T40"/>
                <a:gd fmla="*/ 140 h 164" name="T41"/>
                <a:gd fmla="*/ 129 w 177" name="T42"/>
                <a:gd fmla="*/ 164 h 164" name="T43"/>
                <a:gd fmla="*/ 89 w 177" name="T44"/>
                <a:gd fmla="*/ 94 h 164" name="T45"/>
                <a:gd fmla="*/ 53 w 177" name="T46"/>
                <a:gd fmla="*/ 59 h 164" name="T47"/>
                <a:gd fmla="*/ 89 w 177" name="T48"/>
                <a:gd fmla="*/ 23 h 164" name="T49"/>
                <a:gd fmla="*/ 124 w 177" name="T50"/>
                <a:gd fmla="*/ 59 h 164" name="T51"/>
                <a:gd fmla="*/ 89 w 177" name="T52"/>
                <a:gd fmla="*/ 94 h 164" name="T53"/>
                <a:gd fmla="*/ 141 w 177" name="T54"/>
                <a:gd fmla="*/ 47 h 164" name="T55"/>
                <a:gd fmla="*/ 118 w 177" name="T56"/>
                <a:gd fmla="*/ 23 h 164" name="T57"/>
                <a:gd fmla="*/ 141 w 177" name="T58"/>
                <a:gd fmla="*/ 0 h 164" name="T59"/>
                <a:gd fmla="*/ 165 w 177" name="T60"/>
                <a:gd fmla="*/ 23 h 164" name="T61"/>
                <a:gd fmla="*/ 141 w 177" name="T62"/>
                <a:gd fmla="*/ 47 h 164" name="T63"/>
                <a:gd fmla="*/ 159 w 177" name="T64"/>
                <a:gd fmla="*/ 94 h 164" name="T65"/>
                <a:gd fmla="*/ 146 w 177" name="T66"/>
                <a:gd fmla="*/ 94 h 164" name="T67"/>
                <a:gd fmla="*/ 122 w 177" name="T68"/>
                <a:gd fmla="*/ 82 h 164" name="T69"/>
                <a:gd fmla="*/ 130 w 177" name="T70"/>
                <a:gd fmla="*/ 59 h 164" name="T71"/>
                <a:gd fmla="*/ 129 w 177" name="T72"/>
                <a:gd fmla="*/ 52 h 164" name="T73"/>
                <a:gd fmla="*/ 141 w 177" name="T74"/>
                <a:gd fmla="*/ 55 h 164" name="T75"/>
                <a:gd fmla="*/ 165 w 177" name="T76"/>
                <a:gd fmla="*/ 47 h 164" name="T77"/>
                <a:gd fmla="*/ 177 w 177" name="T78"/>
                <a:gd fmla="*/ 79 h 164" name="T79"/>
                <a:gd fmla="*/ 159 w 177" name="T80"/>
                <a:gd fmla="*/ 94 h 16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64" w="177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48" name="Group 1"/>
          <p:cNvGrpSpPr/>
          <p:nvPr/>
        </p:nvGrpSpPr>
        <p:grpSpPr>
          <a:xfrm>
            <a:off x="1694131" y="2486571"/>
            <a:ext cx="862306" cy="851615"/>
            <a:chOff x="1328007" y="2125758"/>
            <a:chExt cx="675950" cy="675951"/>
          </a:xfrm>
        </p:grpSpPr>
        <p:sp>
          <p:nvSpPr>
            <p:cNvPr id="49" name="Oval 4"/>
            <p:cNvSpPr/>
            <p:nvPr/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>
                      <a:alpha val="89999"/>
                    </a:schemeClr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560757" y="2287931"/>
              <a:ext cx="244316" cy="364048"/>
            </a:xfrm>
            <a:custGeom>
              <a:gdLst>
                <a:gd fmla="*/ 85 w 94" name="T0"/>
                <a:gd fmla="*/ 44 h 140" name="T1"/>
                <a:gd fmla="*/ 45 w 94" name="T2"/>
                <a:gd fmla="*/ 90 h 140" name="T3"/>
                <a:gd fmla="*/ 26 w 94" name="T4"/>
                <a:gd fmla="*/ 105 h 140" name="T5"/>
                <a:gd fmla="*/ 26 w 94" name="T6"/>
                <a:gd fmla="*/ 108 h 140" name="T7"/>
                <a:gd fmla="*/ 35 w 94" name="T8"/>
                <a:gd fmla="*/ 123 h 140" name="T9"/>
                <a:gd fmla="*/ 17 w 94" name="T10"/>
                <a:gd fmla="*/ 140 h 140" name="T11"/>
                <a:gd fmla="*/ 0 w 94" name="T12"/>
                <a:gd fmla="*/ 123 h 140" name="T13"/>
                <a:gd fmla="*/ 9 w 94" name="T14"/>
                <a:gd fmla="*/ 108 h 140" name="T15"/>
                <a:gd fmla="*/ 9 w 94" name="T16"/>
                <a:gd fmla="*/ 33 h 140" name="T17"/>
                <a:gd fmla="*/ 0 w 94" name="T18"/>
                <a:gd fmla="*/ 17 h 140" name="T19"/>
                <a:gd fmla="*/ 17 w 94" name="T20"/>
                <a:gd fmla="*/ 0 h 140" name="T21"/>
                <a:gd fmla="*/ 35 w 94" name="T22"/>
                <a:gd fmla="*/ 17 h 140" name="T23"/>
                <a:gd fmla="*/ 26 w 94" name="T24"/>
                <a:gd fmla="*/ 33 h 140" name="T25"/>
                <a:gd fmla="*/ 26 w 94" name="T26"/>
                <a:gd fmla="*/ 78 h 140" name="T27"/>
                <a:gd fmla="*/ 40 w 94" name="T28"/>
                <a:gd fmla="*/ 73 h 140" name="T29"/>
                <a:gd fmla="*/ 67 w 94" name="T30"/>
                <a:gd fmla="*/ 44 h 140" name="T31"/>
                <a:gd fmla="*/ 58 w 94" name="T32"/>
                <a:gd fmla="*/ 29 h 140" name="T33"/>
                <a:gd fmla="*/ 76 w 94" name="T34"/>
                <a:gd fmla="*/ 11 h 140" name="T35"/>
                <a:gd fmla="*/ 94 w 94" name="T36"/>
                <a:gd fmla="*/ 29 h 140" name="T37"/>
                <a:gd fmla="*/ 85 w 94" name="T38"/>
                <a:gd fmla="*/ 44 h 140" name="T39"/>
                <a:gd fmla="*/ 17 w 94" name="T40"/>
                <a:gd fmla="*/ 9 h 140" name="T41"/>
                <a:gd fmla="*/ 9 w 94" name="T42"/>
                <a:gd fmla="*/ 17 h 140" name="T43"/>
                <a:gd fmla="*/ 17 w 94" name="T44"/>
                <a:gd fmla="*/ 26 h 140" name="T45"/>
                <a:gd fmla="*/ 26 w 94" name="T46"/>
                <a:gd fmla="*/ 17 h 140" name="T47"/>
                <a:gd fmla="*/ 17 w 94" name="T48"/>
                <a:gd fmla="*/ 9 h 140" name="T49"/>
                <a:gd fmla="*/ 17 w 94" name="T50"/>
                <a:gd fmla="*/ 114 h 140" name="T51"/>
                <a:gd fmla="*/ 9 w 94" name="T52"/>
                <a:gd fmla="*/ 123 h 140" name="T53"/>
                <a:gd fmla="*/ 17 w 94" name="T54"/>
                <a:gd fmla="*/ 132 h 140" name="T55"/>
                <a:gd fmla="*/ 26 w 94" name="T56"/>
                <a:gd fmla="*/ 123 h 140" name="T57"/>
                <a:gd fmla="*/ 17 w 94" name="T58"/>
                <a:gd fmla="*/ 114 h 140" name="T59"/>
                <a:gd fmla="*/ 76 w 94" name="T60"/>
                <a:gd fmla="*/ 20 h 140" name="T61"/>
                <a:gd fmla="*/ 67 w 94" name="T62"/>
                <a:gd fmla="*/ 29 h 140" name="T63"/>
                <a:gd fmla="*/ 76 w 94" name="T64"/>
                <a:gd fmla="*/ 38 h 140" name="T65"/>
                <a:gd fmla="*/ 85 w 94" name="T66"/>
                <a:gd fmla="*/ 29 h 140" name="T67"/>
                <a:gd fmla="*/ 76 w 94" name="T68"/>
                <a:gd fmla="*/ 20 h 14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40" w="94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1" name="Group 3"/>
          <p:cNvGrpSpPr/>
          <p:nvPr/>
        </p:nvGrpSpPr>
        <p:grpSpPr>
          <a:xfrm>
            <a:off x="6708778" y="2486571"/>
            <a:ext cx="861616" cy="851615"/>
            <a:chOff x="5258922" y="2125758"/>
            <a:chExt cx="675409" cy="675951"/>
          </a:xfrm>
        </p:grpSpPr>
        <p:sp>
          <p:nvSpPr>
            <p:cNvPr id="52" name="Oval 10"/>
            <p:cNvSpPr/>
            <p:nvPr/>
          </p:nvSpPr>
          <p:spPr bwMode="auto">
            <a:xfrm>
              <a:off x="5258922" y="2125758"/>
              <a:ext cx="675409" cy="675951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>
                      <a:alpha val="89999"/>
                    </a:schemeClr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5442652" y="2316469"/>
              <a:ext cx="308223" cy="306972"/>
            </a:xfrm>
            <a:custGeom>
              <a:gdLst>
                <a:gd fmla="*/ 141 w 152" name="T0"/>
                <a:gd fmla="*/ 152 h 152" name="T1"/>
                <a:gd fmla="*/ 132 w 152" name="T2"/>
                <a:gd fmla="*/ 148 h 152" name="T3"/>
                <a:gd fmla="*/ 101 w 152" name="T4"/>
                <a:gd fmla="*/ 117 h 152" name="T5"/>
                <a:gd fmla="*/ 65 w 152" name="T6"/>
                <a:gd fmla="*/ 128 h 152" name="T7"/>
                <a:gd fmla="*/ 0 w 152" name="T8"/>
                <a:gd fmla="*/ 64 h 152" name="T9"/>
                <a:gd fmla="*/ 65 w 152" name="T10"/>
                <a:gd fmla="*/ 0 h 152" name="T11"/>
                <a:gd fmla="*/ 129 w 152" name="T12"/>
                <a:gd fmla="*/ 64 h 152" name="T13"/>
                <a:gd fmla="*/ 118 w 152" name="T14"/>
                <a:gd fmla="*/ 100 h 152" name="T15"/>
                <a:gd fmla="*/ 149 w 152" name="T16"/>
                <a:gd fmla="*/ 132 h 152" name="T17"/>
                <a:gd fmla="*/ 152 w 152" name="T18"/>
                <a:gd fmla="*/ 140 h 152" name="T19"/>
                <a:gd fmla="*/ 141 w 152" name="T20"/>
                <a:gd fmla="*/ 152 h 152" name="T21"/>
                <a:gd fmla="*/ 65 w 152" name="T22"/>
                <a:gd fmla="*/ 23 h 152" name="T23"/>
                <a:gd fmla="*/ 24 w 152" name="T24"/>
                <a:gd fmla="*/ 64 h 152" name="T25"/>
                <a:gd fmla="*/ 65 w 152" name="T26"/>
                <a:gd fmla="*/ 105 h 152" name="T27"/>
                <a:gd fmla="*/ 106 w 152" name="T28"/>
                <a:gd fmla="*/ 64 h 152" name="T29"/>
                <a:gd fmla="*/ 65 w 152" name="T30"/>
                <a:gd fmla="*/ 23 h 15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2" w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54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55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2359704867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4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5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5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5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8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6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fill="hold" grpId="0" id="70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fill="hold" grpId="0" id="7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30"/>
      <p:bldP grpId="0" spid="31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54"/>
      <p:bldP grpId="0" spid="55"/>
    </p:bldLst>
  </p:timing>
  <p:extLst mod="1"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Rectangle 2"/>
          <p:cNvSpPr/>
          <p:nvPr/>
        </p:nvSpPr>
        <p:spPr bwMode="auto">
          <a:xfrm>
            <a:off x="1123848" y="4786041"/>
            <a:ext cx="9254402" cy="8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grpSp>
        <p:nvGrpSpPr>
          <p:cNvPr id="27" name="Group 10"/>
          <p:cNvGrpSpPr/>
          <p:nvPr/>
        </p:nvGrpSpPr>
        <p:grpSpPr>
          <a:xfrm>
            <a:off x="1792912" y="2670125"/>
            <a:ext cx="2070225" cy="1218034"/>
            <a:chExt cx="2726" cy="1624"/>
          </a:xfrm>
        </p:grpSpPr>
        <p:sp>
          <p:nvSpPr>
            <p:cNvPr id="28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单击此处添加标题</a:t>
              </a:r>
            </a:p>
          </p:txBody>
        </p:sp>
        <p:sp>
          <p:nvSpPr>
            <p:cNvPr id="29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grpSp>
        <p:nvGrpSpPr>
          <p:cNvPr id="30" name="Group 13"/>
          <p:cNvGrpSpPr/>
          <p:nvPr/>
        </p:nvGrpSpPr>
        <p:grpSpPr>
          <a:xfrm>
            <a:off x="1151188" y="2654063"/>
            <a:ext cx="444271" cy="438012"/>
            <a:chExt cx="584" cy="584"/>
          </a:xfrm>
        </p:grpSpPr>
        <p:sp>
          <p:nvSpPr>
            <p:cNvPr id="31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2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2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1</a:t>
              </a:r>
            </a:p>
          </p:txBody>
        </p:sp>
      </p:grpSp>
      <p:grpSp>
        <p:nvGrpSpPr>
          <p:cNvPr id="33" name="Group 4"/>
          <p:cNvGrpSpPr/>
          <p:nvPr/>
        </p:nvGrpSpPr>
        <p:grpSpPr>
          <a:xfrm>
            <a:off x="1008509" y="2117010"/>
            <a:ext cx="9369740" cy="268840"/>
            <a:chOff x="899592" y="2852807"/>
            <a:chExt cx="7344815" cy="213386"/>
          </a:xfrm>
          <a:solidFill>
            <a:schemeClr val="bg1"/>
          </a:solidFill>
        </p:grpSpPr>
        <p:sp>
          <p:nvSpPr>
            <p:cNvPr id="34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5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6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7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38" name="Group 10"/>
          <p:cNvGrpSpPr/>
          <p:nvPr/>
        </p:nvGrpSpPr>
        <p:grpSpPr>
          <a:xfrm>
            <a:off x="5145907" y="2670125"/>
            <a:ext cx="2070225" cy="1218034"/>
            <a:chExt cx="2726" cy="1624"/>
          </a:xfrm>
        </p:grpSpPr>
        <p:sp>
          <p:nvSpPr>
            <p:cNvPr id="39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单击此处添加标题</a:t>
              </a:r>
            </a:p>
          </p:txBody>
        </p:sp>
        <p:sp>
          <p:nvSpPr>
            <p:cNvPr id="40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grpSp>
        <p:nvGrpSpPr>
          <p:cNvPr id="41" name="Group 13"/>
          <p:cNvGrpSpPr/>
          <p:nvPr/>
        </p:nvGrpSpPr>
        <p:grpSpPr>
          <a:xfrm>
            <a:off x="4464625" y="2654063"/>
            <a:ext cx="483829" cy="438012"/>
            <a:chOff x="-52" y="0"/>
            <a:chExt cx="636" cy="584"/>
          </a:xfrm>
        </p:grpSpPr>
        <p:sp>
          <p:nvSpPr>
            <p:cNvPr id="42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3" name="Rectangle 15"/>
            <p:cNvSpPr/>
            <p:nvPr/>
          </p:nvSpPr>
          <p:spPr bwMode="auto">
            <a:xfrm>
              <a:off x="-52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2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2</a:t>
              </a:r>
            </a:p>
          </p:txBody>
        </p:sp>
      </p:grpSp>
      <p:grpSp>
        <p:nvGrpSpPr>
          <p:cNvPr id="44" name="Group 10"/>
          <p:cNvGrpSpPr/>
          <p:nvPr/>
        </p:nvGrpSpPr>
        <p:grpSpPr>
          <a:xfrm>
            <a:off x="8319463" y="2670125"/>
            <a:ext cx="2070225" cy="1218034"/>
            <a:chExt cx="2726" cy="1624"/>
          </a:xfrm>
        </p:grpSpPr>
        <p:sp>
          <p:nvSpPr>
            <p:cNvPr id="45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单击此处添加标题</a:t>
              </a:r>
            </a:p>
          </p:txBody>
        </p:sp>
        <p:sp>
          <p:nvSpPr>
            <p:cNvPr id="46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grpSp>
        <p:nvGrpSpPr>
          <p:cNvPr id="47" name="Group 13"/>
          <p:cNvGrpSpPr/>
          <p:nvPr/>
        </p:nvGrpSpPr>
        <p:grpSpPr>
          <a:xfrm>
            <a:off x="7677739" y="2654063"/>
            <a:ext cx="444271" cy="438012"/>
            <a:chExt cx="584" cy="584"/>
          </a:xfrm>
        </p:grpSpPr>
        <p:sp>
          <p:nvSpPr>
            <p:cNvPr id="48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9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2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3</a:t>
              </a:r>
            </a:p>
          </p:txBody>
        </p:sp>
      </p:grpSp>
      <p:sp>
        <p:nvSpPr>
          <p:cNvPr id="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5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3941127218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50"/>
      <p:bldP grpId="0" spid="51"/>
    </p:bldLst>
  </p:timing>
  <p:extLst mod="1"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Line 134"/>
          <p:cNvSpPr>
            <a:spLocks noChangeShapeType="1"/>
          </p:cNvSpPr>
          <p:nvPr/>
        </p:nvSpPr>
        <p:spPr bwMode="auto">
          <a:xfrm flipH="1" flipV="1">
            <a:off x="7738930" y="3274969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cxnSp>
        <p:nvCxnSpPr>
          <p:cNvPr id="52" name="Straight Connector 180"/>
          <p:cNvCxnSpPr/>
          <p:nvPr/>
        </p:nvCxnSpPr>
        <p:spPr>
          <a:xfrm flipV="1">
            <a:off x="7724721" y="2845228"/>
            <a:ext cx="650679" cy="437599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sp>
        <p:nvSpPr>
          <p:cNvPr id="53" name="Line 134"/>
          <p:cNvSpPr>
            <a:spLocks noChangeShapeType="1"/>
          </p:cNvSpPr>
          <p:nvPr/>
        </p:nvSpPr>
        <p:spPr bwMode="auto">
          <a:xfrm flipH="1" flipV="1">
            <a:off x="7738930" y="4971491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cxnSp>
        <p:nvCxnSpPr>
          <p:cNvPr id="54" name="Straight Connector 182"/>
          <p:cNvCxnSpPr/>
          <p:nvPr/>
        </p:nvCxnSpPr>
        <p:spPr>
          <a:xfrm flipV="1">
            <a:off x="7724719" y="4541750"/>
            <a:ext cx="650681" cy="437599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sp>
        <p:nvSpPr>
          <p:cNvPr id="55" name="Line 134"/>
          <p:cNvSpPr>
            <a:spLocks noChangeShapeType="1"/>
          </p:cNvSpPr>
          <p:nvPr/>
        </p:nvSpPr>
        <p:spPr bwMode="auto">
          <a:xfrm flipV="1">
            <a:off x="3335341" y="3274969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cxnSp>
        <p:nvCxnSpPr>
          <p:cNvPr id="56" name="Straight Connector 48"/>
          <p:cNvCxnSpPr/>
          <p:nvPr/>
        </p:nvCxnSpPr>
        <p:spPr>
          <a:xfrm flipH="1" flipV="1">
            <a:off x="3331239" y="2824090"/>
            <a:ext cx="650679" cy="437599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sp>
        <p:nvSpPr>
          <p:cNvPr id="57" name="Line 134"/>
          <p:cNvSpPr>
            <a:spLocks noChangeShapeType="1"/>
          </p:cNvSpPr>
          <p:nvPr/>
        </p:nvSpPr>
        <p:spPr bwMode="auto">
          <a:xfrm flipV="1">
            <a:off x="3335341" y="4971491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cxnSp>
        <p:nvCxnSpPr>
          <p:cNvPr id="58" name="Straight Connector 40"/>
          <p:cNvCxnSpPr>
            <a:stCxn id="75" idx="6"/>
          </p:cNvCxnSpPr>
          <p:nvPr/>
        </p:nvCxnSpPr>
        <p:spPr>
          <a:xfrm flipH="1" flipV="1">
            <a:off x="3331238" y="4541750"/>
            <a:ext cx="650681" cy="437599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cxnSp>
        <p:nvCxnSpPr>
          <p:cNvPr id="59" name="Straight Connector 42"/>
          <p:cNvCxnSpPr/>
          <p:nvPr/>
        </p:nvCxnSpPr>
        <p:spPr>
          <a:xfrm>
            <a:off x="4649114" y="3437954"/>
            <a:ext cx="794584" cy="456380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cxnSp>
        <p:nvCxnSpPr>
          <p:cNvPr id="60" name="Straight Connector 43"/>
          <p:cNvCxnSpPr/>
          <p:nvPr/>
        </p:nvCxnSpPr>
        <p:spPr>
          <a:xfrm flipV="1">
            <a:off x="4672314" y="4522676"/>
            <a:ext cx="789082" cy="372517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cxnSp>
        <p:nvCxnSpPr>
          <p:cNvPr id="61" name="Straight Connector 56"/>
          <p:cNvCxnSpPr/>
          <p:nvPr/>
        </p:nvCxnSpPr>
        <p:spPr>
          <a:xfrm flipH="1">
            <a:off x="6313818" y="3437955"/>
            <a:ext cx="794584" cy="451060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cxnSp>
        <p:nvCxnSpPr>
          <p:cNvPr id="62" name="Straight Connector 57"/>
          <p:cNvCxnSpPr/>
          <p:nvPr/>
        </p:nvCxnSpPr>
        <p:spPr>
          <a:xfrm flipH="1" flipV="1">
            <a:off x="6296120" y="4517356"/>
            <a:ext cx="789082" cy="372517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sp>
        <p:nvSpPr>
          <p:cNvPr id="63" name="Oval 156"/>
          <p:cNvSpPr/>
          <p:nvPr/>
        </p:nvSpPr>
        <p:spPr>
          <a:xfrm>
            <a:off x="5158365" y="3493775"/>
            <a:ext cx="1416193" cy="1398628"/>
          </a:xfrm>
          <a:prstGeom prst="ellipse">
            <a:avLst/>
          </a:prstGeom>
          <a:solidFill>
            <a:schemeClr val="bg1"/>
          </a:solidFill>
          <a:ln algn="ctr" cap="flat" cmpd="sng" w="19050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2" y="-25874"/>
            <a:ext cx="11522074" cy="1825801"/>
          </a:xfrm>
          <a:prstGeom prst="rect">
            <a:avLst/>
          </a:prstGeom>
          <a:solidFill>
            <a:schemeClr val="bg1">
              <a:alpha val="79000"/>
            </a:schemeClr>
          </a:solidFill>
          <a:ln w="0">
            <a:solidFill>
              <a:srgbClr val="DFE6E5"/>
            </a:solidFill>
            <a:prstDash val="solid"/>
            <a:miter lim="800000"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67" name="Oval 58"/>
          <p:cNvSpPr/>
          <p:nvPr/>
        </p:nvSpPr>
        <p:spPr>
          <a:xfrm>
            <a:off x="5321375" y="3667682"/>
            <a:ext cx="1064007" cy="1050810"/>
          </a:xfrm>
          <a:prstGeom prst="ellipse">
            <a:avLst/>
          </a:prstGeom>
          <a:solidFill>
            <a:schemeClr val="tx1"/>
          </a:solidFill>
          <a:ln algn="ctr" cap="flat" cmpd="sng" w="12700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altLang="zh-CN" kern="0" lang="en-US" sz="1200">
              <a:solidFill>
                <a:srgbClr val="000000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</p:txBody>
      </p:sp>
      <p:grpSp>
        <p:nvGrpSpPr>
          <p:cNvPr id="71" name="Group 1"/>
          <p:cNvGrpSpPr/>
          <p:nvPr/>
        </p:nvGrpSpPr>
        <p:grpSpPr>
          <a:xfrm>
            <a:off x="3981919" y="2941409"/>
            <a:ext cx="691407" cy="682834"/>
            <a:chOff x="3121372" y="2210990"/>
            <a:chExt cx="541985" cy="541985"/>
          </a:xfrm>
        </p:grpSpPr>
        <p:sp>
          <p:nvSpPr>
            <p:cNvPr id="72" name="Oval 45"/>
            <p:cNvSpPr/>
            <p:nvPr/>
          </p:nvSpPr>
          <p:spPr>
            <a:xfrm flipH="1">
              <a:off x="3121372" y="2210990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algn="ctr" cap="flat" cmpd="sng" w="19050">
              <a:solidFill>
                <a:srgbClr val="000000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252664" y="2329696"/>
              <a:ext cx="279400" cy="292100"/>
            </a:xfrm>
            <a:custGeom>
              <a:gdLst>
                <a:gd fmla="*/ 42 w 43" name="T0"/>
                <a:gd fmla="*/ 4 h 45" name="T1"/>
                <a:gd fmla="*/ 25 w 43" name="T2"/>
                <a:gd fmla="*/ 21 h 45" name="T3"/>
                <a:gd fmla="*/ 25 w 43" name="T4"/>
                <a:gd fmla="*/ 42 h 45" name="T5"/>
                <a:gd fmla="*/ 33 w 43" name="T6"/>
                <a:gd fmla="*/ 42 h 45" name="T7"/>
                <a:gd fmla="*/ 35 w 43" name="T8"/>
                <a:gd fmla="*/ 43 h 45" name="T9"/>
                <a:gd fmla="*/ 33 w 43" name="T10"/>
                <a:gd fmla="*/ 45 h 45" name="T11"/>
                <a:gd fmla="*/ 9 w 43" name="T12"/>
                <a:gd fmla="*/ 45 h 45" name="T13"/>
                <a:gd fmla="*/ 8 w 43" name="T14"/>
                <a:gd fmla="*/ 43 h 45" name="T15"/>
                <a:gd fmla="*/ 9 w 43" name="T16"/>
                <a:gd fmla="*/ 42 h 45" name="T17"/>
                <a:gd fmla="*/ 18 w 43" name="T18"/>
                <a:gd fmla="*/ 42 h 45" name="T19"/>
                <a:gd fmla="*/ 18 w 43" name="T20"/>
                <a:gd fmla="*/ 21 h 45" name="T21"/>
                <a:gd fmla="*/ 1 w 43" name="T22"/>
                <a:gd fmla="*/ 4 h 45" name="T23"/>
                <a:gd fmla="*/ 0 w 43" name="T24"/>
                <a:gd fmla="*/ 2 h 45" name="T25"/>
                <a:gd fmla="*/ 2 w 43" name="T26"/>
                <a:gd fmla="*/ 0 h 45" name="T27"/>
                <a:gd fmla="*/ 40 w 43" name="T28"/>
                <a:gd fmla="*/ 0 h 45" name="T29"/>
                <a:gd fmla="*/ 43 w 43" name="T30"/>
                <a:gd fmla="*/ 2 h 45" name="T31"/>
                <a:gd fmla="*/ 42 w 43" name="T32"/>
                <a:gd fmla="*/ 4 h 4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5" w="43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74" name="Group 5"/>
          <p:cNvGrpSpPr/>
          <p:nvPr/>
        </p:nvGrpSpPr>
        <p:grpSpPr>
          <a:xfrm>
            <a:off x="3981920" y="4637932"/>
            <a:ext cx="691407" cy="682834"/>
            <a:chOff x="3121373" y="3557568"/>
            <a:chExt cx="541985" cy="541985"/>
          </a:xfrm>
        </p:grpSpPr>
        <p:sp>
          <p:nvSpPr>
            <p:cNvPr id="75" name="Oval 37"/>
            <p:cNvSpPr/>
            <p:nvPr/>
          </p:nvSpPr>
          <p:spPr>
            <a:xfrm flipH="1">
              <a:off x="3121373" y="3557568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algn="ctr" cap="flat" cmpd="sng" w="19050">
              <a:solidFill>
                <a:srgbClr val="000000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3243774" y="3688606"/>
              <a:ext cx="292100" cy="271463"/>
            </a:xfrm>
            <a:custGeom>
              <a:gdLst>
                <a:gd fmla="*/ 42 w 45" name="T0"/>
                <a:gd fmla="*/ 32 h 42" name="T1"/>
                <a:gd fmla="*/ 38 w 45" name="T2"/>
                <a:gd fmla="*/ 29 h 42" name="T3"/>
                <a:gd fmla="*/ 36 w 45" name="T4"/>
                <a:gd fmla="*/ 31 h 42" name="T5"/>
                <a:gd fmla="*/ 42 w 45" name="T6"/>
                <a:gd fmla="*/ 37 h 42" name="T7"/>
                <a:gd fmla="*/ 42 w 45" name="T8"/>
                <a:gd fmla="*/ 39 h 42" name="T9"/>
                <a:gd fmla="*/ 39 w 45" name="T10"/>
                <a:gd fmla="*/ 42 h 42" name="T11"/>
                <a:gd fmla="*/ 37 w 45" name="T12"/>
                <a:gd fmla="*/ 42 h 42" name="T13"/>
                <a:gd fmla="*/ 19 w 45" name="T14"/>
                <a:gd fmla="*/ 24 h 42" name="T15"/>
                <a:gd fmla="*/ 10 w 45" name="T16"/>
                <a:gd fmla="*/ 27 h 42" name="T17"/>
                <a:gd fmla="*/ 0 w 45" name="T18"/>
                <a:gd fmla="*/ 17 h 42" name="T19"/>
                <a:gd fmla="*/ 17 w 45" name="T20"/>
                <a:gd fmla="*/ 0 h 42" name="T21"/>
                <a:gd fmla="*/ 27 w 45" name="T22"/>
                <a:gd fmla="*/ 10 h 42" name="T23"/>
                <a:gd fmla="*/ 24 w 45" name="T24"/>
                <a:gd fmla="*/ 19 h 42" name="T25"/>
                <a:gd fmla="*/ 33 w 45" name="T26"/>
                <a:gd fmla="*/ 29 h 42" name="T27"/>
                <a:gd fmla="*/ 36 w 45" name="T28"/>
                <a:gd fmla="*/ 26 h 42" name="T29"/>
                <a:gd fmla="*/ 33 w 45" name="T30"/>
                <a:gd fmla="*/ 23 h 42" name="T31"/>
                <a:gd fmla="*/ 36 w 45" name="T32"/>
                <a:gd fmla="*/ 20 h 42" name="T33"/>
                <a:gd fmla="*/ 36 w 45" name="T34"/>
                <a:gd fmla="*/ 20 h 42" name="T35"/>
                <a:gd fmla="*/ 45 w 45" name="T36"/>
                <a:gd fmla="*/ 29 h 42" name="T37"/>
                <a:gd fmla="*/ 42 w 45" name="T38"/>
                <a:gd fmla="*/ 32 h 42" name="T39"/>
                <a:gd fmla="*/ 17 w 45" name="T40"/>
                <a:gd fmla="*/ 5 h 42" name="T41"/>
                <a:gd fmla="*/ 12 w 45" name="T42"/>
                <a:gd fmla="*/ 10 h 42" name="T43"/>
                <a:gd fmla="*/ 12 w 45" name="T44"/>
                <a:gd fmla="*/ 12 h 42" name="T45"/>
                <a:gd fmla="*/ 10 w 45" name="T46"/>
                <a:gd fmla="*/ 12 h 42" name="T47"/>
                <a:gd fmla="*/ 5 w 45" name="T48"/>
                <a:gd fmla="*/ 17 h 42" name="T49"/>
                <a:gd fmla="*/ 10 w 45" name="T50"/>
                <a:gd fmla="*/ 22 h 42" name="T51"/>
                <a:gd fmla="*/ 15 w 45" name="T52"/>
                <a:gd fmla="*/ 17 h 42" name="T53"/>
                <a:gd fmla="*/ 15 w 45" name="T54"/>
                <a:gd fmla="*/ 15 h 42" name="T55"/>
                <a:gd fmla="*/ 17 w 45" name="T56"/>
                <a:gd fmla="*/ 15 h 42" name="T57"/>
                <a:gd fmla="*/ 22 w 45" name="T58"/>
                <a:gd fmla="*/ 10 h 42" name="T59"/>
                <a:gd fmla="*/ 17 w 45" name="T60"/>
                <a:gd fmla="*/ 5 h 4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2" w="45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77" name="Group 2"/>
          <p:cNvGrpSpPr/>
          <p:nvPr/>
        </p:nvGrpSpPr>
        <p:grpSpPr>
          <a:xfrm>
            <a:off x="7064752" y="2936090"/>
            <a:ext cx="691407" cy="682834"/>
            <a:chOff x="5537964" y="2206768"/>
            <a:chExt cx="541985" cy="541985"/>
          </a:xfrm>
        </p:grpSpPr>
        <p:sp>
          <p:nvSpPr>
            <p:cNvPr id="78" name="Oval 60"/>
            <p:cNvSpPr/>
            <p:nvPr/>
          </p:nvSpPr>
          <p:spPr>
            <a:xfrm>
              <a:off x="5537964" y="2206768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algn="ctr" cap="flat" cmpd="sng" w="19050">
              <a:solidFill>
                <a:srgbClr val="000000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9" name="Freeform 8"/>
            <p:cNvSpPr>
              <a:spLocks noEditPoints="1"/>
            </p:cNvSpPr>
            <p:nvPr/>
          </p:nvSpPr>
          <p:spPr bwMode="auto">
            <a:xfrm>
              <a:off x="5672397" y="2333665"/>
              <a:ext cx="285750" cy="277813"/>
            </a:xfrm>
            <a:custGeom>
              <a:gdLst>
                <a:gd fmla="*/ 43 w 44" name="T0"/>
                <a:gd fmla="*/ 22 h 43" name="T1"/>
                <a:gd fmla="*/ 43 w 44" name="T2"/>
                <a:gd fmla="*/ 22 h 43" name="T3"/>
                <a:gd fmla="*/ 38 w 44" name="T4"/>
                <a:gd fmla="*/ 19 h 43" name="T5"/>
                <a:gd fmla="*/ 31 w 44" name="T6"/>
                <a:gd fmla="*/ 23 h 43" name="T7"/>
                <a:gd fmla="*/ 30 w 44" name="T8"/>
                <a:gd fmla="*/ 24 h 43" name="T9"/>
                <a:gd fmla="*/ 30 w 44" name="T10"/>
                <a:gd fmla="*/ 25 h 43" name="T11"/>
                <a:gd fmla="*/ 29 w 44" name="T12"/>
                <a:gd fmla="*/ 24 h 43" name="T13"/>
                <a:gd fmla="*/ 28 w 44" name="T14"/>
                <a:gd fmla="*/ 23 h 43" name="T15"/>
                <a:gd fmla="*/ 22 w 44" name="T16"/>
                <a:gd fmla="*/ 19 h 43" name="T17"/>
                <a:gd fmla="*/ 16 w 44" name="T18"/>
                <a:gd fmla="*/ 23 h 43" name="T19"/>
                <a:gd fmla="*/ 15 w 44" name="T20"/>
                <a:gd fmla="*/ 24 h 43" name="T21"/>
                <a:gd fmla="*/ 14 w 44" name="T22"/>
                <a:gd fmla="*/ 25 h 43" name="T23"/>
                <a:gd fmla="*/ 13 w 44" name="T24"/>
                <a:gd fmla="*/ 24 h 43" name="T25"/>
                <a:gd fmla="*/ 13 w 44" name="T26"/>
                <a:gd fmla="*/ 23 h 43" name="T27"/>
                <a:gd fmla="*/ 6 w 44" name="T28"/>
                <a:gd fmla="*/ 19 h 43" name="T29"/>
                <a:gd fmla="*/ 1 w 44" name="T30"/>
                <a:gd fmla="*/ 22 h 43" name="T31"/>
                <a:gd fmla="*/ 1 w 44" name="T32"/>
                <a:gd fmla="*/ 22 h 43" name="T33"/>
                <a:gd fmla="*/ 0 w 44" name="T34"/>
                <a:gd fmla="*/ 21 h 43" name="T35"/>
                <a:gd fmla="*/ 0 w 44" name="T36"/>
                <a:gd fmla="*/ 21 h 43" name="T37"/>
                <a:gd fmla="*/ 22 w 44" name="T38"/>
                <a:gd fmla="*/ 5 h 43" name="T39"/>
                <a:gd fmla="*/ 44 w 44" name="T40"/>
                <a:gd fmla="*/ 21 h 43" name="T41"/>
                <a:gd fmla="*/ 44 w 44" name="T42"/>
                <a:gd fmla="*/ 21 h 43" name="T43"/>
                <a:gd fmla="*/ 43 w 44" name="T44"/>
                <a:gd fmla="*/ 22 h 43" name="T45"/>
                <a:gd fmla="*/ 24 w 44" name="T46"/>
                <a:gd fmla="*/ 36 h 43" name="T47"/>
                <a:gd fmla="*/ 17 w 44" name="T48"/>
                <a:gd fmla="*/ 43 h 43" name="T49"/>
                <a:gd fmla="*/ 10 w 44" name="T50"/>
                <a:gd fmla="*/ 36 h 43" name="T51"/>
                <a:gd fmla="*/ 12 w 44" name="T52"/>
                <a:gd fmla="*/ 34 h 43" name="T53"/>
                <a:gd fmla="*/ 13 w 44" name="T54"/>
                <a:gd fmla="*/ 36 h 43" name="T55"/>
                <a:gd fmla="*/ 17 w 44" name="T56"/>
                <a:gd fmla="*/ 39 h 43" name="T57"/>
                <a:gd fmla="*/ 20 w 44" name="T58"/>
                <a:gd fmla="*/ 36 h 43" name="T59"/>
                <a:gd fmla="*/ 20 w 44" name="T60"/>
                <a:gd fmla="*/ 20 h 43" name="T61"/>
                <a:gd fmla="*/ 22 w 44" name="T62"/>
                <a:gd fmla="*/ 20 h 43" name="T63"/>
                <a:gd fmla="*/ 24 w 44" name="T64"/>
                <a:gd fmla="*/ 20 h 43" name="T65"/>
                <a:gd fmla="*/ 24 w 44" name="T66"/>
                <a:gd fmla="*/ 36 h 43" name="T67"/>
                <a:gd fmla="*/ 24 w 44" name="T68"/>
                <a:gd fmla="*/ 4 h 43" name="T69"/>
                <a:gd fmla="*/ 22 w 44" name="T70"/>
                <a:gd fmla="*/ 4 h 43" name="T71"/>
                <a:gd fmla="*/ 20 w 44" name="T72"/>
                <a:gd fmla="*/ 4 h 43" name="T73"/>
                <a:gd fmla="*/ 20 w 44" name="T74"/>
                <a:gd fmla="*/ 2 h 43" name="T75"/>
                <a:gd fmla="*/ 22 w 44" name="T76"/>
                <a:gd fmla="*/ 0 h 43" name="T77"/>
                <a:gd fmla="*/ 24 w 44" name="T78"/>
                <a:gd fmla="*/ 2 h 43" name="T79"/>
                <a:gd fmla="*/ 24 w 44" name="T80"/>
                <a:gd fmla="*/ 4 h 4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3" w="44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80" name="Group 6"/>
          <p:cNvGrpSpPr/>
          <p:nvPr/>
        </p:nvGrpSpPr>
        <p:grpSpPr>
          <a:xfrm>
            <a:off x="7064752" y="4632612"/>
            <a:ext cx="691407" cy="682834"/>
            <a:chOff x="5537964" y="3553346"/>
            <a:chExt cx="541985" cy="541985"/>
          </a:xfrm>
        </p:grpSpPr>
        <p:sp>
          <p:nvSpPr>
            <p:cNvPr id="81" name="Oval 51"/>
            <p:cNvSpPr/>
            <p:nvPr/>
          </p:nvSpPr>
          <p:spPr>
            <a:xfrm>
              <a:off x="5537964" y="3553346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algn="ctr" cap="flat" cmpd="sng" w="19050">
              <a:solidFill>
                <a:srgbClr val="000000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5651500" y="3685188"/>
              <a:ext cx="292100" cy="247650"/>
            </a:xfrm>
            <a:custGeom>
              <a:gdLst>
                <a:gd fmla="*/ 45 w 45" name="T0"/>
                <a:gd fmla="*/ 19 h 38" name="T1"/>
                <a:gd fmla="*/ 43 w 45" name="T2"/>
                <a:gd fmla="*/ 21 h 38" name="T3"/>
                <a:gd fmla="*/ 41 w 45" name="T4"/>
                <a:gd fmla="*/ 21 h 38" name="T5"/>
                <a:gd fmla="*/ 40 w 45" name="T6"/>
                <a:gd fmla="*/ 19 h 38" name="T7"/>
                <a:gd fmla="*/ 40 w 45" name="T8"/>
                <a:gd fmla="*/ 12 h 38" name="T9"/>
                <a:gd fmla="*/ 33 w 45" name="T10"/>
                <a:gd fmla="*/ 6 h 38" name="T11"/>
                <a:gd fmla="*/ 26 w 45" name="T12"/>
                <a:gd fmla="*/ 12 h 38" name="T13"/>
                <a:gd fmla="*/ 26 w 45" name="T14"/>
                <a:gd fmla="*/ 18 h 38" name="T15"/>
                <a:gd fmla="*/ 29 w 45" name="T16"/>
                <a:gd fmla="*/ 18 h 38" name="T17"/>
                <a:gd fmla="*/ 31 w 45" name="T18"/>
                <a:gd fmla="*/ 20 h 38" name="T19"/>
                <a:gd fmla="*/ 31 w 45" name="T20"/>
                <a:gd fmla="*/ 36 h 38" name="T21"/>
                <a:gd fmla="*/ 29 w 45" name="T22"/>
                <a:gd fmla="*/ 38 h 38" name="T23"/>
                <a:gd fmla="*/ 3 w 45" name="T24"/>
                <a:gd fmla="*/ 38 h 38" name="T25"/>
                <a:gd fmla="*/ 0 w 45" name="T26"/>
                <a:gd fmla="*/ 36 h 38" name="T27"/>
                <a:gd fmla="*/ 0 w 45" name="T28"/>
                <a:gd fmla="*/ 20 h 38" name="T29"/>
                <a:gd fmla="*/ 3 w 45" name="T30"/>
                <a:gd fmla="*/ 18 h 38" name="T31"/>
                <a:gd fmla="*/ 21 w 45" name="T32"/>
                <a:gd fmla="*/ 18 h 38" name="T33"/>
                <a:gd fmla="*/ 21 w 45" name="T34"/>
                <a:gd fmla="*/ 12 h 38" name="T35"/>
                <a:gd fmla="*/ 33 w 45" name="T36"/>
                <a:gd fmla="*/ 0 h 38" name="T37"/>
                <a:gd fmla="*/ 45 w 45" name="T38"/>
                <a:gd fmla="*/ 12 h 38" name="T39"/>
                <a:gd fmla="*/ 45 w 45" name="T40"/>
                <a:gd fmla="*/ 19 h 3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8" w="45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83" name="Rectangle 46"/>
          <p:cNvSpPr/>
          <p:nvPr/>
        </p:nvSpPr>
        <p:spPr>
          <a:xfrm flipH="1">
            <a:off x="1147606" y="2494029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84" name="Rectangle 47"/>
          <p:cNvSpPr/>
          <p:nvPr/>
        </p:nvSpPr>
        <p:spPr>
          <a:xfrm flipH="1">
            <a:off x="1147606" y="3355754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85" name="Rectangle 24"/>
          <p:cNvSpPr/>
          <p:nvPr/>
        </p:nvSpPr>
        <p:spPr bwMode="auto">
          <a:xfrm>
            <a:off x="1269944" y="2592015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86" name="Rectangle 24"/>
          <p:cNvSpPr/>
          <p:nvPr/>
        </p:nvSpPr>
        <p:spPr bwMode="auto">
          <a:xfrm>
            <a:off x="1269944" y="3458860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87" name="Rectangle 158"/>
          <p:cNvSpPr/>
          <p:nvPr/>
        </p:nvSpPr>
        <p:spPr>
          <a:xfrm flipH="1">
            <a:off x="1147606" y="4196246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88" name="Rectangle 159"/>
          <p:cNvSpPr/>
          <p:nvPr/>
        </p:nvSpPr>
        <p:spPr>
          <a:xfrm flipH="1">
            <a:off x="1147606" y="5057971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89" name="Rectangle 24"/>
          <p:cNvSpPr/>
          <p:nvPr/>
        </p:nvSpPr>
        <p:spPr bwMode="auto">
          <a:xfrm>
            <a:off x="1269944" y="4294231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90" name="Rectangle 24"/>
          <p:cNvSpPr/>
          <p:nvPr/>
        </p:nvSpPr>
        <p:spPr bwMode="auto">
          <a:xfrm>
            <a:off x="1269944" y="5161077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91" name="Rectangle 170"/>
          <p:cNvSpPr/>
          <p:nvPr/>
        </p:nvSpPr>
        <p:spPr>
          <a:xfrm flipH="1">
            <a:off x="8354558" y="2494029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92" name="Rectangle 171"/>
          <p:cNvSpPr/>
          <p:nvPr/>
        </p:nvSpPr>
        <p:spPr>
          <a:xfrm flipH="1">
            <a:off x="8354558" y="3355754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93" name="Rectangle 24"/>
          <p:cNvSpPr/>
          <p:nvPr/>
        </p:nvSpPr>
        <p:spPr bwMode="auto">
          <a:xfrm>
            <a:off x="8476896" y="2592015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94" name="Rectangle 24"/>
          <p:cNvSpPr/>
          <p:nvPr/>
        </p:nvSpPr>
        <p:spPr bwMode="auto">
          <a:xfrm>
            <a:off x="8476896" y="3458860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95" name="Rectangle 174"/>
          <p:cNvSpPr/>
          <p:nvPr/>
        </p:nvSpPr>
        <p:spPr>
          <a:xfrm flipH="1">
            <a:off x="8354558" y="4196246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96" name="Rectangle 175"/>
          <p:cNvSpPr/>
          <p:nvPr/>
        </p:nvSpPr>
        <p:spPr>
          <a:xfrm flipH="1">
            <a:off x="8354558" y="5057971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97" name="Rectangle 24"/>
          <p:cNvSpPr/>
          <p:nvPr/>
        </p:nvSpPr>
        <p:spPr bwMode="auto">
          <a:xfrm>
            <a:off x="8476896" y="4294231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98" name="Rectangle 24"/>
          <p:cNvSpPr/>
          <p:nvPr/>
        </p:nvSpPr>
        <p:spPr bwMode="auto">
          <a:xfrm>
            <a:off x="8476896" y="5161077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99" name="Isosceles Triangle 14"/>
          <p:cNvSpPr/>
          <p:nvPr/>
        </p:nvSpPr>
        <p:spPr bwMode="auto">
          <a:xfrm rot="10800000">
            <a:off x="3893334" y="2052423"/>
            <a:ext cx="3995985" cy="1192416"/>
          </a:xfrm>
          <a:prstGeom prst="triangle">
            <a:avLst/>
          </a:prstGeom>
          <a:blipFill dpi="0" rotWithShape="0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 b="-2304" l="-6644" r="-10242" t="-47101"/>
            </a:stretch>
          </a:blip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0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10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  <p:sp>
        <p:nvSpPr>
          <p:cNvPr id="102" name="矩形 101"/>
          <p:cNvSpPr/>
          <p:nvPr/>
        </p:nvSpPr>
        <p:spPr>
          <a:xfrm>
            <a:off x="5297648" y="3859123"/>
            <a:ext cx="111146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20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企业LOGO</a:t>
            </a:r>
          </a:p>
        </p:txBody>
      </p:sp>
      <p:pic>
        <p:nvPicPr>
          <p:cNvPr id="10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56981" y="4181932"/>
            <a:ext cx="1872208" cy="2298243"/>
          </a:xfrm>
          <a:prstGeom prst="rect">
            <a:avLst/>
          </a:prstGeom>
        </p:spPr>
      </p:pic>
    </p:spTree>
    <p:extLst>
      <p:ext uri="{BB962C8B-B14F-4D97-AF65-F5344CB8AC3E}">
        <p14:creationId val="4079362082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7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9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50" id="3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1" presetSubtype="1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50" id="36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5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5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3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6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6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5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8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8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9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id="10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0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1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id="1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2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9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1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3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44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14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4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7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1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6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4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5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68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3"/>
      <p:bldP grpId="0" spid="55"/>
      <p:bldP grpId="0" spid="57"/>
      <p:bldP grpId="0" spid="63"/>
      <p:bldP grpId="0" spid="64"/>
      <p:bldP grpId="0" spid="67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8"/>
      <p:bldP grpId="0" spid="99"/>
      <p:bldP grpId="0" spid="100"/>
      <p:bldP grpId="0" spid="101"/>
      <p:bldP grpId="0" spid="102"/>
    </p:bldLst>
  </p:timing>
  <p:extLst mod="1"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876077" y="3528119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4000">
                <a:solidFill>
                  <a:srgbClr val="FDFDFD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8" name="Rectangle 2"/>
          <p:cNvSpPr/>
          <p:nvPr/>
        </p:nvSpPr>
        <p:spPr bwMode="auto">
          <a:xfrm>
            <a:off x="1440557" y="4104183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此处添加详细文本描述，建议与标题相关并符合整体语言风格，语言描述尽量简洁生动。尽量将每页幻灯片的字数控制在200字以内，据统计每页幻灯片的最好控制在5分钟之内。 此处添加详细文本描述，建议与标题相关并符合整体语言风格</a:t>
            </a: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69888" y="3528119"/>
            <a:ext cx="2877985" cy="3532892"/>
          </a:xfrm>
          <a:prstGeom prst="rect">
            <a:avLst/>
          </a:prstGeom>
        </p:spPr>
      </p:pic>
      <p:sp>
        <p:nvSpPr>
          <p:cNvPr id="9" name="Freeform 15">
            <a:extLst>
              <a:ext uri="{FF2B5EF4-FFF2-40B4-BE49-F238E27FC236}">
                <a16:creationId xmlns:a16="http://schemas.microsoft.com/office/drawing/2014/main" id="{B835F662-A578-457A-A621-41D61D498193}"/>
              </a:ext>
            </a:extLst>
          </p:cNvPr>
          <p:cNvSpPr/>
          <p:nvPr/>
        </p:nvSpPr>
        <p:spPr bwMode="auto">
          <a:xfrm>
            <a:off x="4711569" y="1459468"/>
            <a:ext cx="2000086" cy="1744332"/>
          </a:xfrm>
          <a:custGeom>
            <a:gdLst>
              <a:gd fmla="*/ 77 w 1306" name="T0"/>
              <a:gd fmla="*/ 0 h 1306" name="T1"/>
              <a:gd fmla="*/ 1231 w 1306" name="T2"/>
              <a:gd fmla="*/ 0 h 1306" name="T3"/>
              <a:gd fmla="*/ 1254 w 1306" name="T4"/>
              <a:gd fmla="*/ 4 h 1306" name="T5"/>
              <a:gd fmla="*/ 1275 w 1306" name="T6"/>
              <a:gd fmla="*/ 16 h 1306" name="T7"/>
              <a:gd fmla="*/ 1292 w 1306" name="T8"/>
              <a:gd fmla="*/ 32 h 1306" name="T9"/>
              <a:gd fmla="*/ 1303 w 1306" name="T10"/>
              <a:gd fmla="*/ 53 h 1306" name="T11"/>
              <a:gd fmla="*/ 1306 w 1306" name="T12"/>
              <a:gd fmla="*/ 77 h 1306" name="T13"/>
              <a:gd fmla="*/ 1306 w 1306" name="T14"/>
              <a:gd fmla="*/ 1231 h 1306" name="T15"/>
              <a:gd fmla="*/ 1303 w 1306" name="T16"/>
              <a:gd fmla="*/ 1254 h 1306" name="T17"/>
              <a:gd fmla="*/ 1292 w 1306" name="T18"/>
              <a:gd fmla="*/ 1275 h 1306" name="T19"/>
              <a:gd fmla="*/ 1275 w 1306" name="T20"/>
              <a:gd fmla="*/ 1292 h 1306" name="T21"/>
              <a:gd fmla="*/ 1254 w 1306" name="T22"/>
              <a:gd fmla="*/ 1303 h 1306" name="T23"/>
              <a:gd fmla="*/ 1231 w 1306" name="T24"/>
              <a:gd fmla="*/ 1306 h 1306" name="T25"/>
              <a:gd fmla="*/ 77 w 1306" name="T26"/>
              <a:gd fmla="*/ 1306 h 1306" name="T27"/>
              <a:gd fmla="*/ 53 w 1306" name="T28"/>
              <a:gd fmla="*/ 1303 h 1306" name="T29"/>
              <a:gd fmla="*/ 32 w 1306" name="T30"/>
              <a:gd fmla="*/ 1292 h 1306" name="T31"/>
              <a:gd fmla="*/ 16 w 1306" name="T32"/>
              <a:gd fmla="*/ 1275 h 1306" name="T33"/>
              <a:gd fmla="*/ 4 w 1306" name="T34"/>
              <a:gd fmla="*/ 1254 h 1306" name="T35"/>
              <a:gd fmla="*/ 0 w 1306" name="T36"/>
              <a:gd fmla="*/ 1231 h 1306" name="T37"/>
              <a:gd fmla="*/ 0 w 1306" name="T38"/>
              <a:gd fmla="*/ 77 h 1306" name="T39"/>
              <a:gd fmla="*/ 4 w 1306" name="T40"/>
              <a:gd fmla="*/ 53 h 1306" name="T41"/>
              <a:gd fmla="*/ 16 w 1306" name="T42"/>
              <a:gd fmla="*/ 32 h 1306" name="T43"/>
              <a:gd fmla="*/ 32 w 1306" name="T44"/>
              <a:gd fmla="*/ 16 h 1306" name="T45"/>
              <a:gd fmla="*/ 53 w 1306" name="T46"/>
              <a:gd fmla="*/ 4 h 1306" name="T47"/>
              <a:gd fmla="*/ 77 w 1306" name="T48"/>
              <a:gd fmla="*/ 0 h 1306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306" w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57150">
            <a:solidFill>
              <a:schemeClr val="tx2">
                <a:lumMod val="75000"/>
              </a:schemeClr>
            </a:solidFill>
            <a:prstDash val="solid"/>
            <a:round/>
          </a:ln>
          <a:effectLst>
            <a:outerShdw algn="tl" blurRad="177800" dir="2700000" dist="203200" rotWithShape="0">
              <a:prstClr val="black">
                <a:alpha val="40000"/>
              </a:prstClr>
            </a:outerShdw>
          </a:effectLst>
        </p:spPr>
        <p:txBody>
          <a:bodyPr anchor="ctr" anchorCtr="1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8344">
              <a:solidFill>
                <a:srgbClr val="AE002B"/>
              </a:solidFill>
              <a:latin charset="0" panose="020b0806030902050204" pitchFamily="34" typeface="Impact"/>
              <a:ea charset="-122" panose="020b0503020204020204" pitchFamily="34" typeface="微软雅黑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813B6D-4174-44EA-B922-C761B898EF7E}"/>
              </a:ext>
            </a:extLst>
          </p:cNvPr>
          <p:cNvSpPr txBox="1"/>
          <p:nvPr/>
        </p:nvSpPr>
        <p:spPr>
          <a:xfrm>
            <a:off x="4976321" y="1592184"/>
            <a:ext cx="1432787" cy="147873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103">
                <a:solidFill>
                  <a:schemeClr val="bg1">
                    <a:lumMod val="65000"/>
                    <a:lumOff val="3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02</a:t>
            </a:r>
          </a:p>
        </p:txBody>
      </p:sp>
    </p:spTree>
    <p:extLst>
      <p:ext uri="{BB962C8B-B14F-4D97-AF65-F5344CB8AC3E}">
        <p14:creationId val="1583525266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</p:bldLst>
  </p:timing>
  <p:extLst mod="1"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Freeform 6"/>
          <p:cNvSpPr/>
          <p:nvPr/>
        </p:nvSpPr>
        <p:spPr bwMode="auto">
          <a:xfrm>
            <a:off x="5800142" y="5113356"/>
            <a:ext cx="4050" cy="2001"/>
          </a:xfrm>
          <a:custGeom>
            <a:gdLst>
              <a:gd fmla="*/ 2 w 4" name="T0"/>
              <a:gd fmla="*/ 0 h 4" name="T1"/>
              <a:gd fmla="*/ 4 w 4" name="T2"/>
              <a:gd fmla="*/ 4 h 4" name="T3"/>
              <a:gd fmla="*/ 0 w 4" name="T4"/>
              <a:gd fmla="*/ 4 h 4" name="T5"/>
              <a:gd fmla="*/ 2 w 4" name="T6"/>
              <a:gd fmla="*/ 0 h 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" w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68" name="Freeform 46"/>
          <p:cNvSpPr/>
          <p:nvPr/>
        </p:nvSpPr>
        <p:spPr bwMode="auto">
          <a:xfrm flipH="1">
            <a:off x="7139852" y="2065968"/>
            <a:ext cx="3352704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69" name="Freeform 46"/>
          <p:cNvSpPr/>
          <p:nvPr/>
        </p:nvSpPr>
        <p:spPr bwMode="auto">
          <a:xfrm flipH="1">
            <a:off x="7438563" y="3431487"/>
            <a:ext cx="3053993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0" name="Freeform 46"/>
          <p:cNvSpPr/>
          <p:nvPr/>
        </p:nvSpPr>
        <p:spPr bwMode="auto">
          <a:xfrm flipH="1">
            <a:off x="6622422" y="4436558"/>
            <a:ext cx="3870135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1" name="Freeform 46"/>
          <p:cNvSpPr/>
          <p:nvPr/>
        </p:nvSpPr>
        <p:spPr bwMode="auto">
          <a:xfrm>
            <a:off x="1239466" y="2524086"/>
            <a:ext cx="3442849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2" name="Rectangle 37"/>
          <p:cNvSpPr/>
          <p:nvPr/>
        </p:nvSpPr>
        <p:spPr bwMode="auto">
          <a:xfrm>
            <a:off x="1882487" y="2724731"/>
            <a:ext cx="2296505" cy="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</a:t>
            </a:r>
          </a:p>
        </p:txBody>
      </p:sp>
      <p:sp>
        <p:nvSpPr>
          <p:cNvPr id="73" name="Freeform 46"/>
          <p:cNvSpPr/>
          <p:nvPr/>
        </p:nvSpPr>
        <p:spPr bwMode="auto">
          <a:xfrm>
            <a:off x="1239466" y="3506846"/>
            <a:ext cx="4225569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4" name="Rectangle 37"/>
          <p:cNvSpPr/>
          <p:nvPr/>
        </p:nvSpPr>
        <p:spPr bwMode="auto">
          <a:xfrm>
            <a:off x="1882487" y="3707490"/>
            <a:ext cx="2296505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</a:t>
            </a:r>
          </a:p>
        </p:txBody>
      </p:sp>
      <p:sp>
        <p:nvSpPr>
          <p:cNvPr id="75" name="Freeform 46"/>
          <p:cNvSpPr/>
          <p:nvPr/>
        </p:nvSpPr>
        <p:spPr bwMode="auto">
          <a:xfrm flipV="1">
            <a:off x="1239465" y="5175956"/>
            <a:ext cx="3674408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6" name="Rectangle 37"/>
          <p:cNvSpPr/>
          <p:nvPr/>
        </p:nvSpPr>
        <p:spPr bwMode="auto">
          <a:xfrm>
            <a:off x="1882487" y="4572106"/>
            <a:ext cx="2296505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</a:t>
            </a:r>
          </a:p>
        </p:txBody>
      </p:sp>
      <p:grpSp>
        <p:nvGrpSpPr>
          <p:cNvPr id="77" name="Group 5"/>
          <p:cNvGrpSpPr/>
          <p:nvPr/>
        </p:nvGrpSpPr>
        <p:grpSpPr>
          <a:xfrm>
            <a:off x="1376898" y="2775881"/>
            <a:ext cx="381100" cy="332708"/>
            <a:chOff x="1079332" y="2203296"/>
            <a:chExt cx="298739" cy="264080"/>
          </a:xfrm>
        </p:grpSpPr>
        <p:sp>
          <p:nvSpPr>
            <p:cNvPr id="78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9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1</a:t>
              </a:r>
            </a:p>
          </p:txBody>
        </p:sp>
      </p:grpSp>
      <p:grpSp>
        <p:nvGrpSpPr>
          <p:cNvPr id="80" name="Group 235"/>
          <p:cNvGrpSpPr/>
          <p:nvPr/>
        </p:nvGrpSpPr>
        <p:grpSpPr>
          <a:xfrm>
            <a:off x="1376898" y="3729554"/>
            <a:ext cx="381100" cy="332708"/>
            <a:chOff x="1079332" y="2203296"/>
            <a:chExt cx="298739" cy="264080"/>
          </a:xfrm>
        </p:grpSpPr>
        <p:sp>
          <p:nvSpPr>
            <p:cNvPr id="81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2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2</a:t>
              </a:r>
            </a:p>
          </p:txBody>
        </p:sp>
      </p:grpSp>
      <p:grpSp>
        <p:nvGrpSpPr>
          <p:cNvPr id="83" name="Group 238"/>
          <p:cNvGrpSpPr/>
          <p:nvPr/>
        </p:nvGrpSpPr>
        <p:grpSpPr>
          <a:xfrm>
            <a:off x="1376898" y="4591178"/>
            <a:ext cx="381100" cy="332708"/>
            <a:chOff x="1079332" y="2203296"/>
            <a:chExt cx="298739" cy="264080"/>
          </a:xfrm>
        </p:grpSpPr>
        <p:sp>
          <p:nvSpPr>
            <p:cNvPr id="84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5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3</a:t>
              </a:r>
            </a:p>
          </p:txBody>
        </p:sp>
      </p:grpSp>
      <p:sp>
        <p:nvSpPr>
          <p:cNvPr id="86" name="Rectangle 37"/>
          <p:cNvSpPr/>
          <p:nvPr/>
        </p:nvSpPr>
        <p:spPr bwMode="auto">
          <a:xfrm>
            <a:off x="7882562" y="2212873"/>
            <a:ext cx="1992260" cy="5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 </a:t>
            </a:r>
          </a:p>
        </p:txBody>
      </p:sp>
      <p:sp>
        <p:nvSpPr>
          <p:cNvPr id="87" name="Rectangle 37"/>
          <p:cNvSpPr/>
          <p:nvPr/>
        </p:nvSpPr>
        <p:spPr bwMode="auto">
          <a:xfrm>
            <a:off x="7882562" y="3611489"/>
            <a:ext cx="1992260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 </a:t>
            </a:r>
          </a:p>
        </p:txBody>
      </p:sp>
      <p:sp>
        <p:nvSpPr>
          <p:cNvPr id="88" name="Rectangle 37"/>
          <p:cNvSpPr/>
          <p:nvPr/>
        </p:nvSpPr>
        <p:spPr bwMode="auto">
          <a:xfrm>
            <a:off x="7882562" y="4656104"/>
            <a:ext cx="1992260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 </a:t>
            </a:r>
          </a:p>
        </p:txBody>
      </p:sp>
      <p:grpSp>
        <p:nvGrpSpPr>
          <p:cNvPr id="89" name="Group 244"/>
          <p:cNvGrpSpPr/>
          <p:nvPr/>
        </p:nvGrpSpPr>
        <p:grpSpPr>
          <a:xfrm>
            <a:off x="9956899" y="2264024"/>
            <a:ext cx="381100" cy="332708"/>
            <a:chOff x="1079332" y="2203296"/>
            <a:chExt cx="298739" cy="264080"/>
          </a:xfrm>
        </p:grpSpPr>
        <p:sp>
          <p:nvSpPr>
            <p:cNvPr id="90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91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4</a:t>
              </a:r>
            </a:p>
          </p:txBody>
        </p:sp>
      </p:grpSp>
      <p:grpSp>
        <p:nvGrpSpPr>
          <p:cNvPr id="92" name="Group 247"/>
          <p:cNvGrpSpPr/>
          <p:nvPr/>
        </p:nvGrpSpPr>
        <p:grpSpPr>
          <a:xfrm>
            <a:off x="9956899" y="3633552"/>
            <a:ext cx="381100" cy="332708"/>
            <a:chOff x="1079332" y="2203296"/>
            <a:chExt cx="298739" cy="264080"/>
          </a:xfrm>
        </p:grpSpPr>
        <p:sp>
          <p:nvSpPr>
            <p:cNvPr id="93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94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5</a:t>
              </a:r>
            </a:p>
          </p:txBody>
        </p:sp>
      </p:grpSp>
      <p:grpSp>
        <p:nvGrpSpPr>
          <p:cNvPr id="95" name="Group 250"/>
          <p:cNvGrpSpPr/>
          <p:nvPr/>
        </p:nvGrpSpPr>
        <p:grpSpPr>
          <a:xfrm>
            <a:off x="9956899" y="4675176"/>
            <a:ext cx="381100" cy="332708"/>
            <a:chOff x="1079332" y="2203296"/>
            <a:chExt cx="298739" cy="264080"/>
          </a:xfrm>
        </p:grpSpPr>
        <p:sp>
          <p:nvSpPr>
            <p:cNvPr id="96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97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6</a:t>
              </a:r>
            </a:p>
          </p:txBody>
        </p:sp>
      </p:grpSp>
      <p:grpSp>
        <p:nvGrpSpPr>
          <p:cNvPr id="98" name="Group 6"/>
          <p:cNvGrpSpPr/>
          <p:nvPr/>
        </p:nvGrpSpPr>
        <p:grpSpPr>
          <a:xfrm>
            <a:off x="5518815" y="2819719"/>
            <a:ext cx="1050218" cy="895468"/>
            <a:chOff x="4326126" y="2238091"/>
            <a:chExt cx="823252" cy="710758"/>
          </a:xfrm>
        </p:grpSpPr>
        <p:grpSp>
          <p:nvGrpSpPr>
            <p:cNvPr id="99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10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0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gdLst>
                <a:gd fmla="*/ 18 w 158" name="T0"/>
                <a:gd fmla="*/ 22 h 141" name="T1"/>
                <a:gd fmla="*/ 18 w 158" name="T2"/>
                <a:gd fmla="*/ 138 h 141" name="T3"/>
                <a:gd fmla="*/ 15 w 158" name="T4"/>
                <a:gd fmla="*/ 141 h 141" name="T5"/>
                <a:gd fmla="*/ 9 w 158" name="T6"/>
                <a:gd fmla="*/ 141 h 141" name="T7"/>
                <a:gd fmla="*/ 6 w 158" name="T8"/>
                <a:gd fmla="*/ 138 h 141" name="T9"/>
                <a:gd fmla="*/ 6 w 158" name="T10"/>
                <a:gd fmla="*/ 22 h 141" name="T11"/>
                <a:gd fmla="*/ 0 w 158" name="T12"/>
                <a:gd fmla="*/ 12 h 141" name="T13"/>
                <a:gd fmla="*/ 12 w 158" name="T14"/>
                <a:gd fmla="*/ 0 h 141" name="T15"/>
                <a:gd fmla="*/ 24 w 158" name="T16"/>
                <a:gd fmla="*/ 12 h 141" name="T17"/>
                <a:gd fmla="*/ 18 w 158" name="T18"/>
                <a:gd fmla="*/ 22 h 141" name="T19"/>
                <a:gd fmla="*/ 158 w 158" name="T20"/>
                <a:gd fmla="*/ 88 h 141" name="T21"/>
                <a:gd fmla="*/ 155 w 158" name="T22"/>
                <a:gd fmla="*/ 93 h 141" name="T23"/>
                <a:gd fmla="*/ 154 w 158" name="T24"/>
                <a:gd fmla="*/ 94 h 141" name="T25"/>
                <a:gd fmla="*/ 120 w 158" name="T26"/>
                <a:gd fmla="*/ 105 h 141" name="T27"/>
                <a:gd fmla="*/ 105 w 158" name="T28"/>
                <a:gd fmla="*/ 101 h 141" name="T29"/>
                <a:gd fmla="*/ 103 w 158" name="T30"/>
                <a:gd fmla="*/ 100 h 141" name="T31"/>
                <a:gd fmla="*/ 75 w 158" name="T32"/>
                <a:gd fmla="*/ 92 h 141" name="T33"/>
                <a:gd fmla="*/ 32 w 158" name="T34"/>
                <a:gd fmla="*/ 105 h 141" name="T35"/>
                <a:gd fmla="*/ 29 w 158" name="T36"/>
                <a:gd fmla="*/ 106 h 141" name="T37"/>
                <a:gd fmla="*/ 27 w 158" name="T38"/>
                <a:gd fmla="*/ 105 h 141" name="T39"/>
                <a:gd fmla="*/ 24 w 158" name="T40"/>
                <a:gd fmla="*/ 100 h 141" name="T41"/>
                <a:gd fmla="*/ 24 w 158" name="T42"/>
                <a:gd fmla="*/ 32 h 141" name="T43"/>
                <a:gd fmla="*/ 26 w 158" name="T44"/>
                <a:gd fmla="*/ 27 h 141" name="T45"/>
                <a:gd fmla="*/ 72 w 158" name="T46"/>
                <a:gd fmla="*/ 12 h 141" name="T47"/>
                <a:gd fmla="*/ 110 w 158" name="T48"/>
                <a:gd fmla="*/ 23 h 141" name="T49"/>
                <a:gd fmla="*/ 119 w 158" name="T50"/>
                <a:gd fmla="*/ 25 h 141" name="T51"/>
                <a:gd fmla="*/ 147 w 158" name="T52"/>
                <a:gd fmla="*/ 14 h 141" name="T53"/>
                <a:gd fmla="*/ 150 w 158" name="T54"/>
                <a:gd fmla="*/ 13 h 141" name="T55"/>
                <a:gd fmla="*/ 156 w 158" name="T56"/>
                <a:gd fmla="*/ 13 h 141" name="T57"/>
                <a:gd fmla="*/ 158 w 158" name="T58"/>
                <a:gd fmla="*/ 18 h 141" name="T59"/>
                <a:gd fmla="*/ 158 w 158" name="T60"/>
                <a:gd fmla="*/ 88 h 141" name="T61"/>
                <a:gd fmla="*/ 70 w 158" name="T62"/>
                <a:gd fmla="*/ 24 h 141" name="T63"/>
                <a:gd fmla="*/ 35 w 158" name="T64"/>
                <a:gd fmla="*/ 36 h 141" name="T65"/>
                <a:gd fmla="*/ 35 w 158" name="T66"/>
                <a:gd fmla="*/ 53 h 141" name="T67"/>
                <a:gd fmla="*/ 70 w 158" name="T68"/>
                <a:gd fmla="*/ 42 h 141" name="T69"/>
                <a:gd fmla="*/ 70 w 158" name="T70"/>
                <a:gd fmla="*/ 24 h 141" name="T71"/>
                <a:gd fmla="*/ 70 w 158" name="T72"/>
                <a:gd fmla="*/ 63 h 141" name="T73"/>
                <a:gd fmla="*/ 35 w 158" name="T74"/>
                <a:gd fmla="*/ 73 h 141" name="T75"/>
                <a:gd fmla="*/ 35 w 158" name="T76"/>
                <a:gd fmla="*/ 90 h 141" name="T77"/>
                <a:gd fmla="*/ 70 w 158" name="T78"/>
                <a:gd fmla="*/ 80 h 141" name="T79"/>
                <a:gd fmla="*/ 70 w 158" name="T80"/>
                <a:gd fmla="*/ 63 h 141" name="T81"/>
                <a:gd fmla="*/ 147 w 158" name="T82"/>
                <a:gd fmla="*/ 68 h 141" name="T83"/>
                <a:gd fmla="*/ 111 w 158" name="T84"/>
                <a:gd fmla="*/ 74 h 141" name="T85"/>
                <a:gd fmla="*/ 111 w 158" name="T86"/>
                <a:gd fmla="*/ 54 h 141" name="T87"/>
                <a:gd fmla="*/ 108 w 158" name="T88"/>
                <a:gd fmla="*/ 52 h 141" name="T89"/>
                <a:gd fmla="*/ 75 w 158" name="T90"/>
                <a:gd fmla="*/ 42 h 141" name="T91"/>
                <a:gd fmla="*/ 70 w 158" name="T92"/>
                <a:gd fmla="*/ 42 h 141" name="T93"/>
                <a:gd fmla="*/ 70 w 158" name="T94"/>
                <a:gd fmla="*/ 63 h 141" name="T95"/>
                <a:gd fmla="*/ 72 w 158" name="T96"/>
                <a:gd fmla="*/ 63 h 141" name="T97"/>
                <a:gd fmla="*/ 108 w 158" name="T98"/>
                <a:gd fmla="*/ 73 h 141" name="T99"/>
                <a:gd fmla="*/ 111 w 158" name="T100"/>
                <a:gd fmla="*/ 74 h 141" name="T101"/>
                <a:gd fmla="*/ 111 w 158" name="T102"/>
                <a:gd fmla="*/ 91 h 141" name="T103"/>
                <a:gd fmla="*/ 120 w 158" name="T104"/>
                <a:gd fmla="*/ 93 h 141" name="T105"/>
                <a:gd fmla="*/ 147 w 158" name="T106"/>
                <a:gd fmla="*/ 84 h 141" name="T107"/>
                <a:gd fmla="*/ 147 w 158" name="T108"/>
                <a:gd fmla="*/ 68 h 141" name="T109"/>
                <a:gd fmla="*/ 147 w 158" name="T110"/>
                <a:gd fmla="*/ 28 h 141" name="T111"/>
                <a:gd fmla="*/ 119 w 158" name="T112"/>
                <a:gd fmla="*/ 36 h 141" name="T113"/>
                <a:gd fmla="*/ 111 w 158" name="T114"/>
                <a:gd fmla="*/ 36 h 141" name="T115"/>
                <a:gd fmla="*/ 111 w 158" name="T116"/>
                <a:gd fmla="*/ 54 h 141" name="T117"/>
                <a:gd fmla="*/ 147 w 158" name="T118"/>
                <a:gd fmla="*/ 45 h 141" name="T119"/>
                <a:gd fmla="*/ 147 w 158" name="T120"/>
                <a:gd fmla="*/ 28 h 14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41" w="158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03" name="Group 13"/>
          <p:cNvGrpSpPr/>
          <p:nvPr/>
        </p:nvGrpSpPr>
        <p:grpSpPr>
          <a:xfrm>
            <a:off x="5515290" y="3743053"/>
            <a:ext cx="1050218" cy="895468"/>
            <a:chOff x="4323363" y="2970968"/>
            <a:chExt cx="823252" cy="710758"/>
          </a:xfrm>
        </p:grpSpPr>
        <p:grpSp>
          <p:nvGrpSpPr>
            <p:cNvPr id="104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10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0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gdLst>
                <a:gd fmla="*/ 124 w 141" name="T0"/>
                <a:gd fmla="*/ 140 h 140" name="T1"/>
                <a:gd fmla="*/ 18 w 141" name="T2"/>
                <a:gd fmla="*/ 140 h 140" name="T3"/>
                <a:gd fmla="*/ 7 w 141" name="T4"/>
                <a:gd fmla="*/ 121 h 140" name="T5"/>
                <a:gd fmla="*/ 53 w 141" name="T6"/>
                <a:gd fmla="*/ 48 h 140" name="T7"/>
                <a:gd fmla="*/ 53 w 141" name="T8"/>
                <a:gd fmla="*/ 11 h 140" name="T9"/>
                <a:gd fmla="*/ 48 w 141" name="T10"/>
                <a:gd fmla="*/ 11 h 140" name="T11"/>
                <a:gd fmla="*/ 42 w 141" name="T12"/>
                <a:gd fmla="*/ 6 h 140" name="T13"/>
                <a:gd fmla="*/ 48 w 141" name="T14"/>
                <a:gd fmla="*/ 0 h 140" name="T15"/>
                <a:gd fmla="*/ 94 w 141" name="T16"/>
                <a:gd fmla="*/ 0 h 140" name="T17"/>
                <a:gd fmla="*/ 100 w 141" name="T18"/>
                <a:gd fmla="*/ 6 h 140" name="T19"/>
                <a:gd fmla="*/ 94 w 141" name="T20"/>
                <a:gd fmla="*/ 11 h 140" name="T21"/>
                <a:gd fmla="*/ 89 w 141" name="T22"/>
                <a:gd fmla="*/ 11 h 140" name="T23"/>
                <a:gd fmla="*/ 89 w 141" name="T24"/>
                <a:gd fmla="*/ 48 h 140" name="T25"/>
                <a:gd fmla="*/ 135 w 141" name="T26"/>
                <a:gd fmla="*/ 121 h 140" name="T27"/>
                <a:gd fmla="*/ 124 w 141" name="T28"/>
                <a:gd fmla="*/ 140 h 140" name="T29"/>
                <a:gd fmla="*/ 38 w 141" name="T30"/>
                <a:gd fmla="*/ 93 h 140" name="T31"/>
                <a:gd fmla="*/ 104 w 141" name="T32"/>
                <a:gd fmla="*/ 93 h 140" name="T33"/>
                <a:gd fmla="*/ 79 w 141" name="T34"/>
                <a:gd fmla="*/ 54 h 140" name="T35"/>
                <a:gd fmla="*/ 77 w 141" name="T36"/>
                <a:gd fmla="*/ 51 h 140" name="T37"/>
                <a:gd fmla="*/ 77 w 141" name="T38"/>
                <a:gd fmla="*/ 48 h 140" name="T39"/>
                <a:gd fmla="*/ 77 w 141" name="T40"/>
                <a:gd fmla="*/ 11 h 140" name="T41"/>
                <a:gd fmla="*/ 65 w 141" name="T42"/>
                <a:gd fmla="*/ 11 h 140" name="T43"/>
                <a:gd fmla="*/ 65 w 141" name="T44"/>
                <a:gd fmla="*/ 48 h 140" name="T45"/>
                <a:gd fmla="*/ 65 w 141" name="T46"/>
                <a:gd fmla="*/ 51 h 140" name="T47"/>
                <a:gd fmla="*/ 63 w 141" name="T48"/>
                <a:gd fmla="*/ 54 h 140" name="T49"/>
                <a:gd fmla="*/ 38 w 141" name="T50"/>
                <a:gd fmla="*/ 93 h 14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40" w="141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08" name="Group 7"/>
          <p:cNvGrpSpPr/>
          <p:nvPr/>
        </p:nvGrpSpPr>
        <p:grpSpPr>
          <a:xfrm>
            <a:off x="6333080" y="3278802"/>
            <a:ext cx="1050218" cy="895468"/>
            <a:chOff x="4964418" y="2602479"/>
            <a:chExt cx="823252" cy="710758"/>
          </a:xfrm>
        </p:grpSpPr>
        <p:grpSp>
          <p:nvGrpSpPr>
            <p:cNvPr id="109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11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1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gdLst>
                <a:gd fmla="*/ 141 w 141" name="T0"/>
                <a:gd fmla="*/ 103 h 117" name="T1"/>
                <a:gd fmla="*/ 126 w 141" name="T2"/>
                <a:gd fmla="*/ 117 h 117" name="T3"/>
                <a:gd fmla="*/ 15 w 141" name="T4"/>
                <a:gd fmla="*/ 117 h 117" name="T5"/>
                <a:gd fmla="*/ 0 w 141" name="T6"/>
                <a:gd fmla="*/ 103 h 117" name="T7"/>
                <a:gd fmla="*/ 0 w 141" name="T8"/>
                <a:gd fmla="*/ 73 h 117" name="T9"/>
                <a:gd fmla="*/ 2 w 141" name="T10"/>
                <a:gd fmla="*/ 66 h 117" name="T11"/>
                <a:gd fmla="*/ 20 w 141" name="T12"/>
                <a:gd fmla="*/ 11 h 117" name="T13"/>
                <a:gd fmla="*/ 35 w 141" name="T14"/>
                <a:gd fmla="*/ 0 h 117" name="T15"/>
                <a:gd fmla="*/ 106 w 141" name="T16"/>
                <a:gd fmla="*/ 0 h 117" name="T17"/>
                <a:gd fmla="*/ 121 w 141" name="T18"/>
                <a:gd fmla="*/ 11 h 117" name="T19"/>
                <a:gd fmla="*/ 140 w 141" name="T20"/>
                <a:gd fmla="*/ 66 h 117" name="T21"/>
                <a:gd fmla="*/ 141 w 141" name="T22"/>
                <a:gd fmla="*/ 73 h 117" name="T23"/>
                <a:gd fmla="*/ 141 w 141" name="T24"/>
                <a:gd fmla="*/ 103 h 117" name="T25"/>
                <a:gd fmla="*/ 129 w 141" name="T26"/>
                <a:gd fmla="*/ 73 h 117" name="T27"/>
                <a:gd fmla="*/ 126 w 141" name="T28"/>
                <a:gd fmla="*/ 70 h 117" name="T29"/>
                <a:gd fmla="*/ 15 w 141" name="T30"/>
                <a:gd fmla="*/ 70 h 117" name="T31"/>
                <a:gd fmla="*/ 12 w 141" name="T32"/>
                <a:gd fmla="*/ 73 h 117" name="T33"/>
                <a:gd fmla="*/ 12 w 141" name="T34"/>
                <a:gd fmla="*/ 103 h 117" name="T35"/>
                <a:gd fmla="*/ 15 w 141" name="T36"/>
                <a:gd fmla="*/ 105 h 117" name="T37"/>
                <a:gd fmla="*/ 126 w 141" name="T38"/>
                <a:gd fmla="*/ 105 h 117" name="T39"/>
                <a:gd fmla="*/ 129 w 141" name="T40"/>
                <a:gd fmla="*/ 103 h 117" name="T41"/>
                <a:gd fmla="*/ 129 w 141" name="T42"/>
                <a:gd fmla="*/ 73 h 117" name="T43"/>
                <a:gd fmla="*/ 125 w 141" name="T44"/>
                <a:gd fmla="*/ 59 h 117" name="T45"/>
                <a:gd fmla="*/ 110 w 141" name="T46"/>
                <a:gd fmla="*/ 14 h 117" name="T47"/>
                <a:gd fmla="*/ 106 w 141" name="T48"/>
                <a:gd fmla="*/ 12 h 117" name="T49"/>
                <a:gd fmla="*/ 35 w 141" name="T50"/>
                <a:gd fmla="*/ 12 h 117" name="T51"/>
                <a:gd fmla="*/ 31 w 141" name="T52"/>
                <a:gd fmla="*/ 14 h 117" name="T53"/>
                <a:gd fmla="*/ 17 w 141" name="T54"/>
                <a:gd fmla="*/ 59 h 117" name="T55"/>
                <a:gd fmla="*/ 125 w 141" name="T56"/>
                <a:gd fmla="*/ 59 h 117" name="T57"/>
                <a:gd fmla="*/ 88 w 141" name="T58"/>
                <a:gd fmla="*/ 95 h 117" name="T59"/>
                <a:gd fmla="*/ 81 w 141" name="T60"/>
                <a:gd fmla="*/ 88 h 117" name="T61"/>
                <a:gd fmla="*/ 88 w 141" name="T62"/>
                <a:gd fmla="*/ 81 h 117" name="T63"/>
                <a:gd fmla="*/ 96 w 141" name="T64"/>
                <a:gd fmla="*/ 88 h 117" name="T65"/>
                <a:gd fmla="*/ 88 w 141" name="T66"/>
                <a:gd fmla="*/ 95 h 117" name="T67"/>
                <a:gd fmla="*/ 112 w 141" name="T68"/>
                <a:gd fmla="*/ 95 h 117" name="T69"/>
                <a:gd fmla="*/ 104 w 141" name="T70"/>
                <a:gd fmla="*/ 88 h 117" name="T71"/>
                <a:gd fmla="*/ 112 w 141" name="T72"/>
                <a:gd fmla="*/ 81 h 117" name="T73"/>
                <a:gd fmla="*/ 119 w 141" name="T74"/>
                <a:gd fmla="*/ 88 h 117" name="T75"/>
                <a:gd fmla="*/ 112 w 141" name="T76"/>
                <a:gd fmla="*/ 95 h 117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7" w="141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13" name="Group 4"/>
          <p:cNvGrpSpPr/>
          <p:nvPr/>
        </p:nvGrpSpPr>
        <p:grpSpPr>
          <a:xfrm>
            <a:off x="6054217" y="1889743"/>
            <a:ext cx="1050218" cy="895468"/>
            <a:chOff x="4745821" y="1499943"/>
            <a:chExt cx="823252" cy="710758"/>
          </a:xfrm>
        </p:grpSpPr>
        <p:grpSp>
          <p:nvGrpSpPr>
            <p:cNvPr id="114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11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15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gdLst>
                <a:gd fmla="*/ 208 w 210" name="T0"/>
                <a:gd fmla="*/ 38 h 141" name="T1"/>
                <a:gd fmla="*/ 106 w 210" name="T2"/>
                <a:gd fmla="*/ 70 h 141" name="T3"/>
                <a:gd fmla="*/ 105 w 210" name="T4"/>
                <a:gd fmla="*/ 71 h 141" name="T5"/>
                <a:gd fmla="*/ 104 w 210" name="T6"/>
                <a:gd fmla="*/ 70 h 141" name="T7"/>
                <a:gd fmla="*/ 44 w 210" name="T8"/>
                <a:gd fmla="*/ 52 h 141" name="T9"/>
                <a:gd fmla="*/ 35 w 210" name="T10"/>
                <a:gd fmla="*/ 78 h 141" name="T11"/>
                <a:gd fmla="*/ 41 w 210" name="T12"/>
                <a:gd fmla="*/ 88 h 141" name="T13"/>
                <a:gd fmla="*/ 35 w 210" name="T14"/>
                <a:gd fmla="*/ 98 h 141" name="T15"/>
                <a:gd fmla="*/ 41 w 210" name="T16"/>
                <a:gd fmla="*/ 138 h 141" name="T17"/>
                <a:gd fmla="*/ 40 w 210" name="T18"/>
                <a:gd fmla="*/ 140 h 141" name="T19"/>
                <a:gd fmla="*/ 38 w 210" name="T20"/>
                <a:gd fmla="*/ 141 h 141" name="T21"/>
                <a:gd fmla="*/ 20 w 210" name="T22"/>
                <a:gd fmla="*/ 141 h 141" name="T23"/>
                <a:gd fmla="*/ 18 w 210" name="T24"/>
                <a:gd fmla="*/ 140 h 141" name="T25"/>
                <a:gd fmla="*/ 17 w 210" name="T26"/>
                <a:gd fmla="*/ 138 h 141" name="T27"/>
                <a:gd fmla="*/ 22 w 210" name="T28"/>
                <a:gd fmla="*/ 98 h 141" name="T29"/>
                <a:gd fmla="*/ 17 w 210" name="T30"/>
                <a:gd fmla="*/ 88 h 141" name="T31"/>
                <a:gd fmla="*/ 23 w 210" name="T32"/>
                <a:gd fmla="*/ 78 h 141" name="T33"/>
                <a:gd fmla="*/ 32 w 210" name="T34"/>
                <a:gd fmla="*/ 48 h 141" name="T35"/>
                <a:gd fmla="*/ 2 w 210" name="T36"/>
                <a:gd fmla="*/ 38 h 141" name="T37"/>
                <a:gd fmla="*/ 0 w 210" name="T38"/>
                <a:gd fmla="*/ 35 h 141" name="T39"/>
                <a:gd fmla="*/ 2 w 210" name="T40"/>
                <a:gd fmla="*/ 33 h 141" name="T41"/>
                <a:gd fmla="*/ 104 w 210" name="T42"/>
                <a:gd fmla="*/ 0 h 141" name="T43"/>
                <a:gd fmla="*/ 105 w 210" name="T44"/>
                <a:gd fmla="*/ 0 h 141" name="T45"/>
                <a:gd fmla="*/ 106 w 210" name="T46"/>
                <a:gd fmla="*/ 0 h 141" name="T47"/>
                <a:gd fmla="*/ 208 w 210" name="T48"/>
                <a:gd fmla="*/ 33 h 141" name="T49"/>
                <a:gd fmla="*/ 210 w 210" name="T50"/>
                <a:gd fmla="*/ 35 h 141" name="T51"/>
                <a:gd fmla="*/ 208 w 210" name="T52"/>
                <a:gd fmla="*/ 38 h 141" name="T53"/>
                <a:gd fmla="*/ 164 w 210" name="T54"/>
                <a:gd fmla="*/ 94 h 141" name="T55"/>
                <a:gd fmla="*/ 105 w 210" name="T56"/>
                <a:gd fmla="*/ 117 h 141" name="T57"/>
                <a:gd fmla="*/ 46 w 210" name="T58"/>
                <a:gd fmla="*/ 94 h 141" name="T59"/>
                <a:gd fmla="*/ 48 w 210" name="T60"/>
                <a:gd fmla="*/ 65 h 141" name="T61"/>
                <a:gd fmla="*/ 101 w 210" name="T62"/>
                <a:gd fmla="*/ 82 h 141" name="T63"/>
                <a:gd fmla="*/ 105 w 210" name="T64"/>
                <a:gd fmla="*/ 82 h 141" name="T65"/>
                <a:gd fmla="*/ 109 w 210" name="T66"/>
                <a:gd fmla="*/ 82 h 141" name="T67"/>
                <a:gd fmla="*/ 162 w 210" name="T68"/>
                <a:gd fmla="*/ 65 h 141" name="T69"/>
                <a:gd fmla="*/ 164 w 210" name="T70"/>
                <a:gd fmla="*/ 94 h 14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41" w="210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18" name="Group 14"/>
          <p:cNvGrpSpPr/>
          <p:nvPr/>
        </p:nvGrpSpPr>
        <p:grpSpPr>
          <a:xfrm>
            <a:off x="4972365" y="4660504"/>
            <a:ext cx="1050218" cy="895468"/>
            <a:chOff x="3897771" y="3699175"/>
            <a:chExt cx="823252" cy="710758"/>
          </a:xfrm>
        </p:grpSpPr>
        <p:grpSp>
          <p:nvGrpSpPr>
            <p:cNvPr id="119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12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2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gdLst>
                <a:gd fmla="*/ 152 w 152" name="T0"/>
                <a:gd fmla="*/ 114 h 140" name="T1"/>
                <a:gd fmla="*/ 149 w 152" name="T2"/>
                <a:gd fmla="*/ 117 h 140" name="T3"/>
                <a:gd fmla="*/ 129 w 152" name="T4"/>
                <a:gd fmla="*/ 117 h 140" name="T5"/>
                <a:gd fmla="*/ 129 w 152" name="T6"/>
                <a:gd fmla="*/ 131 h 140" name="T7"/>
                <a:gd fmla="*/ 120 w 152" name="T8"/>
                <a:gd fmla="*/ 140 h 140" name="T9"/>
                <a:gd fmla="*/ 32 w 152" name="T10"/>
                <a:gd fmla="*/ 140 h 140" name="T11"/>
                <a:gd fmla="*/ 23 w 152" name="T12"/>
                <a:gd fmla="*/ 131 h 140" name="T13"/>
                <a:gd fmla="*/ 23 w 152" name="T14"/>
                <a:gd fmla="*/ 117 h 140" name="T15"/>
                <a:gd fmla="*/ 3 w 152" name="T16"/>
                <a:gd fmla="*/ 117 h 140" name="T17"/>
                <a:gd fmla="*/ 0 w 152" name="T18"/>
                <a:gd fmla="*/ 114 h 140" name="T19"/>
                <a:gd fmla="*/ 0 w 152" name="T20"/>
                <a:gd fmla="*/ 76 h 140" name="T21"/>
                <a:gd fmla="*/ 17 w 152" name="T22"/>
                <a:gd fmla="*/ 58 h 140" name="T23"/>
                <a:gd fmla="*/ 23 w 152" name="T24"/>
                <a:gd fmla="*/ 58 h 140" name="T25"/>
                <a:gd fmla="*/ 23 w 152" name="T26"/>
                <a:gd fmla="*/ 8 h 140" name="T27"/>
                <a:gd fmla="*/ 32 w 152" name="T28"/>
                <a:gd fmla="*/ 0 h 140" name="T29"/>
                <a:gd fmla="*/ 94 w 152" name="T30"/>
                <a:gd fmla="*/ 0 h 140" name="T31"/>
                <a:gd fmla="*/ 109 w 152" name="T32"/>
                <a:gd fmla="*/ 6 h 140" name="T33"/>
                <a:gd fmla="*/ 123 w 152" name="T34"/>
                <a:gd fmla="*/ 20 h 140" name="T35"/>
                <a:gd fmla="*/ 129 w 152" name="T36"/>
                <a:gd fmla="*/ 35 h 140" name="T37"/>
                <a:gd fmla="*/ 129 w 152" name="T38"/>
                <a:gd fmla="*/ 58 h 140" name="T39"/>
                <a:gd fmla="*/ 135 w 152" name="T40"/>
                <a:gd fmla="*/ 58 h 140" name="T41"/>
                <a:gd fmla="*/ 152 w 152" name="T42"/>
                <a:gd fmla="*/ 76 h 140" name="T43"/>
                <a:gd fmla="*/ 152 w 152" name="T44"/>
                <a:gd fmla="*/ 114 h 140" name="T45"/>
                <a:gd fmla="*/ 117 w 152" name="T46"/>
                <a:gd fmla="*/ 70 h 140" name="T47"/>
                <a:gd fmla="*/ 117 w 152" name="T48"/>
                <a:gd fmla="*/ 35 h 140" name="T49"/>
                <a:gd fmla="*/ 102 w 152" name="T50"/>
                <a:gd fmla="*/ 35 h 140" name="T51"/>
                <a:gd fmla="*/ 94 w 152" name="T52"/>
                <a:gd fmla="*/ 26 h 140" name="T53"/>
                <a:gd fmla="*/ 94 w 152" name="T54"/>
                <a:gd fmla="*/ 11 h 140" name="T55"/>
                <a:gd fmla="*/ 35 w 152" name="T56"/>
                <a:gd fmla="*/ 11 h 140" name="T57"/>
                <a:gd fmla="*/ 35 w 152" name="T58"/>
                <a:gd fmla="*/ 70 h 140" name="T59"/>
                <a:gd fmla="*/ 117 w 152" name="T60"/>
                <a:gd fmla="*/ 70 h 140" name="T61"/>
                <a:gd fmla="*/ 117 w 152" name="T62"/>
                <a:gd fmla="*/ 129 h 140" name="T63"/>
                <a:gd fmla="*/ 117 w 152" name="T64"/>
                <a:gd fmla="*/ 105 h 140" name="T65"/>
                <a:gd fmla="*/ 35 w 152" name="T66"/>
                <a:gd fmla="*/ 105 h 140" name="T67"/>
                <a:gd fmla="*/ 35 w 152" name="T68"/>
                <a:gd fmla="*/ 129 h 140" name="T69"/>
                <a:gd fmla="*/ 117 w 152" name="T70"/>
                <a:gd fmla="*/ 129 h 140" name="T71"/>
                <a:gd fmla="*/ 135 w 152" name="T72"/>
                <a:gd fmla="*/ 70 h 140" name="T73"/>
                <a:gd fmla="*/ 129 w 152" name="T74"/>
                <a:gd fmla="*/ 76 h 140" name="T75"/>
                <a:gd fmla="*/ 135 w 152" name="T76"/>
                <a:gd fmla="*/ 82 h 140" name="T77"/>
                <a:gd fmla="*/ 140 w 152" name="T78"/>
                <a:gd fmla="*/ 76 h 140" name="T79"/>
                <a:gd fmla="*/ 135 w 152" name="T80"/>
                <a:gd fmla="*/ 70 h 140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40" w="152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23" name="Group 3"/>
          <p:cNvGrpSpPr/>
          <p:nvPr/>
        </p:nvGrpSpPr>
        <p:grpSpPr>
          <a:xfrm>
            <a:off x="4699949" y="2355561"/>
            <a:ext cx="1050218" cy="895468"/>
            <a:chOff x="3684228" y="1869676"/>
            <a:chExt cx="823252" cy="710758"/>
          </a:xfrm>
        </p:grpSpPr>
        <p:grpSp>
          <p:nvGrpSpPr>
            <p:cNvPr id="124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12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2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25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gdLst>
                <a:gd fmla="*/ 118 w 129" name="T0"/>
                <a:gd fmla="*/ 87 h 152" name="T1"/>
                <a:gd fmla="*/ 107 w 129" name="T2"/>
                <a:gd fmla="*/ 99 h 152" name="T3"/>
                <a:gd fmla="*/ 51 w 129" name="T4"/>
                <a:gd fmla="*/ 107 h 152" name="T5"/>
                <a:gd fmla="*/ 15 w 129" name="T6"/>
                <a:gd fmla="*/ 94 h 152" name="T7"/>
                <a:gd fmla="*/ 9 w 129" name="T8"/>
                <a:gd fmla="*/ 79 h 152" name="T9"/>
                <a:gd fmla="*/ 0 w 129" name="T10"/>
                <a:gd fmla="*/ 22 h 152" name="T11"/>
                <a:gd fmla="*/ 17 w 129" name="T12"/>
                <a:gd fmla="*/ 8 h 152" name="T13"/>
                <a:gd fmla="*/ 46 w 129" name="T14"/>
                <a:gd fmla="*/ 2 h 152" name="T15"/>
                <a:gd fmla="*/ 107 w 129" name="T16"/>
                <a:gd fmla="*/ 6 h 152" name="T17"/>
                <a:gd fmla="*/ 127 w 129" name="T18"/>
                <a:gd fmla="*/ 18 h 152" name="T19"/>
                <a:gd fmla="*/ 128 w 129" name="T20"/>
                <a:gd fmla="*/ 27 h 152" name="T21"/>
                <a:gd fmla="*/ 118 w 129" name="T22"/>
                <a:gd fmla="*/ 87 h 152" name="T23"/>
                <a:gd fmla="*/ 101 w 129" name="T24"/>
                <a:gd fmla="*/ 141 h 152" name="T25"/>
                <a:gd fmla="*/ 47 w 129" name="T26"/>
                <a:gd fmla="*/ 148 h 152" name="T27"/>
                <a:gd fmla="*/ 21 w 129" name="T28"/>
                <a:gd fmla="*/ 135 h 152" name="T29"/>
                <a:gd fmla="*/ 16 w 129" name="T30"/>
                <a:gd fmla="*/ 108 h 152" name="T31"/>
                <a:gd fmla="*/ 16 w 129" name="T32"/>
                <a:gd fmla="*/ 106 h 152" name="T33"/>
                <a:gd fmla="*/ 18 w 129" name="T34"/>
                <a:gd fmla="*/ 106 h 152" name="T35"/>
                <a:gd fmla="*/ 111 w 129" name="T36"/>
                <a:gd fmla="*/ 106 h 152" name="T37"/>
                <a:gd fmla="*/ 112 w 129" name="T38"/>
                <a:gd fmla="*/ 115 h 152" name="T39"/>
                <a:gd fmla="*/ 101 w 129" name="T40"/>
                <a:gd fmla="*/ 141 h 152" name="T41"/>
                <a:gd fmla="*/ 89 w 129" name="T42"/>
                <a:gd fmla="*/ 13 h 152" name="T43"/>
                <a:gd fmla="*/ 38 w 129" name="T44"/>
                <a:gd fmla="*/ 13 h 152" name="T45"/>
                <a:gd fmla="*/ 22 w 129" name="T46"/>
                <a:gd fmla="*/ 20 h 152" name="T47"/>
                <a:gd fmla="*/ 44 w 129" name="T48"/>
                <a:gd fmla="*/ 28 h 152" name="T49"/>
                <a:gd fmla="*/ 85 w 129" name="T50"/>
                <a:gd fmla="*/ 28 h 152" name="T51"/>
                <a:gd fmla="*/ 106 w 129" name="T52"/>
                <a:gd fmla="*/ 20 h 152" name="T53"/>
                <a:gd fmla="*/ 89 w 129" name="T54"/>
                <a:gd fmla="*/ 13 h 152" name="T55"/>
                <a:gd fmla="*/ 56 w 129" name="T56"/>
                <a:gd fmla="*/ 54 h 152" name="T57"/>
                <a:gd fmla="*/ 44 w 129" name="T58"/>
                <a:gd fmla="*/ 74 h 152" name="T59"/>
                <a:gd fmla="*/ 66 w 129" name="T60"/>
                <a:gd fmla="*/ 93 h 152" name="T61"/>
                <a:gd fmla="*/ 84 w 129" name="T62"/>
                <a:gd fmla="*/ 70 h 152" name="T63"/>
                <a:gd fmla="*/ 56 w 129" name="T64"/>
                <a:gd fmla="*/ 54 h 152" name="T65"/>
                <a:gd fmla="*/ 59 w 129" name="T66"/>
                <a:gd fmla="*/ 82 h 152" name="T67"/>
                <a:gd fmla="*/ 59 w 129" name="T68"/>
                <a:gd fmla="*/ 64 h 152" name="T69"/>
                <a:gd fmla="*/ 74 w 129" name="T70"/>
                <a:gd fmla="*/ 72 h 152" name="T71"/>
                <a:gd fmla="*/ 59 w 129" name="T72"/>
                <a:gd fmla="*/ 82 h 15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52" w="129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12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12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  <p:extLst>
      <p:ext uri="{BB962C8B-B14F-4D97-AF65-F5344CB8AC3E}">
        <p14:creationId val="2924137786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4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6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8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65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0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8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5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97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99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86"/>
      <p:bldP grpId="0" spid="87"/>
      <p:bldP grpId="0" spid="88"/>
      <p:bldP grpId="0" spid="128"/>
      <p:bldP grpId="0" spid="129"/>
    </p:bldLst>
  </p:timing>
  <p:extLst mod="1"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自定义 1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242</Paragraphs>
  <Slides>24</Slides>
  <Notes>23</Notes>
  <TotalTime>86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1">
      <vt:lpstr>Arial</vt:lpstr>
      <vt:lpstr>Calibri</vt:lpstr>
      <vt:lpstr>微软雅黑</vt:lpstr>
      <vt:lpstr>Calibri Light</vt:lpstr>
      <vt:lpstr>宋体</vt:lpstr>
      <vt:lpstr>Agency FB</vt:lpstr>
      <vt:lpstr>方正兰亭中黑_GBK</vt:lpstr>
      <vt:lpstr>Lato Light</vt:lpstr>
      <vt:lpstr>Gill Sans</vt:lpstr>
      <vt:lpstr>Bebas Neue</vt:lpstr>
      <vt:lpstr>Impact</vt:lpstr>
      <vt:lpstr>Lato Regular</vt:lpstr>
      <vt:lpstr>Open Sans Condensed Light</vt:lpstr>
      <vt:lpstr>Open Sans Cond Light</vt:lpstr>
      <vt:lpstr>黑体</vt:lpstr>
      <vt:lpstr>Raleway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2015-05-08T06:16:26Z</dcterms:created>
  <cp:lastModifiedBy>优品PPT</cp:lastModifiedBy>
  <dcterms:modified xsi:type="dcterms:W3CDTF">2021-08-20T11:06:53Z</dcterms:modified>
  <cp:revision>18</cp:revision>
  <dc:title>PowerPoint 演示文稿</dc:title>
</cp:coreProperties>
</file>